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26AA2B-276F-40F6-A4F6-D25F66E4E8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Las Vegas 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66856B-4218-42AB-A99F-9D590BA8FC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7/25/2019 10:34:20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0AEEFFC-0389-4AEB-AD59-C30495909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0"/>
            <a:ext cx="934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E75C5B56-BC08-4E6F-8BB6-B57E4BE56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3" y="0"/>
            <a:ext cx="11811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EC3BD45-E471-4962-BEE5-C5D3F97C0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" y="0"/>
            <a:ext cx="11989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19B6570-CD25-4C8F-A078-C10534162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0" y="0"/>
            <a:ext cx="1117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4A1E716-7667-45BF-B2C4-6319A0DB2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17"/>
            <a:ext cx="12192000" cy="65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8E2D761-D063-4D19-BF66-ED11AD483D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90675"/>
            <a:ext cx="11353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22F7A52-258C-4B6F-AF38-71DB0584AB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161925"/>
            <a:ext cx="30670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2019-07-26T04:35:35Z</dcterms:created>
  <dcterms:modified xsi:type="dcterms:W3CDTF">2019-07-26T04:35:35Z</dcterms:modified>
</cp:coreProperties>
</file>