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7D6-DD74-4A29-B741-D96C7A9BF16A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DC1B-2F12-47B2-BEE3-EB627BF8F7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7D6-DD74-4A29-B741-D96C7A9BF16A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DC1B-2F12-47B2-BEE3-EB627BF8F7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7D6-DD74-4A29-B741-D96C7A9BF16A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DC1B-2F12-47B2-BEE3-EB627BF8F7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7D6-DD74-4A29-B741-D96C7A9BF16A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DC1B-2F12-47B2-BEE3-EB627BF8F7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7D6-DD74-4A29-B741-D96C7A9BF16A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DC1B-2F12-47B2-BEE3-EB627BF8F7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7D6-DD74-4A29-B741-D96C7A9BF16A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DC1B-2F12-47B2-BEE3-EB627BF8F7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7D6-DD74-4A29-B741-D96C7A9BF16A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DC1B-2F12-47B2-BEE3-EB627BF8F7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7D6-DD74-4A29-B741-D96C7A9BF16A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DC1B-2F12-47B2-BEE3-EB627BF8F7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7D6-DD74-4A29-B741-D96C7A9BF16A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DC1B-2F12-47B2-BEE3-EB627BF8F7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7D6-DD74-4A29-B741-D96C7A9BF16A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DC1B-2F12-47B2-BEE3-EB627BF8F7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7D6-DD74-4A29-B741-D96C7A9BF16A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DC1B-2F12-47B2-BEE3-EB627BF8F7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B47D6-DD74-4A29-B741-D96C7A9BF16A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8DC1B-2F12-47B2-BEE3-EB627BF8F7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불편한 </a:t>
            </a:r>
            <a:r>
              <a:rPr lang="en-US" altLang="ko-KR" dirty="0" err="1" smtClean="0"/>
              <a:t>noex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기획서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5400000">
            <a:off x="3357578" y="3429000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6578" y="0"/>
            <a:ext cx="2357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Description</a:t>
            </a:r>
            <a:endParaRPr lang="ko-KR" altLang="en-US" sz="2000" dirty="0"/>
          </a:p>
        </p:txBody>
      </p:sp>
      <p:pic>
        <p:nvPicPr>
          <p:cNvPr id="1026" name="Picture 2" descr="C:\Users\Administrator\Desktop\noex\naver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6510690" cy="564357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16" y="642918"/>
            <a:ext cx="22859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파일 </a:t>
            </a:r>
            <a:r>
              <a:rPr lang="ko-KR" altLang="en-US" sz="1400" dirty="0" err="1" smtClean="0"/>
              <a:t>올릴때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드래그앤드롭</a:t>
            </a:r>
            <a:endParaRPr lang="en-US" altLang="ko-KR" sz="1400" dirty="0" smtClean="0"/>
          </a:p>
          <a:p>
            <a:r>
              <a:rPr lang="ko-KR" altLang="en-US" sz="1400" dirty="0" smtClean="0"/>
              <a:t>또는 내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눌려서 이미지를 올림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제일 우선시 했던 이야기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가로크기는 어제 이야기 드렸는데 인자에서 기본 해상도 조절 가능하거나 직접입력으로 사이즈 조절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회전기능은 </a:t>
            </a:r>
            <a:r>
              <a:rPr lang="ko-KR" altLang="en-US" sz="1400" dirty="0" err="1" smtClean="0"/>
              <a:t>편집때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할것인지</a:t>
            </a:r>
            <a:r>
              <a:rPr lang="ko-KR" altLang="en-US" sz="1400" dirty="0" smtClean="0"/>
              <a:t> 상의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이미지 정렬은 </a:t>
            </a:r>
            <a:r>
              <a:rPr lang="en-US" altLang="ko-KR" sz="1400" dirty="0" smtClean="0"/>
              <a:t>X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썸네일</a:t>
            </a:r>
            <a:r>
              <a:rPr lang="ko-KR" altLang="en-US" sz="1400" dirty="0" smtClean="0"/>
              <a:t> 크기</a:t>
            </a:r>
            <a:r>
              <a:rPr lang="en-US" altLang="ko-KR" sz="1400" dirty="0" smtClean="0"/>
              <a:t>X </a:t>
            </a:r>
            <a:r>
              <a:rPr lang="ko-KR" altLang="en-US" sz="1400" dirty="0" smtClean="0"/>
              <a:t>고정크기로 가죠</a:t>
            </a:r>
            <a:r>
              <a:rPr lang="en-US" altLang="ko-KR" sz="1400" dirty="0" smtClean="0"/>
              <a:t>?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noex\naver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04880"/>
            <a:ext cx="9144000" cy="7926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5400000">
            <a:off x="3357578" y="3429000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6578" y="0"/>
            <a:ext cx="2357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Description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16" y="642918"/>
            <a:ext cx="22859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사진 자르기 기능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보정 기능 </a:t>
            </a:r>
            <a:r>
              <a:rPr lang="en-US" altLang="ko-KR" sz="1400" dirty="0" smtClean="0"/>
              <a:t>X</a:t>
            </a:r>
            <a:endParaRPr lang="en-US" altLang="ko-KR" sz="1400" dirty="0"/>
          </a:p>
          <a:p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 초기화 기능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회전기능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/>
              <a:t> </a:t>
            </a:r>
            <a:r>
              <a:rPr lang="ko-KR" altLang="en-US" sz="1400" dirty="0" smtClean="0"/>
              <a:t>반전기능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시간되면</a:t>
            </a:r>
            <a:r>
              <a:rPr lang="en-US" altLang="ko-KR" sz="1400" dirty="0" smtClean="0"/>
              <a:t>)</a:t>
            </a:r>
          </a:p>
          <a:p>
            <a:pPr>
              <a:buFontTx/>
              <a:buChar char="-"/>
            </a:pP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화면맞춤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 </a:t>
            </a:r>
            <a:r>
              <a:rPr lang="ko-KR" altLang="en-US" sz="1400" dirty="0" smtClean="0"/>
              <a:t>로컬 저장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2050" name="Picture 2" descr="C:\Users\Administrator\Desktop\noex\naver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6510718" cy="5643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noex\naver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42966"/>
            <a:ext cx="9144000" cy="7926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4318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다음 이미지 슬라이드 예시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noex\dau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42966"/>
            <a:ext cx="9144000" cy="7926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77</Words>
  <Application>Microsoft Office PowerPoint</Application>
  <PresentationFormat>화면 슬라이드 쇼(4:3)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불편한 noex 기획서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6</cp:revision>
  <dcterms:created xsi:type="dcterms:W3CDTF">2015-02-06T03:57:55Z</dcterms:created>
  <dcterms:modified xsi:type="dcterms:W3CDTF">2015-02-06T04:28:32Z</dcterms:modified>
</cp:coreProperties>
</file>