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A0D676A-78C6-B44A-97A2-2446764EF6A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5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676A-78C6-B44A-97A2-2446764EF6A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2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0D676A-78C6-B44A-97A2-2446764EF6A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91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0D676A-78C6-B44A-97A2-2446764EF6A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0411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0D676A-78C6-B44A-97A2-2446764EF6A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2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676A-78C6-B44A-97A2-2446764EF6A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24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676A-78C6-B44A-97A2-2446764EF6A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86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676A-78C6-B44A-97A2-2446764EF6A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52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0D676A-78C6-B44A-97A2-2446764EF6A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2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676A-78C6-B44A-97A2-2446764EF6A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3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0D676A-78C6-B44A-97A2-2446764EF6A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4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676A-78C6-B44A-97A2-2446764EF6A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7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676A-78C6-B44A-97A2-2446764EF6A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3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676A-78C6-B44A-97A2-2446764EF6A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1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676A-78C6-B44A-97A2-2446764EF6A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9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676A-78C6-B44A-97A2-2446764EF6A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8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676A-78C6-B44A-97A2-2446764EF6A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2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676A-78C6-B44A-97A2-2446764EF6A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93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Rapla Calendar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Enhancement: Faster Resource Selection</a:t>
            </a:r>
          </a:p>
          <a:p>
            <a:r>
              <a:rPr lang="en-US" dirty="0" smtClean="0"/>
              <a:t>By: Connor Jackson &amp; Adam Claxton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639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7931" y="764373"/>
            <a:ext cx="5988268" cy="1293028"/>
          </a:xfrm>
        </p:spPr>
        <p:txBody>
          <a:bodyPr/>
          <a:lstStyle/>
          <a:p>
            <a:r>
              <a:rPr lang="en-US" smtClean="0"/>
              <a:t>Our Enhancement: An Actual Search!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Once you press enter, a search is made!</a:t>
            </a:r>
          </a:p>
          <a:p>
            <a:r>
              <a:rPr lang="en-US" dirty="0" smtClean="0"/>
              <a:t>The only results that show are ones based on the search criteria (goals, minor)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46699"/>
            <a:ext cx="5334000" cy="3918765"/>
          </a:xfrm>
        </p:spPr>
      </p:pic>
    </p:spTree>
    <p:extLst>
      <p:ext uri="{BB962C8B-B14F-4D97-AF65-F5344CB8AC3E}">
        <p14:creationId xmlns:p14="http://schemas.microsoft.com/office/powerpoint/2010/main" val="4527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Enhancement: Theory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By manipulating multiple classes in the project, and by contributing our own classes, we were able to “simulate” a user filter based on a simple search.</a:t>
            </a:r>
          </a:p>
          <a:p>
            <a:r>
              <a:rPr lang="en-US" dirty="0" smtClean="0"/>
              <a:t>If you click on the filter button, the image to your right will show.</a:t>
            </a:r>
          </a:p>
          <a:p>
            <a:r>
              <a:rPr lang="en-US" dirty="0" smtClean="0"/>
              <a:t>We went through and automated the process of unchecking checkboxes the user doesn’t want to use, and filled in the search criteria for them.</a:t>
            </a:r>
          </a:p>
          <a:p>
            <a:r>
              <a:rPr lang="en-US" dirty="0" smtClean="0"/>
              <a:t>Lets say the user wants to search by multiple resource types; we still have the filter button in the user interface, they can still do that! Searching by one resource is just made easier.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52047"/>
            <a:ext cx="5334000" cy="2308068"/>
          </a:xfrm>
        </p:spPr>
      </p:pic>
    </p:spTree>
    <p:extLst>
      <p:ext uri="{BB962C8B-B14F-4D97-AF65-F5344CB8AC3E}">
        <p14:creationId xmlns:p14="http://schemas.microsoft.com/office/powerpoint/2010/main" val="18391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Enhancement: Searching Resources With Multiple Attributes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59953"/>
            <a:ext cx="5334000" cy="3892257"/>
          </a:xfrm>
        </p:spPr>
      </p:pic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Say you want to search for events with someone with the last name “Claxton” associated with it.</a:t>
            </a:r>
          </a:p>
          <a:p>
            <a:r>
              <a:rPr lang="en-US" dirty="0" smtClean="0"/>
              <a:t>Our search will fill in rules as follows:</a:t>
            </a:r>
          </a:p>
          <a:p>
            <a:pPr lvl="1"/>
            <a:r>
              <a:rPr lang="en-US" dirty="0" smtClean="0"/>
              <a:t>First name contains Claxton</a:t>
            </a:r>
          </a:p>
          <a:p>
            <a:pPr lvl="1"/>
            <a:r>
              <a:rPr lang="en-US" dirty="0" smtClean="0"/>
              <a:t>OR surname contains Claxton</a:t>
            </a:r>
          </a:p>
          <a:p>
            <a:pPr lvl="1"/>
            <a:r>
              <a:rPr lang="en-US" dirty="0" smtClean="0"/>
              <a:t>OR email contains Claxton</a:t>
            </a:r>
          </a:p>
          <a:p>
            <a:r>
              <a:rPr lang="en-US" dirty="0" smtClean="0"/>
              <a:t>In Rapla’s previous implementation, search amongst different resource attributes performed as an AND search; we found it more optimal to adjust that to an OR search.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54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Enhancement</a:t>
            </a:r>
            <a:r>
              <a:rPr lang="en-US" smtClean="0"/>
              <a:t>: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thought that working with Rapla was fun, in the process of really getting to understanding how to properly reverse engineer a software project.</a:t>
            </a:r>
          </a:p>
          <a:p>
            <a:r>
              <a:rPr lang="en-US" dirty="0" smtClean="0"/>
              <a:t>We think it would be cool to extend the easy search feature to include a search criteria value of “event name” so that you can also search for events by their name!</a:t>
            </a:r>
          </a:p>
          <a:p>
            <a:r>
              <a:rPr lang="en-US" dirty="0" smtClean="0"/>
              <a:t>We figured that’s the most common type of search in a calendar application, so if we developed a proper search function, why not extend it to that?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also thought that it would be nice to implement a “search all” method, so that you could do a search on every type of resource simultaneously.</a:t>
            </a:r>
          </a:p>
          <a:p>
            <a:r>
              <a:rPr lang="en-US" dirty="0" smtClean="0"/>
              <a:t>Example: Search all, Claxton</a:t>
            </a:r>
          </a:p>
          <a:p>
            <a:pPr lvl="1"/>
            <a:r>
              <a:rPr lang="en-US" dirty="0" smtClean="0"/>
              <a:t>This would consider locations that contain Claxton (maybe Adam Claxton’s house), people (Adam Claxton), goals (Meet with Adam Claxton)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352" y="764373"/>
            <a:ext cx="9624848" cy="1293028"/>
          </a:xfrm>
        </p:spPr>
        <p:txBody>
          <a:bodyPr/>
          <a:lstStyle/>
          <a:p>
            <a:r>
              <a:rPr lang="en-US" dirty="0" smtClean="0"/>
              <a:t>How Did We Reach This Solution?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hours reading the source code directly.</a:t>
            </a:r>
          </a:p>
          <a:p>
            <a:r>
              <a:rPr lang="en-US" dirty="0" smtClean="0"/>
              <a:t>Careful planning, to make sure we didn’t leave everything until the last minute.</a:t>
            </a:r>
          </a:p>
          <a:p>
            <a:r>
              <a:rPr lang="en-US" dirty="0" err="1" smtClean="0"/>
              <a:t>MaintainJ</a:t>
            </a:r>
            <a:r>
              <a:rPr lang="en-US" dirty="0" smtClean="0"/>
              <a:t> diagrams ended up being a helpful resource, to pinpoint which methods were called based on certain filter functions (to learn how the current implementation worked)</a:t>
            </a:r>
          </a:p>
          <a:p>
            <a:r>
              <a:rPr lang="en-US" dirty="0" smtClean="0"/>
              <a:t>The Eclipse built in debug-marker methodology helped a lot, to trace through example runs to learn how the code currently worked, and to see how to fix issues in our own code.</a:t>
            </a:r>
          </a:p>
        </p:txBody>
      </p:sp>
    </p:spTree>
    <p:extLst>
      <p:ext uri="{BB962C8B-B14F-4D97-AF65-F5344CB8AC3E}">
        <p14:creationId xmlns:p14="http://schemas.microsoft.com/office/powerpoint/2010/main" val="100329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Checking Out The Enhanced Rapla!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5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R</a:t>
            </a:r>
            <a:r>
              <a:rPr lang="en-US" dirty="0" smtClean="0"/>
              <a:t>apla?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Rapla is a software application used for organizing your daily life events.</a:t>
            </a:r>
          </a:p>
          <a:p>
            <a:r>
              <a:rPr lang="en-US" dirty="0" smtClean="0"/>
              <a:t>Think: an electronic calendar!</a:t>
            </a:r>
          </a:p>
          <a:p>
            <a:r>
              <a:rPr lang="en-US" dirty="0" smtClean="0"/>
              <a:t>You can create events, which are like going to lunch, going to class, etc.</a:t>
            </a:r>
          </a:p>
          <a:p>
            <a:r>
              <a:rPr lang="en-US" dirty="0" smtClean="0"/>
              <a:t>You can create resources, such as:</a:t>
            </a:r>
          </a:p>
          <a:p>
            <a:pPr lvl="1"/>
            <a:r>
              <a:rPr lang="en-US" dirty="0" smtClean="0"/>
              <a:t>Location of event</a:t>
            </a:r>
          </a:p>
          <a:p>
            <a:pPr lvl="1"/>
            <a:r>
              <a:rPr lang="en-US" dirty="0" smtClean="0"/>
              <a:t>People going to be at event</a:t>
            </a:r>
          </a:p>
          <a:p>
            <a:pPr lvl="1"/>
            <a:r>
              <a:rPr lang="en-US" dirty="0" smtClean="0"/>
              <a:t>Goals of event</a:t>
            </a:r>
          </a:p>
          <a:p>
            <a:pPr lvl="1"/>
            <a:r>
              <a:rPr lang="is-IS" dirty="0" smtClean="0"/>
              <a:t>…any kind of attribute an event can possibly have.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2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593" y="764373"/>
            <a:ext cx="9887607" cy="1293028"/>
          </a:xfrm>
        </p:spPr>
        <p:txBody>
          <a:bodyPr/>
          <a:lstStyle/>
          <a:p>
            <a:r>
              <a:rPr lang="en-US" dirty="0" smtClean="0"/>
              <a:t>Problem: </a:t>
            </a:r>
            <a:r>
              <a:rPr lang="en-US" smtClean="0"/>
              <a:t>Inadequate Filter Feature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Rapla currently has a built in filter feature, for both events and resources.</a:t>
            </a:r>
          </a:p>
          <a:p>
            <a:r>
              <a:rPr lang="en-US" dirty="0" smtClean="0"/>
              <a:t>You can check off in a popup window which resource you want to filter, and type in filter text.</a:t>
            </a:r>
          </a:p>
          <a:p>
            <a:r>
              <a:rPr lang="en-US" dirty="0" smtClean="0"/>
              <a:t>Although, say you only want to filter by location name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You have to manually uncheck every other resource type first</a:t>
            </a:r>
          </a:p>
          <a:p>
            <a:pPr lvl="1"/>
            <a:r>
              <a:rPr lang="is-IS" dirty="0" smtClean="0"/>
              <a:t>For a real world application, there could be a lot of resources...</a:t>
            </a:r>
          </a:p>
          <a:p>
            <a:pPr lvl="1"/>
            <a:r>
              <a:rPr lang="is-IS" dirty="0" smtClean="0"/>
              <a:t>This is unideal and tedious to the user environment</a:t>
            </a:r>
          </a:p>
        </p:txBody>
      </p:sp>
    </p:spTree>
    <p:extLst>
      <p:ext uri="{BB962C8B-B14F-4D97-AF65-F5344CB8AC3E}">
        <p14:creationId xmlns:p14="http://schemas.microsoft.com/office/powerpoint/2010/main" val="119139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Note About Rapla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52817"/>
            <a:ext cx="5334000" cy="390652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When you start Rapla, the calendar doesn’t display any events.</a:t>
            </a:r>
          </a:p>
          <a:p>
            <a:r>
              <a:rPr lang="en-US" dirty="0" smtClean="0"/>
              <a:t>You have to click on the folder icon for resources (highlighted red) to make all events show up in the beginning.</a:t>
            </a:r>
          </a:p>
          <a:p>
            <a:r>
              <a:rPr lang="en-US" dirty="0" smtClean="0"/>
              <a:t>Please note, Rapla comes this way, and this was not within the requirements of our enhancement choice.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Rapla Chose To Implement Resource Filter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56690"/>
            <a:ext cx="5334000" cy="3898782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You can click on the filter button, and thus select filter options.</a:t>
            </a:r>
          </a:p>
          <a:p>
            <a:r>
              <a:rPr lang="en-US" dirty="0" smtClean="0"/>
              <a:t>Note, that to make an entirely effective “search” you have to unclick all resources you don’t care about.</a:t>
            </a:r>
          </a:p>
          <a:p>
            <a:r>
              <a:rPr lang="en-US" dirty="0" smtClean="0"/>
              <a:t>This is tedious!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5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614" y="764373"/>
            <a:ext cx="6818586" cy="1293028"/>
          </a:xfrm>
        </p:spPr>
        <p:txBody>
          <a:bodyPr/>
          <a:lstStyle/>
          <a:p>
            <a:r>
              <a:rPr lang="en-US" smtClean="0"/>
              <a:t>Our Enhancement: Faster Resource Search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eliminate the fact that users have to uncheck resources they don’t care about.</a:t>
            </a:r>
          </a:p>
          <a:p>
            <a:r>
              <a:rPr lang="en-US" dirty="0" smtClean="0"/>
              <a:t>They will choose from a drop box of resource types (implemented via </a:t>
            </a:r>
            <a:r>
              <a:rPr lang="en-US" dirty="0" err="1" smtClean="0"/>
              <a:t>JComboBox</a:t>
            </a:r>
            <a:r>
              <a:rPr lang="en-US" dirty="0" smtClean="0"/>
              <a:t>) to determine their search type.</a:t>
            </a:r>
          </a:p>
          <a:p>
            <a:r>
              <a:rPr lang="en-US" dirty="0" smtClean="0"/>
              <a:t>They will type into a text field next to the drop box (implemented using a </a:t>
            </a:r>
            <a:r>
              <a:rPr lang="en-US" dirty="0" err="1" smtClean="0"/>
              <a:t>JTextField</a:t>
            </a:r>
            <a:r>
              <a:rPr lang="en-US" dirty="0" smtClean="0"/>
              <a:t>) and </a:t>
            </a:r>
            <a:r>
              <a:rPr lang="en-US" i="1" dirty="0" smtClean="0"/>
              <a:t>press enter</a:t>
            </a:r>
            <a:r>
              <a:rPr lang="en-US" dirty="0" smtClean="0"/>
              <a:t> when their search criteria is entered.</a:t>
            </a:r>
          </a:p>
          <a:p>
            <a:r>
              <a:rPr lang="en-US" dirty="0" smtClean="0"/>
              <a:t>Our search feature performs searches in an OR search fashion.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0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152" y="764373"/>
            <a:ext cx="6272048" cy="1293028"/>
          </a:xfrm>
        </p:spPr>
        <p:txBody>
          <a:bodyPr/>
          <a:lstStyle/>
          <a:p>
            <a:r>
              <a:rPr lang="en-US" dirty="0" smtClean="0"/>
              <a:t>Our Enhancement: User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53257"/>
            <a:ext cx="5334000" cy="39056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We decided to put the drop box and text field around the same area as the filter button.</a:t>
            </a:r>
          </a:p>
          <a:p>
            <a:r>
              <a:rPr lang="en-US" dirty="0" smtClean="0"/>
              <a:t>Here is where searches will be performed by a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7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3116" y="764373"/>
            <a:ext cx="7323083" cy="1293028"/>
          </a:xfrm>
        </p:spPr>
        <p:txBody>
          <a:bodyPr/>
          <a:lstStyle/>
          <a:p>
            <a:r>
              <a:rPr lang="en-US" smtClean="0"/>
              <a:t>Our Enhancement: Dropbox Functionality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3532981"/>
            <a:ext cx="3708400" cy="13462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Users will click on this drop box to choose which resource they want to search by.</a:t>
            </a:r>
          </a:p>
          <a:p>
            <a:r>
              <a:rPr lang="en-US" dirty="0" smtClean="0"/>
              <a:t>Our implementation populates the drop box with values based on what Rapla currently holds in its query.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1504" y="662152"/>
            <a:ext cx="5914696" cy="13952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Enhancement: </a:t>
            </a:r>
            <a:br>
              <a:rPr lang="en-US" dirty="0" smtClean="0"/>
            </a:br>
            <a:r>
              <a:rPr lang="en-US" dirty="0" smtClean="0"/>
              <a:t>Text field Functionality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50" y="3742531"/>
            <a:ext cx="3644900" cy="9271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Once the user selects a resource type to search by, they will type in </a:t>
            </a:r>
            <a:r>
              <a:rPr lang="en-US" i="1" dirty="0" smtClean="0"/>
              <a:t>what </a:t>
            </a:r>
            <a:r>
              <a:rPr lang="en-US" dirty="0" smtClean="0"/>
              <a:t>they want to search for, and </a:t>
            </a:r>
            <a:r>
              <a:rPr lang="en-US" i="1" dirty="0" smtClean="0"/>
              <a:t>then press enter </a:t>
            </a:r>
            <a:r>
              <a:rPr lang="en-US" dirty="0" smtClean="0"/>
              <a:t>to perform a search.</a:t>
            </a:r>
          </a:p>
          <a:p>
            <a:r>
              <a:rPr lang="en-US" dirty="0" smtClean="0"/>
              <a:t>Rapla was originally designed to do a search by each keystroke.</a:t>
            </a:r>
          </a:p>
          <a:p>
            <a:r>
              <a:rPr lang="en-US" dirty="0" smtClean="0"/>
              <a:t>This isn’t how search usually works</a:t>
            </a:r>
            <a:r>
              <a:rPr lang="is-IS" dirty="0" smtClean="0"/>
              <a:t>… so we made the action perform on the enter key, not just every key.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96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187</TotalTime>
  <Words>994</Words>
  <Application>Microsoft Macintosh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Arial</vt:lpstr>
      <vt:lpstr>Vapor Trail</vt:lpstr>
      <vt:lpstr>Rapla Calendar</vt:lpstr>
      <vt:lpstr>What is Rapla?</vt:lpstr>
      <vt:lpstr>Problem: Inadequate Filter Feature</vt:lpstr>
      <vt:lpstr>Quick Note About Rapla</vt:lpstr>
      <vt:lpstr>How Rapla Chose To Implement Resource Filter</vt:lpstr>
      <vt:lpstr>Our Enhancement: Faster Resource Search</vt:lpstr>
      <vt:lpstr>Our Enhancement: User Interface</vt:lpstr>
      <vt:lpstr>Our Enhancement: Dropbox Functionality</vt:lpstr>
      <vt:lpstr>Our Enhancement:  Text field Functionality</vt:lpstr>
      <vt:lpstr>Our Enhancement: An Actual Search!</vt:lpstr>
      <vt:lpstr>Our Enhancement: Theory</vt:lpstr>
      <vt:lpstr>Our Enhancement: Searching Resources With Multiple Attributes</vt:lpstr>
      <vt:lpstr>Our Enhancement: The Future</vt:lpstr>
      <vt:lpstr>How Did We Reach This Solution?</vt:lpstr>
      <vt:lpstr>Thanks For Checking Out The Enhanced Rapla!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Rapla Calendar</dc:title>
  <dc:creator>Connor Jackson</dc:creator>
  <cp:lastModifiedBy>Connor Jackson</cp:lastModifiedBy>
  <cp:revision>8</cp:revision>
  <dcterms:created xsi:type="dcterms:W3CDTF">2015-12-08T20:25:29Z</dcterms:created>
  <dcterms:modified xsi:type="dcterms:W3CDTF">2015-12-08T23:33:18Z</dcterms:modified>
</cp:coreProperties>
</file>