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94583"/>
  </p:normalViewPr>
  <p:slideViewPr>
    <p:cSldViewPr snapToGrid="0" snapToObjects="1">
      <p:cViewPr>
        <p:scale>
          <a:sx n="67" d="100"/>
          <a:sy n="67" d="100"/>
        </p:scale>
        <p:origin x="135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1AD5-5289-2748-9E3B-E8FD019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C5CC-DD08-354A-9FAF-43CA057E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4C63-BD3A-CF4B-9CC6-1E17417F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EBDA-DD80-B04C-80AD-60A8BAD3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8AA0-97E0-BF4B-954E-5BED8CA6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CE12-4BBC-C44A-A392-BD1B88D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5FD65-D4FE-3744-AF05-9F45D247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4511-ACF0-D747-8C3B-0A8EDC95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BCF35-0C75-0E4A-8847-75664D8E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FCA5-14CD-7B4C-8617-A111519B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A700-9200-2F4F-93DC-C2C15786B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B4724-0232-9B40-8A3F-968E7B384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A767-E2CF-1B4C-880A-467283AA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0994-500B-1247-823C-94C2D405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4BB6-E670-5F46-8827-5668D68C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6BB3-D1DD-5E46-8A6B-6C46A887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613-2474-C84A-824B-C4B80C2F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02B6-C9B8-E240-BBCC-B0FD503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7D9E-D8EC-F245-AFF2-80BE92F1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892F-05EF-8642-862A-9C03C709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7A67-325C-E242-AB57-CCB98EC1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8065-C3D9-7947-BC27-C7164629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9D22-1C5F-A341-BC39-15294A9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7E48-FD82-AA42-935C-83042F2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200E-3CC6-E74E-BAF9-1A033694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DB3F-7C06-8149-B5A0-CF3E484C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A914-C17F-D940-BD6B-A768B1407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01F8D-55D5-6A44-AE90-B7CEF785D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E83B-54F7-C54F-A259-384A1999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DC3BE-CEC9-5046-8987-42E7F5C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45A4-F573-8E4B-B047-06960BD7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9FC8-6A1C-9644-9169-AB26C47A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47B0-FD7B-9D44-801F-1AAB35A5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598BE-8E16-B748-9F1D-ACD9B479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C55D9-58CB-7847-A965-9FF944B1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48336-B435-434C-8582-CF0FE7163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418C9-42D4-424E-8C10-C430A83A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4904-A6F8-0F4D-B089-74356846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C8C0A-ED73-DE47-B1D9-3768913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4480-D783-BB4B-8A67-41F57950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DA620-CFEF-8245-A3A3-897E4415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32C03-8512-8140-8EDA-6FE97BFF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A398-611F-CC4E-8CCF-91EEE100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E4F72-C2EB-E64D-AAEC-9B88AA76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89-F686-0A4D-B13F-3AB5FB64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2CD4B-077B-284C-8526-C6BA5EA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1A7D-0CCA-C14F-BBE0-6D4C2271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56EB-FB3D-2743-B539-72B10D2F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7AFE2-7584-D94D-834E-B987CCB8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E2C54-240D-6144-9569-397C955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7E812-5AAC-8449-9638-23A6638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9A88-4735-1442-8937-2C904358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4C84-9527-104B-B3FF-7F00CEC4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3FD99-7ECB-EB4C-925A-AE827248C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16CF-4EBE-C548-B922-3370F5E6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E1FE-7DF4-B548-91DB-A8B79A8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B987-B68F-0445-9D52-DEE0A29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AC36-404D-C047-83B3-4B7EBB6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4E6A8-C849-0D41-B5E4-9B372D6F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69255-B2F7-934D-9A2F-26B0269C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0A14-4ABB-4F4E-91D5-40842AB3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B658-9D94-734F-A9CD-947F5EA73E4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328A-208A-7F48-A59B-3CF66AA4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E2FA-341A-7940-AB1A-B03D92B8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1073-7779-B747-989A-97265507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800B7-B6BA-9F4E-98A3-06BA29888590}"/>
              </a:ext>
            </a:extLst>
          </p:cNvPr>
          <p:cNvSpPr txBox="1"/>
          <p:nvPr/>
        </p:nvSpPr>
        <p:spPr>
          <a:xfrm>
            <a:off x="2626822" y="2410691"/>
            <a:ext cx="71785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Brief Report on MLN RNA-</a:t>
            </a:r>
            <a:r>
              <a:rPr lang="en-US" sz="3200" dirty="0" err="1">
                <a:latin typeface="Helvetica" pitchFamily="2" charset="0"/>
              </a:rPr>
              <a:t>seq</a:t>
            </a:r>
            <a:r>
              <a:rPr lang="en-US" sz="3200" dirty="0">
                <a:latin typeface="Helvetica" pitchFamily="2" charset="0"/>
              </a:rPr>
              <a:t> Results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Cooper Devlin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3.5.19</a:t>
            </a:r>
          </a:p>
        </p:txBody>
      </p:sp>
    </p:spTree>
    <p:extLst>
      <p:ext uri="{BB962C8B-B14F-4D97-AF65-F5344CB8AC3E}">
        <p14:creationId xmlns:p14="http://schemas.microsoft.com/office/powerpoint/2010/main" val="275302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149629" y="133004"/>
            <a:ext cx="2779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Metadata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69651A-6137-5C4B-9FE6-1D378C675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86051"/>
              </p:ext>
            </p:extLst>
          </p:nvPr>
        </p:nvGraphicFramePr>
        <p:xfrm>
          <a:off x="785089" y="1018921"/>
          <a:ext cx="10038082" cy="5282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6938">
                  <a:extLst>
                    <a:ext uri="{9D8B030D-6E8A-4147-A177-3AD203B41FA5}">
                      <a16:colId xmlns:a16="http://schemas.microsoft.com/office/drawing/2014/main" val="1319145504"/>
                    </a:ext>
                  </a:extLst>
                </a:gridCol>
                <a:gridCol w="2359534">
                  <a:extLst>
                    <a:ext uri="{9D8B030D-6E8A-4147-A177-3AD203B41FA5}">
                      <a16:colId xmlns:a16="http://schemas.microsoft.com/office/drawing/2014/main" val="2522225873"/>
                    </a:ext>
                  </a:extLst>
                </a:gridCol>
                <a:gridCol w="2138858">
                  <a:extLst>
                    <a:ext uri="{9D8B030D-6E8A-4147-A177-3AD203B41FA5}">
                      <a16:colId xmlns:a16="http://schemas.microsoft.com/office/drawing/2014/main" val="338049784"/>
                    </a:ext>
                  </a:extLst>
                </a:gridCol>
                <a:gridCol w="1896796">
                  <a:extLst>
                    <a:ext uri="{9D8B030D-6E8A-4147-A177-3AD203B41FA5}">
                      <a16:colId xmlns:a16="http://schemas.microsoft.com/office/drawing/2014/main" val="1066494777"/>
                    </a:ext>
                  </a:extLst>
                </a:gridCol>
                <a:gridCol w="1405956">
                  <a:extLst>
                    <a:ext uri="{9D8B030D-6E8A-4147-A177-3AD203B41FA5}">
                      <a16:colId xmlns:a16="http://schemas.microsoft.com/office/drawing/2014/main" val="3084222118"/>
                    </a:ext>
                  </a:extLst>
                </a:gridCol>
              </a:tblGrid>
              <a:tr h="8393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Environment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Genotype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Genotype Totals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148066"/>
                  </a:ext>
                </a:extLst>
              </a:tr>
              <a:tr h="55534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4F</a:t>
                      </a:r>
                      <a:r>
                        <a:rPr lang="en-US" sz="2800" b="0" dirty="0"/>
                        <a:t>:5M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351985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AtgE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0F</a:t>
                      </a:r>
                      <a:r>
                        <a:rPr lang="en-US" sz="2800" b="0" dirty="0"/>
                        <a:t>:10M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62568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AtgH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0F</a:t>
                      </a:r>
                      <a:r>
                        <a:rPr lang="en-US" sz="2800" b="0" dirty="0"/>
                        <a:t>:12M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472578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0F</a:t>
                      </a:r>
                      <a:r>
                        <a:rPr lang="en-US" sz="2800" b="0" dirty="0"/>
                        <a:t>:9M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58288"/>
                  </a:ext>
                </a:extLst>
              </a:tr>
              <a:tr h="555341"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8F:6M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772703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AtgE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10F:0M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653157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AtgH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4F:6M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22296"/>
                  </a:ext>
                </a:extLst>
              </a:tr>
              <a:tr h="555341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8F:4M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46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32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149629" y="133004"/>
            <a:ext cx="8382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Gender imbalance could be potential confounder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A1B1E-7944-A045-A3AA-1BD8B31E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58" y="868680"/>
            <a:ext cx="8660457" cy="5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149629" y="133004"/>
            <a:ext cx="1046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Preliminary PCA analysis highlights difference by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E3833-4ECF-B64D-91F5-124DCDD6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05" y="922713"/>
            <a:ext cx="11319164" cy="56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149629" y="133004"/>
            <a:ext cx="11554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Top 25 loading factors indicate genes driving principle component placement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2E1D6-53CC-5D49-9466-465719E78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8" b="22842"/>
          <a:stretch/>
        </p:blipFill>
        <p:spPr>
          <a:xfrm>
            <a:off x="149629" y="1330036"/>
            <a:ext cx="1141079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1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D2552-2A8B-B541-8A47-3B3CACDA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83" t="36964" b="35096"/>
          <a:stretch/>
        </p:blipFill>
        <p:spPr>
          <a:xfrm>
            <a:off x="149629" y="1325117"/>
            <a:ext cx="2128058" cy="2298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A301-276E-0F4B-8E47-B91814E06ADE}"/>
              </a:ext>
            </a:extLst>
          </p:cNvPr>
          <p:cNvSpPr txBox="1"/>
          <p:nvPr/>
        </p:nvSpPr>
        <p:spPr>
          <a:xfrm>
            <a:off x="7223760" y="3300254"/>
            <a:ext cx="360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(see “DiffExp_Lab_Wild_FC1.5.pdf” </a:t>
            </a:r>
          </a:p>
          <a:p>
            <a:r>
              <a:rPr lang="en-US" b="1" dirty="0">
                <a:solidFill>
                  <a:srgbClr val="C00000"/>
                </a:solidFill>
              </a:rPr>
              <a:t>for reference)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6803136" y="133004"/>
            <a:ext cx="4901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112 differentially expressed genes between lab and wild</a:t>
            </a:r>
          </a:p>
          <a:p>
            <a:r>
              <a:rPr lang="en-US" sz="2800" dirty="0"/>
              <a:t>FDR 5% &amp; log fold chance &gt; 1.5 or &lt; -1.5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1B691-088C-BE46-92BA-364DBBE0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2" r="35213" b="31914"/>
          <a:stretch/>
        </p:blipFill>
        <p:spPr>
          <a:xfrm>
            <a:off x="2277687" y="0"/>
            <a:ext cx="4946073" cy="66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D2552-2A8B-B541-8A47-3B3CACDA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83" t="36964" b="35096"/>
          <a:stretch/>
        </p:blipFill>
        <p:spPr>
          <a:xfrm>
            <a:off x="149629" y="1325117"/>
            <a:ext cx="2128058" cy="2298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A301-276E-0F4B-8E47-B91814E06ADE}"/>
              </a:ext>
            </a:extLst>
          </p:cNvPr>
          <p:cNvSpPr txBox="1"/>
          <p:nvPr/>
        </p:nvSpPr>
        <p:spPr>
          <a:xfrm>
            <a:off x="7223760" y="3300254"/>
            <a:ext cx="360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(see “DiffExp_Lab_Wild_FC1.5.pdf” </a:t>
            </a:r>
          </a:p>
          <a:p>
            <a:r>
              <a:rPr lang="en-US" b="1" dirty="0">
                <a:solidFill>
                  <a:srgbClr val="C00000"/>
                </a:solidFill>
              </a:rPr>
              <a:t>for reference)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6803136" y="133004"/>
            <a:ext cx="4901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112 differentially expressed genes between lab and wild</a:t>
            </a:r>
          </a:p>
          <a:p>
            <a:r>
              <a:rPr lang="en-US" sz="2800" dirty="0"/>
              <a:t>FDR 5% &amp; log fold chance &gt; 1.5 or &lt; -1.5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1B691-088C-BE46-92BA-364DBBE0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2" r="35213" b="82140"/>
          <a:stretch/>
        </p:blipFill>
        <p:spPr>
          <a:xfrm>
            <a:off x="2277687" y="0"/>
            <a:ext cx="4946073" cy="132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7C98-3201-404A-8B91-8C5B70512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85" r="35213" b="-6242"/>
          <a:stretch/>
        </p:blipFill>
        <p:spPr>
          <a:xfrm>
            <a:off x="2277686" y="1458121"/>
            <a:ext cx="4946073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5496654" y="133004"/>
            <a:ext cx="6207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27 differentially expressed genes between lab and wild</a:t>
            </a:r>
          </a:p>
          <a:p>
            <a:r>
              <a:rPr lang="en-US" sz="3200" dirty="0"/>
              <a:t>FDR 5% &amp; log fold chance &gt; 2 or &lt; 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D2552-2A8B-B541-8A47-3B3CACDA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83" t="36964" b="35096"/>
          <a:stretch/>
        </p:blipFill>
        <p:spPr>
          <a:xfrm>
            <a:off x="432255" y="958682"/>
            <a:ext cx="1820486" cy="196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BA301-276E-0F4B-8E47-B91814E06ADE}"/>
              </a:ext>
            </a:extLst>
          </p:cNvPr>
          <p:cNvSpPr txBox="1"/>
          <p:nvPr/>
        </p:nvSpPr>
        <p:spPr>
          <a:xfrm>
            <a:off x="5702199" y="2373977"/>
            <a:ext cx="34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(see “DiffExp_Lab_Wild_FC2.pdf” </a:t>
            </a:r>
          </a:p>
          <a:p>
            <a:r>
              <a:rPr lang="en-US" b="1" dirty="0">
                <a:solidFill>
                  <a:srgbClr val="C00000"/>
                </a:solidFill>
              </a:rPr>
              <a:t>for reference)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ADE05-8763-9B43-9DA2-C2B8AD3A0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2" r="35212"/>
          <a:stretch/>
        </p:blipFill>
        <p:spPr>
          <a:xfrm>
            <a:off x="2252742" y="227230"/>
            <a:ext cx="3178022" cy="64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3675A-3F44-1240-A55D-F8BEE068D499}"/>
              </a:ext>
            </a:extLst>
          </p:cNvPr>
          <p:cNvSpPr txBox="1"/>
          <p:nvPr/>
        </p:nvSpPr>
        <p:spPr>
          <a:xfrm>
            <a:off x="149629" y="133004"/>
            <a:ext cx="11554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Loading factors for 48 </a:t>
            </a:r>
            <a:r>
              <a:rPr lang="en-US" sz="3200" dirty="0" err="1"/>
              <a:t>DiffExp</a:t>
            </a:r>
            <a:r>
              <a:rPr lang="en-US" sz="3200" dirty="0"/>
              <a:t> genes indicate genes driving principle component placement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FB461-E443-F348-9AB2-128DDC20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8" y="-616805"/>
            <a:ext cx="11554691" cy="92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207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Devlin</dc:creator>
  <cp:lastModifiedBy>Joseph Devlin</cp:lastModifiedBy>
  <cp:revision>6</cp:revision>
  <dcterms:created xsi:type="dcterms:W3CDTF">2019-03-05T16:39:22Z</dcterms:created>
  <dcterms:modified xsi:type="dcterms:W3CDTF">2019-03-05T17:15:06Z</dcterms:modified>
</cp:coreProperties>
</file>