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301" r:id="rId2"/>
    <p:sldId id="299" r:id="rId3"/>
    <p:sldId id="310" r:id="rId4"/>
    <p:sldId id="308" r:id="rId5"/>
    <p:sldId id="312" r:id="rId6"/>
    <p:sldId id="304" r:id="rId7"/>
    <p:sldId id="309" r:id="rId8"/>
    <p:sldId id="306" r:id="rId9"/>
    <p:sldId id="311" r:id="rId1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7676"/>
    <a:srgbClr val="C1C1C2"/>
    <a:srgbClr val="000000"/>
    <a:srgbClr val="00FF00"/>
    <a:srgbClr val="595B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57" autoAdjust="0"/>
    <p:restoredTop sz="92552" autoAdjust="0"/>
  </p:normalViewPr>
  <p:slideViewPr>
    <p:cSldViewPr snapToGrid="0" snapToObjects="1">
      <p:cViewPr>
        <p:scale>
          <a:sx n="99" d="100"/>
          <a:sy n="99" d="100"/>
        </p:scale>
        <p:origin x="-480" y="-160"/>
      </p:cViewPr>
      <p:guideLst>
        <p:guide orient="horz" pos="2160"/>
        <p:guide pos="3839"/>
      </p:guideLst>
    </p:cSldViewPr>
  </p:slideViewPr>
  <p:notesTextViewPr>
    <p:cViewPr>
      <p:scale>
        <a:sx n="100" d="100"/>
        <a:sy n="100" d="100"/>
      </p:scale>
      <p:origin x="0" y="0"/>
    </p:cViewPr>
  </p:notesTextViewPr>
  <p:sorterViewPr>
    <p:cViewPr>
      <p:scale>
        <a:sx n="155" d="100"/>
        <a:sy n="155" d="100"/>
      </p:scale>
      <p:origin x="0" y="200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94D834-3710-1540-AC7B-6B1395A06C1C}" type="datetimeFigureOut">
              <a:rPr lang="en-US" smtClean="0"/>
              <a:t>1/19/18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03E4D2-938B-784F-9A8C-ECC71390BB69}" type="slidenum">
              <a:rPr lang="en-US" smtClean="0"/>
              <a:t>‹#›</a:t>
            </a:fld>
            <a:endParaRPr lang="en-US"/>
          </a:p>
        </p:txBody>
      </p:sp>
    </p:spTree>
    <p:extLst>
      <p:ext uri="{BB962C8B-B14F-4D97-AF65-F5344CB8AC3E}">
        <p14:creationId xmlns:p14="http://schemas.microsoft.com/office/powerpoint/2010/main" val="398119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33676E-2BA7-8049-ABAD-FB23137D72FE}" type="datetimeFigureOut">
              <a:rPr lang="en-US" smtClean="0"/>
              <a:t>1/19/18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597F75-FEBA-DF49-93FB-5B6B75978AA5}" type="slidenum">
              <a:rPr lang="en-US" smtClean="0"/>
              <a:t>‹#›</a:t>
            </a:fld>
            <a:endParaRPr lang="en-US"/>
          </a:p>
        </p:txBody>
      </p:sp>
    </p:spTree>
    <p:extLst>
      <p:ext uri="{BB962C8B-B14F-4D97-AF65-F5344CB8AC3E}">
        <p14:creationId xmlns:p14="http://schemas.microsoft.com/office/powerpoint/2010/main" val="13098390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Connected cars segment presents a tremendous market opportunity– one of the leading growth</a:t>
            </a:r>
            <a:r>
              <a:rPr lang="en-US" baseline="0" dirty="0" smtClean="0"/>
              <a:t> areas </a:t>
            </a:r>
            <a:r>
              <a:rPr lang="en-US" dirty="0" smtClean="0"/>
              <a:t>within</a:t>
            </a:r>
            <a:r>
              <a:rPr lang="en-US" baseline="0" dirty="0" smtClean="0"/>
              <a:t> the IoT domain.</a:t>
            </a:r>
            <a:endParaRPr lang="en-US" dirty="0" smtClean="0"/>
          </a:p>
          <a:p>
            <a:endParaRPr lang="en-US" dirty="0" smtClean="0"/>
          </a:p>
          <a:p>
            <a:r>
              <a:rPr lang="en-US" b="1" dirty="0" smtClean="0"/>
              <a:t>Sources:</a:t>
            </a:r>
          </a:p>
          <a:p>
            <a:r>
              <a:rPr lang="en-US" dirty="0" smtClean="0"/>
              <a:t>Image:</a:t>
            </a:r>
            <a:r>
              <a:rPr lang="en-US" baseline="0" dirty="0" smtClean="0"/>
              <a:t> http://automotive-engineering-</a:t>
            </a:r>
            <a:r>
              <a:rPr lang="en-US" baseline="0" dirty="0" err="1" smtClean="0"/>
              <a:t>illustration.com</a:t>
            </a:r>
            <a:r>
              <a:rPr lang="en-US" baseline="0" dirty="0" smtClean="0"/>
              <a:t>/Vehicle-</a:t>
            </a:r>
            <a:r>
              <a:rPr lang="en-US" baseline="0" dirty="0" err="1" smtClean="0"/>
              <a:t>sensors.html</a:t>
            </a:r>
            <a:endParaRPr lang="en-US" baseline="0" dirty="0" smtClean="0"/>
          </a:p>
          <a:p>
            <a:r>
              <a:rPr lang="en-US" baseline="0" dirty="0" smtClean="0"/>
              <a:t>Sensor Numbers are from </a:t>
            </a:r>
            <a:r>
              <a:rPr lang="en-US" baseline="0" dirty="0" err="1" smtClean="0"/>
              <a:t>Mems</a:t>
            </a:r>
            <a:r>
              <a:rPr lang="en-US" baseline="0" dirty="0" smtClean="0"/>
              <a:t> Journal 2015</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8597F75-FEBA-DF49-93FB-5B6B75978AA5}" type="slidenum">
              <a:rPr lang="en-US" smtClean="0"/>
              <a:t>2</a:t>
            </a:fld>
            <a:endParaRPr lang="en-US"/>
          </a:p>
        </p:txBody>
      </p:sp>
    </p:spTree>
    <p:extLst>
      <p:ext uri="{BB962C8B-B14F-4D97-AF65-F5344CB8AC3E}">
        <p14:creationId xmlns:p14="http://schemas.microsoft.com/office/powerpoint/2010/main" val="3701583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b="0" i="0" u="none" strike="noStrike" kern="1200" baseline="0" dirty="0" smtClean="0">
                <a:solidFill>
                  <a:schemeClr val="tx1"/>
                </a:solidFill>
                <a:latin typeface="+mn-lt"/>
                <a:ea typeface="+mn-ea"/>
                <a:cs typeface="+mn-cs"/>
              </a:rPr>
              <a:t>Vehicle management: Support for minimizing operating cost and increasing comfort. Examples include vehicle condition &amp; service reminders, remote monitoring/ operations, telematics etc.</a:t>
            </a:r>
          </a:p>
          <a:p>
            <a:pPr marL="171450" indent="-171450">
              <a:buFont typeface="Arial"/>
              <a:buChar char="•"/>
            </a:pPr>
            <a:r>
              <a:rPr lang="en-US" sz="1200" b="0" i="0" u="none" strike="noStrike" kern="1200" baseline="0" dirty="0" smtClean="0">
                <a:solidFill>
                  <a:schemeClr val="tx1"/>
                </a:solidFill>
                <a:latin typeface="+mn-lt"/>
                <a:ea typeface="+mn-ea"/>
                <a:cs typeface="+mn-cs"/>
              </a:rPr>
              <a:t>Mobility management: Guidance on faster, safer, more economical, and more fuel-efficient driving, based on data gathered for the vehicle. Examples include real-time traffic information displays, parking lot or garage assistance etc.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smtClean="0">
                <a:solidFill>
                  <a:schemeClr val="tx1"/>
                </a:solidFill>
                <a:latin typeface="+mn-lt"/>
                <a:ea typeface="+mn-ea"/>
                <a:cs typeface="+mn-cs"/>
              </a:rPr>
              <a:t>Safety: The ability to warn the driver of road problems and automatically sense and prevent potential collisions. Examples include collision avoidance features, danger warning signals and emergency call functions</a:t>
            </a:r>
          </a:p>
          <a:p>
            <a:pPr marL="171450" indent="-171450">
              <a:buFont typeface="Arial"/>
              <a:buChar char="•"/>
            </a:pPr>
            <a:r>
              <a:rPr lang="en-US" sz="1200" b="0" i="0" u="none" strike="noStrike" kern="1200" baseline="0" dirty="0" smtClean="0">
                <a:solidFill>
                  <a:schemeClr val="tx1"/>
                </a:solidFill>
                <a:latin typeface="+mn-lt"/>
                <a:ea typeface="+mn-ea"/>
                <a:cs typeface="+mn-cs"/>
              </a:rPr>
              <a:t>Autonomous driving: Operation of the vehicle without a human driver at the controls, existing only on a partial basis. Examples include self-parking cars, auto driving mode, motorway assistance, and the transportation of goods by trucks on well-delineated routes.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smtClean="0">
                <a:solidFill>
                  <a:schemeClr val="tx1"/>
                </a:solidFill>
                <a:latin typeface="+mn-lt"/>
                <a:ea typeface="+mn-ea"/>
                <a:cs typeface="+mn-cs"/>
              </a:rPr>
              <a:t>Well-being: Optimization of the driver’s health and competence. Examples include electronic alerts that detect or mitigate fatigue, fatigue detection &amp; alerting and other forms of individual assistance. </a:t>
            </a:r>
          </a:p>
          <a:p>
            <a:pPr marL="171450" indent="-171450">
              <a:buFont typeface="Arial"/>
              <a:buChar char="•"/>
            </a:pPr>
            <a:r>
              <a:rPr lang="en-US" sz="1200" b="0" i="0" u="none" strike="noStrike" kern="1200" baseline="0" dirty="0" smtClean="0">
                <a:solidFill>
                  <a:schemeClr val="tx1"/>
                </a:solidFill>
                <a:latin typeface="+mn-lt"/>
                <a:ea typeface="+mn-ea"/>
                <a:cs typeface="+mn-cs"/>
              </a:rPr>
              <a:t>Entertainment: Functions that provide music and video to passengers and the driver. Examples include smartphone interfaces, Wi-Fi or Local Area Network hotspots, access to social networks, and the “mobile office.” </a:t>
            </a:r>
          </a:p>
          <a:p>
            <a:pPr marL="171450" indent="-171450">
              <a:buFont typeface="Arial"/>
              <a:buChar char="•"/>
            </a:pPr>
            <a:r>
              <a:rPr lang="en-US" sz="1200" b="0" i="0" u="none" strike="noStrike" kern="1200" baseline="0" dirty="0" smtClean="0">
                <a:solidFill>
                  <a:schemeClr val="tx1"/>
                </a:solidFill>
                <a:latin typeface="+mn-lt"/>
                <a:ea typeface="+mn-ea"/>
                <a:cs typeface="+mn-cs"/>
              </a:rPr>
              <a:t>Home integration: Links to homes, offices, and other buildings. Examples include the integration of the automobile into home alarms or energy monitoring systems.</a:t>
            </a:r>
          </a:p>
          <a:p>
            <a:endParaRPr lang="en-US" dirty="0"/>
          </a:p>
        </p:txBody>
      </p:sp>
      <p:sp>
        <p:nvSpPr>
          <p:cNvPr id="4" name="Slide Number Placeholder 3"/>
          <p:cNvSpPr>
            <a:spLocks noGrp="1"/>
          </p:cNvSpPr>
          <p:nvPr>
            <p:ph type="sldNum" sz="quarter" idx="10"/>
          </p:nvPr>
        </p:nvSpPr>
        <p:spPr/>
        <p:txBody>
          <a:bodyPr/>
          <a:lstStyle/>
          <a:p>
            <a:fld id="{7A5E1B27-8E61-8346-B9F9-EF6D1F18EA28}" type="slidenum">
              <a:rPr lang="en-US" smtClean="0"/>
              <a:t>3</a:t>
            </a:fld>
            <a:endParaRPr lang="en-US" dirty="0"/>
          </a:p>
        </p:txBody>
      </p:sp>
    </p:spTree>
    <p:extLst>
      <p:ext uri="{BB962C8B-B14F-4D97-AF65-F5344CB8AC3E}">
        <p14:creationId xmlns:p14="http://schemas.microsoft.com/office/powerpoint/2010/main" val="3861310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Characteristics</a:t>
            </a:r>
            <a:r>
              <a:rPr lang="en-US" baseline="0" dirty="0" smtClean="0"/>
              <a:t> of Data from connected cars: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1" dirty="0" smtClean="0"/>
              <a:t>Data Volumes: </a:t>
            </a:r>
            <a:r>
              <a:rPr lang="en-US" dirty="0" smtClean="0"/>
              <a:t>According to experts, the connected car of the future will send 25 Gigabytes of data to the cloud every hour, representing up to 130 Terabytes of primary data storage per car, per year. </a:t>
            </a:r>
          </a:p>
          <a:p>
            <a:r>
              <a:rPr lang="en-US" dirty="0" smtClean="0"/>
              <a:t>Read more: http://</a:t>
            </a:r>
            <a:r>
              <a:rPr lang="en-US" dirty="0" err="1" smtClean="0"/>
              <a:t>telematicswire.net</a:t>
            </a:r>
            <a:r>
              <a:rPr lang="en-US" dirty="0" smtClean="0"/>
              <a:t>/every-connected-car-will-send-130tb-of-data-per-year-in-future-actifio/</a:t>
            </a:r>
          </a:p>
          <a:p>
            <a:endParaRPr lang="en-US" dirty="0" smtClean="0"/>
          </a:p>
          <a:p>
            <a:r>
              <a:rPr lang="en-US" b="1" dirty="0" smtClean="0"/>
              <a:t>Diverse data types: </a:t>
            </a:r>
            <a:r>
              <a:rPr lang="en-US" b="0" dirty="0" smtClean="0"/>
              <a:t>V2V stands</a:t>
            </a:r>
            <a:r>
              <a:rPr lang="en-US" b="0" baseline="0" dirty="0" smtClean="0"/>
              <a:t> for Vehicle to vehicle communication &amp; V2I is Vehicle to Infrastructure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Safety</a:t>
            </a:r>
            <a:r>
              <a:rPr lang="en-US" baseline="0" dirty="0" smtClean="0"/>
              <a:t> Data relating to collisions, lane departures, or any hazards</a:t>
            </a:r>
            <a:endParaRPr lang="en-US" dirty="0" smtClean="0"/>
          </a:p>
          <a:p>
            <a:endParaRPr lang="en-US" b="0" dirty="0"/>
          </a:p>
        </p:txBody>
      </p:sp>
      <p:sp>
        <p:nvSpPr>
          <p:cNvPr id="4" name="Slide Number Placeholder 3"/>
          <p:cNvSpPr>
            <a:spLocks noGrp="1"/>
          </p:cNvSpPr>
          <p:nvPr>
            <p:ph type="sldNum" sz="quarter" idx="10"/>
          </p:nvPr>
        </p:nvSpPr>
        <p:spPr/>
        <p:txBody>
          <a:bodyPr/>
          <a:lstStyle/>
          <a:p>
            <a:fld id="{7A5E1B27-8E61-8346-B9F9-EF6D1F18EA28}" type="slidenum">
              <a:rPr lang="en-US" smtClean="0"/>
              <a:t>4</a:t>
            </a:fld>
            <a:endParaRPr lang="en-US" dirty="0"/>
          </a:p>
        </p:txBody>
      </p:sp>
    </p:spTree>
    <p:extLst>
      <p:ext uri="{BB962C8B-B14F-4D97-AF65-F5344CB8AC3E}">
        <p14:creationId xmlns:p14="http://schemas.microsoft.com/office/powerpoint/2010/main" val="47605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a:t>
            </a:r>
            <a:r>
              <a:rPr lang="en-US" baseline="0" dirty="0" smtClean="0"/>
              <a:t> look at h</a:t>
            </a:r>
            <a:r>
              <a:rPr lang="en-US" dirty="0" smtClean="0"/>
              <a:t>ow Cloudera’s EDH fits into the IoT Ecosystem</a:t>
            </a:r>
          </a:p>
          <a:p>
            <a:endParaRPr lang="en-US" dirty="0" smtClean="0"/>
          </a:p>
          <a:p>
            <a:pPr marL="171450" indent="-171450">
              <a:buFontTx/>
              <a:buChar char="-"/>
            </a:pPr>
            <a:r>
              <a:rPr lang="en-US" dirty="0" smtClean="0"/>
              <a:t>Can ingest data from multiple sources including real-time streaming sensor</a:t>
            </a:r>
            <a:r>
              <a:rPr lang="en-US" baseline="0" dirty="0" smtClean="0"/>
              <a:t> data</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You can deploy EDH on </a:t>
            </a:r>
            <a:r>
              <a:rPr lang="en-US" baseline="0" dirty="0" err="1" smtClean="0"/>
              <a:t>prem</a:t>
            </a:r>
            <a:r>
              <a:rPr lang="en-US" baseline="0" dirty="0" smtClean="0"/>
              <a:t> (in your data center) or on hybrid cloud environments and still be able to manage it centrally</a:t>
            </a:r>
          </a:p>
          <a:p>
            <a:pPr marL="171450" indent="-171450">
              <a:buFontTx/>
              <a:buChar char="-"/>
            </a:pPr>
            <a:r>
              <a:rPr lang="en-US" baseline="0" dirty="0" smtClean="0"/>
              <a:t>You can combine the sensor data with data other internal and external sources to drive business insights – For example if you want to combine that with weather data or real-time traffic info.</a:t>
            </a:r>
          </a:p>
          <a:p>
            <a:pPr marL="171450" indent="-171450">
              <a:buFontTx/>
              <a:buChar char="-"/>
            </a:pPr>
            <a:r>
              <a:rPr lang="en-US" baseline="0" dirty="0" smtClean="0"/>
              <a:t>And you can serve and analyze the data in a number of different ways  - integrate it with existing BI solutions, do search or machine learning or integrate it with real time applications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A5E1B27-8E61-8346-B9F9-EF6D1F18EA28}" type="slidenum">
              <a:rPr lang="en-US" smtClean="0"/>
              <a:t>5</a:t>
            </a:fld>
            <a:endParaRPr lang="en-US" dirty="0"/>
          </a:p>
        </p:txBody>
      </p:sp>
    </p:spTree>
    <p:extLst>
      <p:ext uri="{BB962C8B-B14F-4D97-AF65-F5344CB8AC3E}">
        <p14:creationId xmlns:p14="http://schemas.microsoft.com/office/powerpoint/2010/main" val="153006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our demonstration</a:t>
            </a:r>
            <a:r>
              <a:rPr lang="en-US" baseline="0" dirty="0" smtClean="0"/>
              <a:t> today we wont be using live vehicle data.</a:t>
            </a:r>
          </a:p>
          <a:p>
            <a:r>
              <a:rPr lang="en-US" baseline="0" dirty="0" smtClean="0"/>
              <a:t>Instead we will be using a data generator which simulates messages and data commonly collected from vehicles.  Such as vehicle position, speed, lane departure readings.</a:t>
            </a:r>
          </a:p>
          <a:p>
            <a:r>
              <a:rPr lang="en-US" baseline="0" dirty="0" smtClean="0"/>
              <a:t>This data will be sent to Apache Kafka where it is then picked up by </a:t>
            </a:r>
            <a:r>
              <a:rPr lang="en-US" baseline="0" dirty="0" err="1" smtClean="0"/>
              <a:t>StreamSets</a:t>
            </a:r>
            <a:r>
              <a:rPr lang="en-US" baseline="0" dirty="0" smtClean="0"/>
              <a:t>.  </a:t>
            </a:r>
          </a:p>
          <a:p>
            <a:endParaRPr lang="en-US" baseline="0" dirty="0" smtClean="0"/>
          </a:p>
          <a:p>
            <a:r>
              <a:rPr lang="en-US" baseline="0" dirty="0" err="1" smtClean="0"/>
              <a:t>StreamSets</a:t>
            </a:r>
            <a:r>
              <a:rPr lang="en-US" baseline="0" dirty="0" smtClean="0"/>
              <a:t> is an open source Data collector which allows you to easily build out &amp; manage data pipelines for ingestion into Hadoop</a:t>
            </a:r>
          </a:p>
          <a:p>
            <a:r>
              <a:rPr lang="en-US" baseline="0" dirty="0" smtClean="0"/>
              <a:t>One of our partners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2EFE3C5-60D3-FE41-8357-58E0661CC82F}" type="slidenum">
              <a:rPr lang="en-US" smtClean="0"/>
              <a:t>6</a:t>
            </a:fld>
            <a:endParaRPr lang="en-US"/>
          </a:p>
        </p:txBody>
      </p:sp>
    </p:spTree>
    <p:extLst>
      <p:ext uri="{BB962C8B-B14F-4D97-AF65-F5344CB8AC3E}">
        <p14:creationId xmlns:p14="http://schemas.microsoft.com/office/powerpoint/2010/main" val="3419387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components are being used;</a:t>
            </a:r>
            <a:endParaRPr lang="en-US" dirty="0"/>
          </a:p>
        </p:txBody>
      </p:sp>
      <p:sp>
        <p:nvSpPr>
          <p:cNvPr id="4" name="Slide Number Placeholder 3"/>
          <p:cNvSpPr>
            <a:spLocks noGrp="1"/>
          </p:cNvSpPr>
          <p:nvPr>
            <p:ph type="sldNum" sz="quarter" idx="10"/>
          </p:nvPr>
        </p:nvSpPr>
        <p:spPr/>
        <p:txBody>
          <a:bodyPr/>
          <a:lstStyle/>
          <a:p>
            <a:fld id="{B2EFE3C5-60D3-FE41-8357-58E0661CC82F}" type="slidenum">
              <a:rPr lang="en-US" smtClean="0"/>
              <a:t>7</a:t>
            </a:fld>
            <a:endParaRPr lang="en-US"/>
          </a:p>
        </p:txBody>
      </p:sp>
    </p:spTree>
    <p:extLst>
      <p:ext uri="{BB962C8B-B14F-4D97-AF65-F5344CB8AC3E}">
        <p14:creationId xmlns:p14="http://schemas.microsoft.com/office/powerpoint/2010/main" val="3419387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WHITE">
    <p:spTree>
      <p:nvGrpSpPr>
        <p:cNvPr id="1" name=""/>
        <p:cNvGrpSpPr/>
        <p:nvPr/>
      </p:nvGrpSpPr>
      <p:grpSpPr>
        <a:xfrm>
          <a:off x="0" y="0"/>
          <a:ext cx="0" cy="0"/>
          <a:chOff x="0" y="0"/>
          <a:chExt cx="0" cy="0"/>
        </a:xfrm>
      </p:grpSpPr>
      <p:sp>
        <p:nvSpPr>
          <p:cNvPr id="7" name="Title 1"/>
          <p:cNvSpPr>
            <a:spLocks noGrp="1"/>
          </p:cNvSpPr>
          <p:nvPr>
            <p:ph type="ctrTitle"/>
          </p:nvPr>
        </p:nvSpPr>
        <p:spPr>
          <a:xfrm>
            <a:off x="410302" y="2701234"/>
            <a:ext cx="7362097" cy="2471446"/>
          </a:xfrm>
        </p:spPr>
        <p:txBody>
          <a:bodyPr anchor="b" anchorCtr="0">
            <a:noAutofit/>
          </a:bodyPr>
          <a:lstStyle>
            <a:lvl1pPr>
              <a:lnSpc>
                <a:spcPct val="80000"/>
              </a:lnSpc>
              <a:defRPr sz="4400">
                <a:solidFill>
                  <a:schemeClr val="tx2"/>
                </a:solidFill>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435703" y="5179917"/>
            <a:ext cx="7336696" cy="1019366"/>
          </a:xfrm>
        </p:spPr>
        <p:txBody>
          <a:bodyPr>
            <a:noAutofit/>
          </a:bodyPr>
          <a:lstStyle>
            <a:lvl1pPr marL="0" indent="0" algn="l">
              <a:lnSpc>
                <a:spcPct val="100000"/>
              </a:lnSpc>
              <a:buNone/>
              <a:defRPr sz="2600">
                <a:solidFill>
                  <a:schemeClr val="tx1"/>
                </a:solidFill>
                <a:latin typeface="+mn-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9" name="Group 8"/>
          <p:cNvGrpSpPr/>
          <p:nvPr userDrawn="1"/>
        </p:nvGrpSpPr>
        <p:grpSpPr>
          <a:xfrm>
            <a:off x="528435" y="656874"/>
            <a:ext cx="1614660" cy="296779"/>
            <a:chOff x="566738" y="1811338"/>
            <a:chExt cx="5018087" cy="922337"/>
          </a:xfrm>
          <a:solidFill>
            <a:schemeClr val="tx1"/>
          </a:solidFill>
        </p:grpSpPr>
        <p:sp>
          <p:nvSpPr>
            <p:cNvPr id="10" name="Freeform 6"/>
            <p:cNvSpPr>
              <a:spLocks/>
            </p:cNvSpPr>
            <p:nvPr/>
          </p:nvSpPr>
          <p:spPr bwMode="auto">
            <a:xfrm>
              <a:off x="4365625" y="2020888"/>
              <a:ext cx="412750" cy="709612"/>
            </a:xfrm>
            <a:custGeom>
              <a:avLst/>
              <a:gdLst>
                <a:gd name="T0" fmla="*/ 98 w 110"/>
                <a:gd name="T1" fmla="*/ 0 h 189"/>
                <a:gd name="T2" fmla="*/ 61 w 110"/>
                <a:gd name="T3" fmla="*/ 5 h 189"/>
                <a:gd name="T4" fmla="*/ 45 w 110"/>
                <a:gd name="T5" fmla="*/ 10 h 189"/>
                <a:gd name="T6" fmla="*/ 42 w 110"/>
                <a:gd name="T7" fmla="*/ 6 h 189"/>
                <a:gd name="T8" fmla="*/ 25 w 110"/>
                <a:gd name="T9" fmla="*/ 0 h 189"/>
                <a:gd name="T10" fmla="*/ 0 w 110"/>
                <a:gd name="T11" fmla="*/ 0 h 189"/>
                <a:gd name="T12" fmla="*/ 0 w 110"/>
                <a:gd name="T13" fmla="*/ 189 h 189"/>
                <a:gd name="T14" fmla="*/ 49 w 110"/>
                <a:gd name="T15" fmla="*/ 189 h 189"/>
                <a:gd name="T16" fmla="*/ 49 w 110"/>
                <a:gd name="T17" fmla="*/ 90 h 189"/>
                <a:gd name="T18" fmla="*/ 59 w 110"/>
                <a:gd name="T19" fmla="*/ 57 h 189"/>
                <a:gd name="T20" fmla="*/ 89 w 110"/>
                <a:gd name="T21" fmla="*/ 48 h 189"/>
                <a:gd name="T22" fmla="*/ 110 w 110"/>
                <a:gd name="T23" fmla="*/ 48 h 189"/>
                <a:gd name="T24" fmla="*/ 110 w 110"/>
                <a:gd name="T25" fmla="*/ 0 h 189"/>
                <a:gd name="T26" fmla="*/ 98 w 110"/>
                <a:gd name="T2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89">
                  <a:moveTo>
                    <a:pt x="98" y="0"/>
                  </a:moveTo>
                  <a:cubicBezTo>
                    <a:pt x="86" y="0"/>
                    <a:pt x="73" y="1"/>
                    <a:pt x="61" y="5"/>
                  </a:cubicBezTo>
                  <a:cubicBezTo>
                    <a:pt x="56" y="6"/>
                    <a:pt x="50" y="8"/>
                    <a:pt x="45" y="10"/>
                  </a:cubicBezTo>
                  <a:cubicBezTo>
                    <a:pt x="44" y="9"/>
                    <a:pt x="43" y="8"/>
                    <a:pt x="42" y="6"/>
                  </a:cubicBezTo>
                  <a:cubicBezTo>
                    <a:pt x="37" y="2"/>
                    <a:pt x="32" y="0"/>
                    <a:pt x="25" y="0"/>
                  </a:cubicBezTo>
                  <a:cubicBezTo>
                    <a:pt x="0" y="0"/>
                    <a:pt x="0" y="0"/>
                    <a:pt x="0" y="0"/>
                  </a:cubicBezTo>
                  <a:cubicBezTo>
                    <a:pt x="0" y="189"/>
                    <a:pt x="0" y="189"/>
                    <a:pt x="0" y="189"/>
                  </a:cubicBezTo>
                  <a:cubicBezTo>
                    <a:pt x="49" y="189"/>
                    <a:pt x="49" y="189"/>
                    <a:pt x="49" y="189"/>
                  </a:cubicBezTo>
                  <a:cubicBezTo>
                    <a:pt x="49" y="90"/>
                    <a:pt x="49" y="90"/>
                    <a:pt x="49" y="90"/>
                  </a:cubicBezTo>
                  <a:cubicBezTo>
                    <a:pt x="49" y="71"/>
                    <a:pt x="52" y="64"/>
                    <a:pt x="59" y="57"/>
                  </a:cubicBezTo>
                  <a:cubicBezTo>
                    <a:pt x="65" y="51"/>
                    <a:pt x="75" y="48"/>
                    <a:pt x="89" y="48"/>
                  </a:cubicBezTo>
                  <a:cubicBezTo>
                    <a:pt x="110" y="48"/>
                    <a:pt x="110" y="48"/>
                    <a:pt x="110" y="48"/>
                  </a:cubicBezTo>
                  <a:cubicBezTo>
                    <a:pt x="110" y="0"/>
                    <a:pt x="110" y="0"/>
                    <a:pt x="110"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1" name="Freeform 7"/>
            <p:cNvSpPr>
              <a:spLocks/>
            </p:cNvSpPr>
            <p:nvPr/>
          </p:nvSpPr>
          <p:spPr bwMode="auto">
            <a:xfrm>
              <a:off x="1268413" y="1811338"/>
              <a:ext cx="184150" cy="919162"/>
            </a:xfrm>
            <a:custGeom>
              <a:avLst/>
              <a:gdLst>
                <a:gd name="T0" fmla="*/ 25 w 49"/>
                <a:gd name="T1" fmla="*/ 0 h 245"/>
                <a:gd name="T2" fmla="*/ 0 w 49"/>
                <a:gd name="T3" fmla="*/ 0 h 245"/>
                <a:gd name="T4" fmla="*/ 0 w 49"/>
                <a:gd name="T5" fmla="*/ 221 h 245"/>
                <a:gd name="T6" fmla="*/ 7 w 49"/>
                <a:gd name="T7" fmla="*/ 238 h 245"/>
                <a:gd name="T8" fmla="*/ 24 w 49"/>
                <a:gd name="T9" fmla="*/ 245 h 245"/>
                <a:gd name="T10" fmla="*/ 49 w 49"/>
                <a:gd name="T11" fmla="*/ 245 h 245"/>
                <a:gd name="T12" fmla="*/ 49 w 49"/>
                <a:gd name="T13" fmla="*/ 23 h 245"/>
                <a:gd name="T14" fmla="*/ 42 w 49"/>
                <a:gd name="T15" fmla="*/ 7 h 245"/>
                <a:gd name="T16" fmla="*/ 25 w 49"/>
                <a:gd name="T17"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5">
                  <a:moveTo>
                    <a:pt x="25" y="0"/>
                  </a:moveTo>
                  <a:cubicBezTo>
                    <a:pt x="0" y="0"/>
                    <a:pt x="0" y="0"/>
                    <a:pt x="0" y="0"/>
                  </a:cubicBezTo>
                  <a:cubicBezTo>
                    <a:pt x="0" y="221"/>
                    <a:pt x="0" y="221"/>
                    <a:pt x="0" y="221"/>
                  </a:cubicBezTo>
                  <a:cubicBezTo>
                    <a:pt x="0" y="228"/>
                    <a:pt x="2" y="233"/>
                    <a:pt x="7" y="238"/>
                  </a:cubicBezTo>
                  <a:cubicBezTo>
                    <a:pt x="11" y="242"/>
                    <a:pt x="17" y="245"/>
                    <a:pt x="24" y="245"/>
                  </a:cubicBezTo>
                  <a:cubicBezTo>
                    <a:pt x="49" y="245"/>
                    <a:pt x="49" y="245"/>
                    <a:pt x="49" y="245"/>
                  </a:cubicBezTo>
                  <a:cubicBezTo>
                    <a:pt x="49" y="23"/>
                    <a:pt x="49" y="23"/>
                    <a:pt x="49" y="23"/>
                  </a:cubicBezTo>
                  <a:cubicBezTo>
                    <a:pt x="49" y="16"/>
                    <a:pt x="47" y="11"/>
                    <a:pt x="42" y="7"/>
                  </a:cubicBezTo>
                  <a:cubicBezTo>
                    <a:pt x="37" y="2"/>
                    <a:pt x="32"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2" name="Freeform 8"/>
            <p:cNvSpPr>
              <a:spLocks noEditPoints="1"/>
            </p:cNvSpPr>
            <p:nvPr/>
          </p:nvSpPr>
          <p:spPr bwMode="auto">
            <a:xfrm>
              <a:off x="1522413" y="2001838"/>
              <a:ext cx="646112" cy="731837"/>
            </a:xfrm>
            <a:custGeom>
              <a:avLst/>
              <a:gdLst>
                <a:gd name="T0" fmla="*/ 86 w 172"/>
                <a:gd name="T1" fmla="*/ 155 h 195"/>
                <a:gd name="T2" fmla="*/ 124 w 172"/>
                <a:gd name="T3" fmla="*/ 98 h 195"/>
                <a:gd name="T4" fmla="*/ 86 w 172"/>
                <a:gd name="T5" fmla="*/ 41 h 195"/>
                <a:gd name="T6" fmla="*/ 48 w 172"/>
                <a:gd name="T7" fmla="*/ 98 h 195"/>
                <a:gd name="T8" fmla="*/ 86 w 172"/>
                <a:gd name="T9" fmla="*/ 155 h 195"/>
                <a:gd name="T10" fmla="*/ 86 w 172"/>
                <a:gd name="T11" fmla="*/ 0 h 195"/>
                <a:gd name="T12" fmla="*/ 172 w 172"/>
                <a:gd name="T13" fmla="*/ 98 h 195"/>
                <a:gd name="T14" fmla="*/ 86 w 172"/>
                <a:gd name="T15" fmla="*/ 195 h 195"/>
                <a:gd name="T16" fmla="*/ 0 w 172"/>
                <a:gd name="T17" fmla="*/ 98 h 195"/>
                <a:gd name="T18" fmla="*/ 86 w 172"/>
                <a:gd name="T1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95">
                  <a:moveTo>
                    <a:pt x="86" y="155"/>
                  </a:moveTo>
                  <a:cubicBezTo>
                    <a:pt x="115" y="155"/>
                    <a:pt x="124" y="124"/>
                    <a:pt x="124" y="98"/>
                  </a:cubicBezTo>
                  <a:cubicBezTo>
                    <a:pt x="124" y="73"/>
                    <a:pt x="115" y="41"/>
                    <a:pt x="86" y="41"/>
                  </a:cubicBezTo>
                  <a:cubicBezTo>
                    <a:pt x="57" y="41"/>
                    <a:pt x="48" y="73"/>
                    <a:pt x="48" y="98"/>
                  </a:cubicBezTo>
                  <a:cubicBezTo>
                    <a:pt x="48" y="124"/>
                    <a:pt x="57" y="155"/>
                    <a:pt x="86" y="155"/>
                  </a:cubicBezTo>
                  <a:close/>
                  <a:moveTo>
                    <a:pt x="86" y="0"/>
                  </a:moveTo>
                  <a:cubicBezTo>
                    <a:pt x="141" y="0"/>
                    <a:pt x="172" y="37"/>
                    <a:pt x="172" y="98"/>
                  </a:cubicBezTo>
                  <a:cubicBezTo>
                    <a:pt x="172" y="159"/>
                    <a:pt x="141" y="195"/>
                    <a:pt x="86" y="195"/>
                  </a:cubicBezTo>
                  <a:cubicBezTo>
                    <a:pt x="29" y="195"/>
                    <a:pt x="0" y="159"/>
                    <a:pt x="0" y="98"/>
                  </a:cubicBezTo>
                  <a:cubicBezTo>
                    <a:pt x="0" y="37"/>
                    <a:pt x="29"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3" name="Freeform 9"/>
            <p:cNvSpPr>
              <a:spLocks/>
            </p:cNvSpPr>
            <p:nvPr/>
          </p:nvSpPr>
          <p:spPr bwMode="auto">
            <a:xfrm>
              <a:off x="566738" y="2001838"/>
              <a:ext cx="630237" cy="731837"/>
            </a:xfrm>
            <a:custGeom>
              <a:avLst/>
              <a:gdLst>
                <a:gd name="T0" fmla="*/ 86 w 168"/>
                <a:gd name="T1" fmla="*/ 155 h 195"/>
                <a:gd name="T2" fmla="*/ 48 w 168"/>
                <a:gd name="T3" fmla="*/ 98 h 195"/>
                <a:gd name="T4" fmla="*/ 86 w 168"/>
                <a:gd name="T5" fmla="*/ 41 h 195"/>
                <a:gd name="T6" fmla="*/ 117 w 168"/>
                <a:gd name="T7" fmla="*/ 62 h 195"/>
                <a:gd name="T8" fmla="*/ 168 w 168"/>
                <a:gd name="T9" fmla="*/ 62 h 195"/>
                <a:gd name="T10" fmla="*/ 86 w 168"/>
                <a:gd name="T11" fmla="*/ 0 h 195"/>
                <a:gd name="T12" fmla="*/ 0 w 168"/>
                <a:gd name="T13" fmla="*/ 98 h 195"/>
                <a:gd name="T14" fmla="*/ 86 w 168"/>
                <a:gd name="T15" fmla="*/ 195 h 195"/>
                <a:gd name="T16" fmla="*/ 168 w 168"/>
                <a:gd name="T17" fmla="*/ 134 h 195"/>
                <a:gd name="T18" fmla="*/ 135 w 168"/>
                <a:gd name="T19" fmla="*/ 134 h 195"/>
                <a:gd name="T20" fmla="*/ 121 w 168"/>
                <a:gd name="T21" fmla="*/ 139 h 195"/>
                <a:gd name="T22" fmla="*/ 86 w 168"/>
                <a:gd name="T23" fmla="*/ 15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95">
                  <a:moveTo>
                    <a:pt x="86" y="155"/>
                  </a:moveTo>
                  <a:cubicBezTo>
                    <a:pt x="57" y="155"/>
                    <a:pt x="48" y="124"/>
                    <a:pt x="48" y="98"/>
                  </a:cubicBezTo>
                  <a:cubicBezTo>
                    <a:pt x="48" y="73"/>
                    <a:pt x="57" y="41"/>
                    <a:pt x="86" y="41"/>
                  </a:cubicBezTo>
                  <a:cubicBezTo>
                    <a:pt x="102" y="41"/>
                    <a:pt x="111" y="50"/>
                    <a:pt x="117" y="62"/>
                  </a:cubicBezTo>
                  <a:cubicBezTo>
                    <a:pt x="168" y="62"/>
                    <a:pt x="168" y="62"/>
                    <a:pt x="168" y="62"/>
                  </a:cubicBezTo>
                  <a:cubicBezTo>
                    <a:pt x="158" y="23"/>
                    <a:pt x="130" y="0"/>
                    <a:pt x="86" y="0"/>
                  </a:cubicBezTo>
                  <a:cubicBezTo>
                    <a:pt x="30" y="0"/>
                    <a:pt x="0" y="37"/>
                    <a:pt x="0" y="98"/>
                  </a:cubicBezTo>
                  <a:cubicBezTo>
                    <a:pt x="0" y="159"/>
                    <a:pt x="30" y="195"/>
                    <a:pt x="86" y="195"/>
                  </a:cubicBezTo>
                  <a:cubicBezTo>
                    <a:pt x="130" y="195"/>
                    <a:pt x="158" y="173"/>
                    <a:pt x="168" y="134"/>
                  </a:cubicBezTo>
                  <a:cubicBezTo>
                    <a:pt x="135" y="134"/>
                    <a:pt x="135" y="134"/>
                    <a:pt x="135" y="134"/>
                  </a:cubicBezTo>
                  <a:cubicBezTo>
                    <a:pt x="135" y="134"/>
                    <a:pt x="126" y="134"/>
                    <a:pt x="121" y="139"/>
                  </a:cubicBezTo>
                  <a:cubicBezTo>
                    <a:pt x="112" y="147"/>
                    <a:pt x="105" y="155"/>
                    <a:pt x="8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4" name="Freeform 10"/>
            <p:cNvSpPr>
              <a:spLocks/>
            </p:cNvSpPr>
            <p:nvPr/>
          </p:nvSpPr>
          <p:spPr bwMode="auto">
            <a:xfrm>
              <a:off x="2239963" y="2020888"/>
              <a:ext cx="611187" cy="712787"/>
            </a:xfrm>
            <a:custGeom>
              <a:avLst/>
              <a:gdLst>
                <a:gd name="T0" fmla="*/ 157 w 163"/>
                <a:gd name="T1" fmla="*/ 7 h 190"/>
                <a:gd name="T2" fmla="*/ 139 w 163"/>
                <a:gd name="T3" fmla="*/ 0 h 190"/>
                <a:gd name="T4" fmla="*/ 115 w 163"/>
                <a:gd name="T5" fmla="*/ 0 h 190"/>
                <a:gd name="T6" fmla="*/ 115 w 163"/>
                <a:gd name="T7" fmla="*/ 118 h 190"/>
                <a:gd name="T8" fmla="*/ 105 w 163"/>
                <a:gd name="T9" fmla="*/ 142 h 190"/>
                <a:gd name="T10" fmla="*/ 82 w 163"/>
                <a:gd name="T11" fmla="*/ 150 h 190"/>
                <a:gd name="T12" fmla="*/ 59 w 163"/>
                <a:gd name="T13" fmla="*/ 142 h 190"/>
                <a:gd name="T14" fmla="*/ 48 w 163"/>
                <a:gd name="T15" fmla="*/ 118 h 190"/>
                <a:gd name="T16" fmla="*/ 48 w 163"/>
                <a:gd name="T17" fmla="*/ 23 h 190"/>
                <a:gd name="T18" fmla="*/ 42 w 163"/>
                <a:gd name="T19" fmla="*/ 7 h 190"/>
                <a:gd name="T20" fmla="*/ 25 w 163"/>
                <a:gd name="T21" fmla="*/ 0 h 190"/>
                <a:gd name="T22" fmla="*/ 0 w 163"/>
                <a:gd name="T23" fmla="*/ 0 h 190"/>
                <a:gd name="T24" fmla="*/ 0 w 163"/>
                <a:gd name="T25" fmla="*/ 109 h 190"/>
                <a:gd name="T26" fmla="*/ 26 w 163"/>
                <a:gd name="T27" fmla="*/ 175 h 190"/>
                <a:gd name="T28" fmla="*/ 82 w 163"/>
                <a:gd name="T29" fmla="*/ 190 h 190"/>
                <a:gd name="T30" fmla="*/ 137 w 163"/>
                <a:gd name="T31" fmla="*/ 175 h 190"/>
                <a:gd name="T32" fmla="*/ 163 w 163"/>
                <a:gd name="T33" fmla="*/ 109 h 190"/>
                <a:gd name="T34" fmla="*/ 163 w 163"/>
                <a:gd name="T35" fmla="*/ 23 h 190"/>
                <a:gd name="T36" fmla="*/ 157 w 163"/>
                <a:gd name="T37" fmla="*/ 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190">
                  <a:moveTo>
                    <a:pt x="157" y="7"/>
                  </a:moveTo>
                  <a:cubicBezTo>
                    <a:pt x="152" y="2"/>
                    <a:pt x="147" y="0"/>
                    <a:pt x="139" y="0"/>
                  </a:cubicBezTo>
                  <a:cubicBezTo>
                    <a:pt x="115" y="0"/>
                    <a:pt x="115" y="0"/>
                    <a:pt x="115" y="0"/>
                  </a:cubicBezTo>
                  <a:cubicBezTo>
                    <a:pt x="115" y="118"/>
                    <a:pt x="115" y="118"/>
                    <a:pt x="115" y="118"/>
                  </a:cubicBezTo>
                  <a:cubicBezTo>
                    <a:pt x="115" y="129"/>
                    <a:pt x="111" y="137"/>
                    <a:pt x="105" y="142"/>
                  </a:cubicBezTo>
                  <a:cubicBezTo>
                    <a:pt x="98" y="148"/>
                    <a:pt x="90" y="150"/>
                    <a:pt x="82" y="150"/>
                  </a:cubicBezTo>
                  <a:cubicBezTo>
                    <a:pt x="73" y="150"/>
                    <a:pt x="65" y="148"/>
                    <a:pt x="59" y="142"/>
                  </a:cubicBezTo>
                  <a:cubicBezTo>
                    <a:pt x="52" y="137"/>
                    <a:pt x="48" y="129"/>
                    <a:pt x="48" y="118"/>
                  </a:cubicBezTo>
                  <a:cubicBezTo>
                    <a:pt x="48" y="23"/>
                    <a:pt x="48" y="23"/>
                    <a:pt x="48" y="23"/>
                  </a:cubicBezTo>
                  <a:cubicBezTo>
                    <a:pt x="48" y="17"/>
                    <a:pt x="46" y="11"/>
                    <a:pt x="42" y="7"/>
                  </a:cubicBezTo>
                  <a:cubicBezTo>
                    <a:pt x="37" y="2"/>
                    <a:pt x="32" y="0"/>
                    <a:pt x="25" y="0"/>
                  </a:cubicBezTo>
                  <a:cubicBezTo>
                    <a:pt x="0" y="0"/>
                    <a:pt x="0" y="0"/>
                    <a:pt x="0" y="0"/>
                  </a:cubicBezTo>
                  <a:cubicBezTo>
                    <a:pt x="0" y="109"/>
                    <a:pt x="0" y="109"/>
                    <a:pt x="0" y="109"/>
                  </a:cubicBezTo>
                  <a:cubicBezTo>
                    <a:pt x="0" y="143"/>
                    <a:pt x="9" y="163"/>
                    <a:pt x="26" y="175"/>
                  </a:cubicBezTo>
                  <a:cubicBezTo>
                    <a:pt x="42" y="186"/>
                    <a:pt x="61" y="190"/>
                    <a:pt x="82" y="190"/>
                  </a:cubicBezTo>
                  <a:cubicBezTo>
                    <a:pt x="102" y="190"/>
                    <a:pt x="121" y="186"/>
                    <a:pt x="137" y="175"/>
                  </a:cubicBezTo>
                  <a:cubicBezTo>
                    <a:pt x="154" y="163"/>
                    <a:pt x="163" y="143"/>
                    <a:pt x="163" y="109"/>
                  </a:cubicBezTo>
                  <a:cubicBezTo>
                    <a:pt x="163" y="23"/>
                    <a:pt x="163" y="23"/>
                    <a:pt x="163" y="23"/>
                  </a:cubicBezTo>
                  <a:cubicBezTo>
                    <a:pt x="163" y="17"/>
                    <a:pt x="161" y="11"/>
                    <a:pt x="15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5" name="Freeform 11"/>
            <p:cNvSpPr>
              <a:spLocks noEditPoints="1"/>
            </p:cNvSpPr>
            <p:nvPr/>
          </p:nvSpPr>
          <p:spPr bwMode="auto">
            <a:xfrm>
              <a:off x="2925763" y="1811338"/>
              <a:ext cx="655637" cy="922337"/>
            </a:xfrm>
            <a:custGeom>
              <a:avLst/>
              <a:gdLst>
                <a:gd name="T0" fmla="*/ 168 w 175"/>
                <a:gd name="T1" fmla="*/ 7 h 246"/>
                <a:gd name="T2" fmla="*/ 151 w 175"/>
                <a:gd name="T3" fmla="*/ 0 h 246"/>
                <a:gd name="T4" fmla="*/ 127 w 175"/>
                <a:gd name="T5" fmla="*/ 0 h 246"/>
                <a:gd name="T6" fmla="*/ 127 w 175"/>
                <a:gd name="T7" fmla="*/ 70 h 246"/>
                <a:gd name="T8" fmla="*/ 79 w 175"/>
                <a:gd name="T9" fmla="*/ 51 h 246"/>
                <a:gd name="T10" fmla="*/ 0 w 175"/>
                <a:gd name="T11" fmla="*/ 149 h 246"/>
                <a:gd name="T12" fmla="*/ 87 w 175"/>
                <a:gd name="T13" fmla="*/ 246 h 246"/>
                <a:gd name="T14" fmla="*/ 175 w 175"/>
                <a:gd name="T15" fmla="*/ 150 h 246"/>
                <a:gd name="T16" fmla="*/ 175 w 175"/>
                <a:gd name="T17" fmla="*/ 150 h 246"/>
                <a:gd name="T18" fmla="*/ 175 w 175"/>
                <a:gd name="T19" fmla="*/ 23 h 246"/>
                <a:gd name="T20" fmla="*/ 168 w 175"/>
                <a:gd name="T21" fmla="*/ 7 h 246"/>
                <a:gd name="T22" fmla="*/ 87 w 175"/>
                <a:gd name="T23" fmla="*/ 206 h 246"/>
                <a:gd name="T24" fmla="*/ 49 w 175"/>
                <a:gd name="T25" fmla="*/ 149 h 246"/>
                <a:gd name="T26" fmla="*/ 87 w 175"/>
                <a:gd name="T27" fmla="*/ 92 h 246"/>
                <a:gd name="T28" fmla="*/ 127 w 175"/>
                <a:gd name="T29" fmla="*/ 149 h 246"/>
                <a:gd name="T30" fmla="*/ 127 w 175"/>
                <a:gd name="T31" fmla="*/ 150 h 246"/>
                <a:gd name="T32" fmla="*/ 127 w 175"/>
                <a:gd name="T33" fmla="*/ 150 h 246"/>
                <a:gd name="T34" fmla="*/ 87 w 175"/>
                <a:gd name="T35" fmla="*/ 20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246">
                  <a:moveTo>
                    <a:pt x="168" y="7"/>
                  </a:moveTo>
                  <a:cubicBezTo>
                    <a:pt x="163" y="2"/>
                    <a:pt x="158" y="0"/>
                    <a:pt x="151" y="0"/>
                  </a:cubicBezTo>
                  <a:cubicBezTo>
                    <a:pt x="127" y="0"/>
                    <a:pt x="127" y="0"/>
                    <a:pt x="127" y="0"/>
                  </a:cubicBezTo>
                  <a:cubicBezTo>
                    <a:pt x="127" y="70"/>
                    <a:pt x="127" y="70"/>
                    <a:pt x="127" y="70"/>
                  </a:cubicBezTo>
                  <a:cubicBezTo>
                    <a:pt x="119" y="63"/>
                    <a:pt x="103" y="51"/>
                    <a:pt x="79" y="51"/>
                  </a:cubicBezTo>
                  <a:cubicBezTo>
                    <a:pt x="29" y="51"/>
                    <a:pt x="0" y="88"/>
                    <a:pt x="0" y="149"/>
                  </a:cubicBezTo>
                  <a:cubicBezTo>
                    <a:pt x="0" y="210"/>
                    <a:pt x="30" y="246"/>
                    <a:pt x="87" y="246"/>
                  </a:cubicBezTo>
                  <a:cubicBezTo>
                    <a:pt x="144" y="246"/>
                    <a:pt x="175" y="210"/>
                    <a:pt x="175" y="150"/>
                  </a:cubicBezTo>
                  <a:cubicBezTo>
                    <a:pt x="175" y="150"/>
                    <a:pt x="175" y="150"/>
                    <a:pt x="175" y="150"/>
                  </a:cubicBezTo>
                  <a:cubicBezTo>
                    <a:pt x="175" y="23"/>
                    <a:pt x="175" y="23"/>
                    <a:pt x="175" y="23"/>
                  </a:cubicBezTo>
                  <a:cubicBezTo>
                    <a:pt x="175" y="16"/>
                    <a:pt x="173" y="11"/>
                    <a:pt x="168" y="7"/>
                  </a:cubicBezTo>
                  <a:close/>
                  <a:moveTo>
                    <a:pt x="87" y="206"/>
                  </a:moveTo>
                  <a:cubicBezTo>
                    <a:pt x="58" y="206"/>
                    <a:pt x="49" y="175"/>
                    <a:pt x="49" y="149"/>
                  </a:cubicBezTo>
                  <a:cubicBezTo>
                    <a:pt x="49" y="124"/>
                    <a:pt x="58" y="92"/>
                    <a:pt x="87" y="92"/>
                  </a:cubicBezTo>
                  <a:cubicBezTo>
                    <a:pt x="117" y="92"/>
                    <a:pt x="126" y="123"/>
                    <a:pt x="127" y="149"/>
                  </a:cubicBezTo>
                  <a:cubicBezTo>
                    <a:pt x="127" y="150"/>
                    <a:pt x="127" y="150"/>
                    <a:pt x="127" y="150"/>
                  </a:cubicBezTo>
                  <a:cubicBezTo>
                    <a:pt x="127" y="150"/>
                    <a:pt x="127" y="150"/>
                    <a:pt x="127" y="150"/>
                  </a:cubicBezTo>
                  <a:cubicBezTo>
                    <a:pt x="127" y="176"/>
                    <a:pt x="117" y="206"/>
                    <a:pt x="87" y="20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6" name="Freeform 12"/>
            <p:cNvSpPr>
              <a:spLocks noEditPoints="1"/>
            </p:cNvSpPr>
            <p:nvPr/>
          </p:nvSpPr>
          <p:spPr bwMode="auto">
            <a:xfrm>
              <a:off x="3652838" y="2001838"/>
              <a:ext cx="646112" cy="731837"/>
            </a:xfrm>
            <a:custGeom>
              <a:avLst/>
              <a:gdLst>
                <a:gd name="T0" fmla="*/ 172 w 172"/>
                <a:gd name="T1" fmla="*/ 87 h 195"/>
                <a:gd name="T2" fmla="*/ 169 w 172"/>
                <a:gd name="T3" fmla="*/ 98 h 195"/>
                <a:gd name="T4" fmla="*/ 165 w 172"/>
                <a:gd name="T5" fmla="*/ 104 h 195"/>
                <a:gd name="T6" fmla="*/ 148 w 172"/>
                <a:gd name="T7" fmla="*/ 111 h 195"/>
                <a:gd name="T8" fmla="*/ 48 w 172"/>
                <a:gd name="T9" fmla="*/ 111 h 195"/>
                <a:gd name="T10" fmla="*/ 86 w 172"/>
                <a:gd name="T11" fmla="*/ 155 h 195"/>
                <a:gd name="T12" fmla="*/ 120 w 172"/>
                <a:gd name="T13" fmla="*/ 139 h 195"/>
                <a:gd name="T14" fmla="*/ 134 w 172"/>
                <a:gd name="T15" fmla="*/ 134 h 195"/>
                <a:gd name="T16" fmla="*/ 168 w 172"/>
                <a:gd name="T17" fmla="*/ 134 h 195"/>
                <a:gd name="T18" fmla="*/ 86 w 172"/>
                <a:gd name="T19" fmla="*/ 195 h 195"/>
                <a:gd name="T20" fmla="*/ 0 w 172"/>
                <a:gd name="T21" fmla="*/ 98 h 195"/>
                <a:gd name="T22" fmla="*/ 86 w 172"/>
                <a:gd name="T23" fmla="*/ 0 h 195"/>
                <a:gd name="T24" fmla="*/ 168 w 172"/>
                <a:gd name="T25" fmla="*/ 62 h 195"/>
                <a:gd name="T26" fmla="*/ 172 w 172"/>
                <a:gd name="T27" fmla="*/ 84 h 195"/>
                <a:gd name="T28" fmla="*/ 172 w 172"/>
                <a:gd name="T29" fmla="*/ 87 h 195"/>
                <a:gd name="T30" fmla="*/ 86 w 172"/>
                <a:gd name="T31" fmla="*/ 41 h 195"/>
                <a:gd name="T32" fmla="*/ 50 w 172"/>
                <a:gd name="T33" fmla="*/ 74 h 195"/>
                <a:gd name="T34" fmla="*/ 121 w 172"/>
                <a:gd name="T35" fmla="*/ 74 h 195"/>
                <a:gd name="T36" fmla="*/ 86 w 172"/>
                <a:gd name="T37" fmla="*/ 4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95">
                  <a:moveTo>
                    <a:pt x="172" y="87"/>
                  </a:moveTo>
                  <a:cubicBezTo>
                    <a:pt x="172" y="91"/>
                    <a:pt x="171" y="95"/>
                    <a:pt x="169" y="98"/>
                  </a:cubicBezTo>
                  <a:cubicBezTo>
                    <a:pt x="168" y="100"/>
                    <a:pt x="167" y="102"/>
                    <a:pt x="165" y="104"/>
                  </a:cubicBezTo>
                  <a:cubicBezTo>
                    <a:pt x="160" y="108"/>
                    <a:pt x="155" y="111"/>
                    <a:pt x="148" y="111"/>
                  </a:cubicBezTo>
                  <a:cubicBezTo>
                    <a:pt x="48" y="111"/>
                    <a:pt x="48" y="111"/>
                    <a:pt x="48" y="111"/>
                  </a:cubicBezTo>
                  <a:cubicBezTo>
                    <a:pt x="50" y="133"/>
                    <a:pt x="61" y="155"/>
                    <a:pt x="86" y="155"/>
                  </a:cubicBezTo>
                  <a:cubicBezTo>
                    <a:pt x="104" y="155"/>
                    <a:pt x="111" y="147"/>
                    <a:pt x="120" y="139"/>
                  </a:cubicBezTo>
                  <a:cubicBezTo>
                    <a:pt x="125" y="134"/>
                    <a:pt x="134" y="134"/>
                    <a:pt x="134" y="134"/>
                  </a:cubicBezTo>
                  <a:cubicBezTo>
                    <a:pt x="168" y="134"/>
                    <a:pt x="168" y="134"/>
                    <a:pt x="168" y="134"/>
                  </a:cubicBezTo>
                  <a:cubicBezTo>
                    <a:pt x="157" y="173"/>
                    <a:pt x="129" y="195"/>
                    <a:pt x="86" y="195"/>
                  </a:cubicBezTo>
                  <a:cubicBezTo>
                    <a:pt x="29" y="195"/>
                    <a:pt x="0" y="159"/>
                    <a:pt x="0" y="98"/>
                  </a:cubicBezTo>
                  <a:cubicBezTo>
                    <a:pt x="0" y="37"/>
                    <a:pt x="29" y="0"/>
                    <a:pt x="86" y="0"/>
                  </a:cubicBezTo>
                  <a:cubicBezTo>
                    <a:pt x="129" y="0"/>
                    <a:pt x="158" y="23"/>
                    <a:pt x="168" y="62"/>
                  </a:cubicBezTo>
                  <a:cubicBezTo>
                    <a:pt x="170" y="68"/>
                    <a:pt x="171" y="76"/>
                    <a:pt x="172" y="84"/>
                  </a:cubicBezTo>
                  <a:lnTo>
                    <a:pt x="172" y="87"/>
                  </a:lnTo>
                  <a:close/>
                  <a:moveTo>
                    <a:pt x="86" y="41"/>
                  </a:moveTo>
                  <a:cubicBezTo>
                    <a:pt x="65" y="41"/>
                    <a:pt x="52" y="57"/>
                    <a:pt x="50" y="74"/>
                  </a:cubicBezTo>
                  <a:cubicBezTo>
                    <a:pt x="121" y="74"/>
                    <a:pt x="121" y="74"/>
                    <a:pt x="121" y="74"/>
                  </a:cubicBezTo>
                  <a:cubicBezTo>
                    <a:pt x="121" y="57"/>
                    <a:pt x="106" y="41"/>
                    <a:pt x="86"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7" name="Freeform 13"/>
            <p:cNvSpPr>
              <a:spLocks noEditPoints="1"/>
            </p:cNvSpPr>
            <p:nvPr/>
          </p:nvSpPr>
          <p:spPr bwMode="auto">
            <a:xfrm>
              <a:off x="4805363" y="2001838"/>
              <a:ext cx="592137" cy="731837"/>
            </a:xfrm>
            <a:custGeom>
              <a:avLst/>
              <a:gdLst>
                <a:gd name="T0" fmla="*/ 158 w 158"/>
                <a:gd name="T1" fmla="*/ 52 h 195"/>
                <a:gd name="T2" fmla="*/ 138 w 158"/>
                <a:gd name="T3" fmla="*/ 13 h 195"/>
                <a:gd name="T4" fmla="*/ 79 w 158"/>
                <a:gd name="T5" fmla="*/ 0 h 195"/>
                <a:gd name="T6" fmla="*/ 24 w 158"/>
                <a:gd name="T7" fmla="*/ 16 h 195"/>
                <a:gd name="T8" fmla="*/ 4 w 158"/>
                <a:gd name="T9" fmla="*/ 53 h 195"/>
                <a:gd name="T10" fmla="*/ 52 w 158"/>
                <a:gd name="T11" fmla="*/ 53 h 195"/>
                <a:gd name="T12" fmla="*/ 63 w 158"/>
                <a:gd name="T13" fmla="*/ 41 h 195"/>
                <a:gd name="T14" fmla="*/ 81 w 158"/>
                <a:gd name="T15" fmla="*/ 38 h 195"/>
                <a:gd name="T16" fmla="*/ 101 w 158"/>
                <a:gd name="T17" fmla="*/ 42 h 195"/>
                <a:gd name="T18" fmla="*/ 111 w 158"/>
                <a:gd name="T19" fmla="*/ 55 h 195"/>
                <a:gd name="T20" fmla="*/ 81 w 158"/>
                <a:gd name="T21" fmla="*/ 72 h 195"/>
                <a:gd name="T22" fmla="*/ 18 w 158"/>
                <a:gd name="T23" fmla="*/ 91 h 195"/>
                <a:gd name="T24" fmla="*/ 0 w 158"/>
                <a:gd name="T25" fmla="*/ 135 h 195"/>
                <a:gd name="T26" fmla="*/ 19 w 158"/>
                <a:gd name="T27" fmla="*/ 180 h 195"/>
                <a:gd name="T28" fmla="*/ 77 w 158"/>
                <a:gd name="T29" fmla="*/ 195 h 195"/>
                <a:gd name="T30" fmla="*/ 136 w 158"/>
                <a:gd name="T31" fmla="*/ 181 h 195"/>
                <a:gd name="T32" fmla="*/ 158 w 158"/>
                <a:gd name="T33" fmla="*/ 141 h 195"/>
                <a:gd name="T34" fmla="*/ 158 w 158"/>
                <a:gd name="T35" fmla="*/ 52 h 195"/>
                <a:gd name="T36" fmla="*/ 105 w 158"/>
                <a:gd name="T37" fmla="*/ 144 h 195"/>
                <a:gd name="T38" fmla="*/ 74 w 158"/>
                <a:gd name="T39" fmla="*/ 155 h 195"/>
                <a:gd name="T40" fmla="*/ 52 w 158"/>
                <a:gd name="T41" fmla="*/ 149 h 195"/>
                <a:gd name="T42" fmla="*/ 45 w 158"/>
                <a:gd name="T43" fmla="*/ 135 h 195"/>
                <a:gd name="T44" fmla="*/ 50 w 158"/>
                <a:gd name="T45" fmla="*/ 122 h 195"/>
                <a:gd name="T46" fmla="*/ 81 w 158"/>
                <a:gd name="T47" fmla="*/ 110 h 195"/>
                <a:gd name="T48" fmla="*/ 112 w 158"/>
                <a:gd name="T49" fmla="*/ 99 h 195"/>
                <a:gd name="T50" fmla="*/ 112 w 158"/>
                <a:gd name="T51" fmla="*/ 114 h 195"/>
                <a:gd name="T52" fmla="*/ 105 w 158"/>
                <a:gd name="T53" fmla="*/ 14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95">
                  <a:moveTo>
                    <a:pt x="158" y="52"/>
                  </a:moveTo>
                  <a:cubicBezTo>
                    <a:pt x="158" y="36"/>
                    <a:pt x="151" y="23"/>
                    <a:pt x="138" y="13"/>
                  </a:cubicBezTo>
                  <a:cubicBezTo>
                    <a:pt x="125" y="5"/>
                    <a:pt x="105" y="0"/>
                    <a:pt x="79" y="0"/>
                  </a:cubicBezTo>
                  <a:cubicBezTo>
                    <a:pt x="55" y="0"/>
                    <a:pt x="37" y="6"/>
                    <a:pt x="24" y="16"/>
                  </a:cubicBezTo>
                  <a:cubicBezTo>
                    <a:pt x="13" y="25"/>
                    <a:pt x="6" y="38"/>
                    <a:pt x="4" y="53"/>
                  </a:cubicBezTo>
                  <a:cubicBezTo>
                    <a:pt x="52" y="53"/>
                    <a:pt x="52" y="53"/>
                    <a:pt x="52" y="53"/>
                  </a:cubicBezTo>
                  <a:cubicBezTo>
                    <a:pt x="54" y="47"/>
                    <a:pt x="58" y="43"/>
                    <a:pt x="63" y="41"/>
                  </a:cubicBezTo>
                  <a:cubicBezTo>
                    <a:pt x="68" y="39"/>
                    <a:pt x="74" y="38"/>
                    <a:pt x="81" y="38"/>
                  </a:cubicBezTo>
                  <a:cubicBezTo>
                    <a:pt x="89" y="38"/>
                    <a:pt x="95" y="39"/>
                    <a:pt x="101" y="42"/>
                  </a:cubicBezTo>
                  <a:cubicBezTo>
                    <a:pt x="108" y="44"/>
                    <a:pt x="111" y="48"/>
                    <a:pt x="111" y="55"/>
                  </a:cubicBezTo>
                  <a:cubicBezTo>
                    <a:pt x="111" y="63"/>
                    <a:pt x="101" y="70"/>
                    <a:pt x="81" y="72"/>
                  </a:cubicBezTo>
                  <a:cubicBezTo>
                    <a:pt x="56" y="76"/>
                    <a:pt x="36" y="78"/>
                    <a:pt x="18" y="91"/>
                  </a:cubicBezTo>
                  <a:cubicBezTo>
                    <a:pt x="7" y="100"/>
                    <a:pt x="0" y="115"/>
                    <a:pt x="0" y="135"/>
                  </a:cubicBezTo>
                  <a:cubicBezTo>
                    <a:pt x="0" y="155"/>
                    <a:pt x="6" y="170"/>
                    <a:pt x="19" y="180"/>
                  </a:cubicBezTo>
                  <a:cubicBezTo>
                    <a:pt x="30" y="188"/>
                    <a:pt x="48" y="195"/>
                    <a:pt x="77" y="195"/>
                  </a:cubicBezTo>
                  <a:cubicBezTo>
                    <a:pt x="103" y="195"/>
                    <a:pt x="123" y="189"/>
                    <a:pt x="136" y="181"/>
                  </a:cubicBezTo>
                  <a:cubicBezTo>
                    <a:pt x="150" y="171"/>
                    <a:pt x="158" y="160"/>
                    <a:pt x="158" y="141"/>
                  </a:cubicBezTo>
                  <a:lnTo>
                    <a:pt x="158" y="52"/>
                  </a:lnTo>
                  <a:close/>
                  <a:moveTo>
                    <a:pt x="105" y="144"/>
                  </a:moveTo>
                  <a:cubicBezTo>
                    <a:pt x="98" y="152"/>
                    <a:pt x="87" y="155"/>
                    <a:pt x="74" y="155"/>
                  </a:cubicBezTo>
                  <a:cubicBezTo>
                    <a:pt x="70" y="155"/>
                    <a:pt x="57" y="154"/>
                    <a:pt x="52" y="149"/>
                  </a:cubicBezTo>
                  <a:cubicBezTo>
                    <a:pt x="48" y="145"/>
                    <a:pt x="45" y="142"/>
                    <a:pt x="45" y="135"/>
                  </a:cubicBezTo>
                  <a:cubicBezTo>
                    <a:pt x="45" y="130"/>
                    <a:pt x="47" y="125"/>
                    <a:pt x="50" y="122"/>
                  </a:cubicBezTo>
                  <a:cubicBezTo>
                    <a:pt x="57" y="114"/>
                    <a:pt x="65" y="113"/>
                    <a:pt x="81" y="110"/>
                  </a:cubicBezTo>
                  <a:cubicBezTo>
                    <a:pt x="92" y="107"/>
                    <a:pt x="106" y="103"/>
                    <a:pt x="112" y="99"/>
                  </a:cubicBezTo>
                  <a:cubicBezTo>
                    <a:pt x="112" y="114"/>
                    <a:pt x="112" y="114"/>
                    <a:pt x="112" y="114"/>
                  </a:cubicBezTo>
                  <a:cubicBezTo>
                    <a:pt x="112" y="126"/>
                    <a:pt x="113" y="137"/>
                    <a:pt x="105"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8" name="Freeform 14"/>
            <p:cNvSpPr>
              <a:spLocks noEditPoints="1"/>
            </p:cNvSpPr>
            <p:nvPr/>
          </p:nvSpPr>
          <p:spPr bwMode="auto">
            <a:xfrm>
              <a:off x="5441950" y="2006600"/>
              <a:ext cx="142875" cy="146050"/>
            </a:xfrm>
            <a:custGeom>
              <a:avLst/>
              <a:gdLst>
                <a:gd name="T0" fmla="*/ 19 w 38"/>
                <a:gd name="T1" fmla="*/ 0 h 39"/>
                <a:gd name="T2" fmla="*/ 38 w 38"/>
                <a:gd name="T3" fmla="*/ 20 h 39"/>
                <a:gd name="T4" fmla="*/ 19 w 38"/>
                <a:gd name="T5" fmla="*/ 39 h 39"/>
                <a:gd name="T6" fmla="*/ 0 w 38"/>
                <a:gd name="T7" fmla="*/ 20 h 39"/>
                <a:gd name="T8" fmla="*/ 19 w 38"/>
                <a:gd name="T9" fmla="*/ 0 h 39"/>
                <a:gd name="T10" fmla="*/ 19 w 38"/>
                <a:gd name="T11" fmla="*/ 36 h 39"/>
                <a:gd name="T12" fmla="*/ 34 w 38"/>
                <a:gd name="T13" fmla="*/ 20 h 39"/>
                <a:gd name="T14" fmla="*/ 19 w 38"/>
                <a:gd name="T15" fmla="*/ 3 h 39"/>
                <a:gd name="T16" fmla="*/ 3 w 38"/>
                <a:gd name="T17" fmla="*/ 20 h 39"/>
                <a:gd name="T18" fmla="*/ 19 w 38"/>
                <a:gd name="T19" fmla="*/ 36 h 39"/>
                <a:gd name="T20" fmla="*/ 19 w 38"/>
                <a:gd name="T21" fmla="*/ 23 h 39"/>
                <a:gd name="T22" fmla="*/ 15 w 38"/>
                <a:gd name="T23" fmla="*/ 23 h 39"/>
                <a:gd name="T24" fmla="*/ 15 w 38"/>
                <a:gd name="T25" fmla="*/ 31 h 39"/>
                <a:gd name="T26" fmla="*/ 11 w 38"/>
                <a:gd name="T27" fmla="*/ 31 h 39"/>
                <a:gd name="T28" fmla="*/ 11 w 38"/>
                <a:gd name="T29" fmla="*/ 9 h 39"/>
                <a:gd name="T30" fmla="*/ 18 w 38"/>
                <a:gd name="T31" fmla="*/ 9 h 39"/>
                <a:gd name="T32" fmla="*/ 27 w 38"/>
                <a:gd name="T33" fmla="*/ 15 h 39"/>
                <a:gd name="T34" fmla="*/ 23 w 38"/>
                <a:gd name="T35" fmla="*/ 22 h 39"/>
                <a:gd name="T36" fmla="*/ 27 w 38"/>
                <a:gd name="T37" fmla="*/ 31 h 39"/>
                <a:gd name="T38" fmla="*/ 23 w 38"/>
                <a:gd name="T39" fmla="*/ 31 h 39"/>
                <a:gd name="T40" fmla="*/ 19 w 38"/>
                <a:gd name="T41" fmla="*/ 23 h 39"/>
                <a:gd name="T42" fmla="*/ 15 w 38"/>
                <a:gd name="T43" fmla="*/ 19 h 39"/>
                <a:gd name="T44" fmla="*/ 19 w 38"/>
                <a:gd name="T45" fmla="*/ 19 h 39"/>
                <a:gd name="T46" fmla="*/ 23 w 38"/>
                <a:gd name="T47" fmla="*/ 16 h 39"/>
                <a:gd name="T48" fmla="*/ 18 w 38"/>
                <a:gd name="T49" fmla="*/ 12 h 39"/>
                <a:gd name="T50" fmla="*/ 15 w 38"/>
                <a:gd name="T51" fmla="*/ 12 h 39"/>
                <a:gd name="T52" fmla="*/ 15 w 38"/>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9">
                  <a:moveTo>
                    <a:pt x="19" y="0"/>
                  </a:moveTo>
                  <a:cubicBezTo>
                    <a:pt x="30" y="0"/>
                    <a:pt x="38" y="9"/>
                    <a:pt x="38" y="20"/>
                  </a:cubicBezTo>
                  <a:cubicBezTo>
                    <a:pt x="38" y="30"/>
                    <a:pt x="30" y="39"/>
                    <a:pt x="19" y="39"/>
                  </a:cubicBezTo>
                  <a:cubicBezTo>
                    <a:pt x="7" y="39"/>
                    <a:pt x="0" y="30"/>
                    <a:pt x="0" y="20"/>
                  </a:cubicBezTo>
                  <a:cubicBezTo>
                    <a:pt x="0" y="9"/>
                    <a:pt x="7" y="0"/>
                    <a:pt x="19" y="0"/>
                  </a:cubicBezTo>
                  <a:close/>
                  <a:moveTo>
                    <a:pt x="19" y="36"/>
                  </a:moveTo>
                  <a:cubicBezTo>
                    <a:pt x="28" y="36"/>
                    <a:pt x="34" y="29"/>
                    <a:pt x="34" y="20"/>
                  </a:cubicBezTo>
                  <a:cubicBezTo>
                    <a:pt x="34" y="11"/>
                    <a:pt x="28" y="3"/>
                    <a:pt x="19" y="3"/>
                  </a:cubicBezTo>
                  <a:cubicBezTo>
                    <a:pt x="10" y="3"/>
                    <a:pt x="3" y="11"/>
                    <a:pt x="3" y="20"/>
                  </a:cubicBezTo>
                  <a:cubicBezTo>
                    <a:pt x="3" y="29"/>
                    <a:pt x="10" y="36"/>
                    <a:pt x="19" y="36"/>
                  </a:cubicBezTo>
                  <a:close/>
                  <a:moveTo>
                    <a:pt x="19" y="23"/>
                  </a:moveTo>
                  <a:cubicBezTo>
                    <a:pt x="15" y="23"/>
                    <a:pt x="15" y="23"/>
                    <a:pt x="15" y="23"/>
                  </a:cubicBezTo>
                  <a:cubicBezTo>
                    <a:pt x="15" y="31"/>
                    <a:pt x="15" y="31"/>
                    <a:pt x="15" y="31"/>
                  </a:cubicBezTo>
                  <a:cubicBezTo>
                    <a:pt x="11" y="31"/>
                    <a:pt x="11" y="31"/>
                    <a:pt x="11" y="31"/>
                  </a:cubicBezTo>
                  <a:cubicBezTo>
                    <a:pt x="11" y="9"/>
                    <a:pt x="11" y="9"/>
                    <a:pt x="11" y="9"/>
                  </a:cubicBezTo>
                  <a:cubicBezTo>
                    <a:pt x="18" y="9"/>
                    <a:pt x="18" y="9"/>
                    <a:pt x="18" y="9"/>
                  </a:cubicBezTo>
                  <a:cubicBezTo>
                    <a:pt x="24" y="9"/>
                    <a:pt x="27" y="10"/>
                    <a:pt x="27" y="15"/>
                  </a:cubicBezTo>
                  <a:cubicBezTo>
                    <a:pt x="27" y="19"/>
                    <a:pt x="26" y="21"/>
                    <a:pt x="23" y="22"/>
                  </a:cubicBezTo>
                  <a:cubicBezTo>
                    <a:pt x="27" y="31"/>
                    <a:pt x="27" y="31"/>
                    <a:pt x="27" y="31"/>
                  </a:cubicBezTo>
                  <a:cubicBezTo>
                    <a:pt x="23" y="31"/>
                    <a:pt x="23" y="31"/>
                    <a:pt x="23" y="31"/>
                  </a:cubicBezTo>
                  <a:lnTo>
                    <a:pt x="19" y="23"/>
                  </a:lnTo>
                  <a:close/>
                  <a:moveTo>
                    <a:pt x="15" y="19"/>
                  </a:moveTo>
                  <a:cubicBezTo>
                    <a:pt x="19" y="19"/>
                    <a:pt x="19" y="19"/>
                    <a:pt x="19" y="19"/>
                  </a:cubicBezTo>
                  <a:cubicBezTo>
                    <a:pt x="22" y="19"/>
                    <a:pt x="23" y="18"/>
                    <a:pt x="23" y="16"/>
                  </a:cubicBezTo>
                  <a:cubicBezTo>
                    <a:pt x="23" y="13"/>
                    <a:pt x="21" y="12"/>
                    <a:pt x="18" y="12"/>
                  </a:cubicBezTo>
                  <a:cubicBezTo>
                    <a:pt x="15" y="12"/>
                    <a:pt x="15" y="12"/>
                    <a:pt x="15" y="12"/>
                  </a:cubicBezTo>
                  <a:lnTo>
                    <a:pt x="1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grpSp>
      <p:sp>
        <p:nvSpPr>
          <p:cNvPr id="51" name="Rectangle 50"/>
          <p:cNvSpPr/>
          <p:nvPr userDrawn="1"/>
        </p:nvSpPr>
        <p:spPr>
          <a:xfrm>
            <a:off x="381000" y="6362700"/>
            <a:ext cx="1473200" cy="2964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userDrawn="1"/>
        </p:nvSpPr>
        <p:spPr>
          <a:xfrm>
            <a:off x="-1" y="6311900"/>
            <a:ext cx="12188825" cy="546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5" name="Group 54"/>
          <p:cNvGrpSpPr/>
          <p:nvPr userDrawn="1"/>
        </p:nvGrpSpPr>
        <p:grpSpPr>
          <a:xfrm>
            <a:off x="8176895" y="911996"/>
            <a:ext cx="3743609" cy="5946004"/>
            <a:chOff x="8176895" y="950096"/>
            <a:chExt cx="3743609" cy="5946004"/>
          </a:xfrm>
        </p:grpSpPr>
        <p:grpSp>
          <p:nvGrpSpPr>
            <p:cNvPr id="20" name="Group 4"/>
            <p:cNvGrpSpPr>
              <a:grpSpLocks noChangeAspect="1"/>
            </p:cNvGrpSpPr>
            <p:nvPr userDrawn="1"/>
          </p:nvGrpSpPr>
          <p:grpSpPr bwMode="auto">
            <a:xfrm>
              <a:off x="8176895" y="950096"/>
              <a:ext cx="3743609" cy="5946004"/>
              <a:chOff x="4362" y="359"/>
              <a:chExt cx="4037" cy="6412"/>
            </a:xfrm>
          </p:grpSpPr>
          <p:sp>
            <p:nvSpPr>
              <p:cNvPr id="21" name="Freeform 20"/>
              <p:cNvSpPr>
                <a:spLocks noEditPoints="1"/>
              </p:cNvSpPr>
              <p:nvPr userDrawn="1"/>
            </p:nvSpPr>
            <p:spPr bwMode="auto">
              <a:xfrm>
                <a:off x="4840" y="1791"/>
                <a:ext cx="1168" cy="1168"/>
              </a:xfrm>
              <a:custGeom>
                <a:avLst/>
                <a:gdLst>
                  <a:gd name="T0" fmla="*/ 320 w 645"/>
                  <a:gd name="T1" fmla="*/ 645 h 645"/>
                  <a:gd name="T2" fmla="*/ 281 w 645"/>
                  <a:gd name="T3" fmla="*/ 628 h 645"/>
                  <a:gd name="T4" fmla="*/ 16 w 645"/>
                  <a:gd name="T5" fmla="*/ 364 h 645"/>
                  <a:gd name="T6" fmla="*/ 0 w 645"/>
                  <a:gd name="T7" fmla="*/ 325 h 645"/>
                  <a:gd name="T8" fmla="*/ 16 w 645"/>
                  <a:gd name="T9" fmla="*/ 286 h 645"/>
                  <a:gd name="T10" fmla="*/ 281 w 645"/>
                  <a:gd name="T11" fmla="*/ 22 h 645"/>
                  <a:gd name="T12" fmla="*/ 359 w 645"/>
                  <a:gd name="T13" fmla="*/ 22 h 645"/>
                  <a:gd name="T14" fmla="*/ 623 w 645"/>
                  <a:gd name="T15" fmla="*/ 286 h 645"/>
                  <a:gd name="T16" fmla="*/ 623 w 645"/>
                  <a:gd name="T17" fmla="*/ 364 h 645"/>
                  <a:gd name="T18" fmla="*/ 359 w 645"/>
                  <a:gd name="T19" fmla="*/ 628 h 645"/>
                  <a:gd name="T20" fmla="*/ 320 w 645"/>
                  <a:gd name="T21" fmla="*/ 645 h 645"/>
                  <a:gd name="T22" fmla="*/ 134 w 645"/>
                  <a:gd name="T23" fmla="*/ 325 h 645"/>
                  <a:gd name="T24" fmla="*/ 320 w 645"/>
                  <a:gd name="T25" fmla="*/ 511 h 645"/>
                  <a:gd name="T26" fmla="*/ 506 w 645"/>
                  <a:gd name="T27" fmla="*/ 325 h 645"/>
                  <a:gd name="T28" fmla="*/ 320 w 645"/>
                  <a:gd name="T29" fmla="*/ 139 h 645"/>
                  <a:gd name="T30" fmla="*/ 134 w 645"/>
                  <a:gd name="T31" fmla="*/ 32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45">
                    <a:moveTo>
                      <a:pt x="320" y="645"/>
                    </a:moveTo>
                    <a:cubicBezTo>
                      <a:pt x="306" y="645"/>
                      <a:pt x="291" y="639"/>
                      <a:pt x="281" y="628"/>
                    </a:cubicBezTo>
                    <a:cubicBezTo>
                      <a:pt x="16" y="364"/>
                      <a:pt x="16" y="364"/>
                      <a:pt x="16" y="364"/>
                    </a:cubicBezTo>
                    <a:cubicBezTo>
                      <a:pt x="6" y="354"/>
                      <a:pt x="0" y="340"/>
                      <a:pt x="0" y="325"/>
                    </a:cubicBezTo>
                    <a:cubicBezTo>
                      <a:pt x="0" y="310"/>
                      <a:pt x="6" y="296"/>
                      <a:pt x="16" y="286"/>
                    </a:cubicBezTo>
                    <a:cubicBezTo>
                      <a:pt x="281" y="22"/>
                      <a:pt x="281" y="22"/>
                      <a:pt x="281" y="22"/>
                    </a:cubicBezTo>
                    <a:cubicBezTo>
                      <a:pt x="302" y="0"/>
                      <a:pt x="337" y="0"/>
                      <a:pt x="359" y="22"/>
                    </a:cubicBezTo>
                    <a:cubicBezTo>
                      <a:pt x="623" y="286"/>
                      <a:pt x="623" y="286"/>
                      <a:pt x="623" y="286"/>
                    </a:cubicBezTo>
                    <a:cubicBezTo>
                      <a:pt x="645" y="307"/>
                      <a:pt x="645" y="343"/>
                      <a:pt x="623" y="364"/>
                    </a:cubicBezTo>
                    <a:cubicBezTo>
                      <a:pt x="359" y="628"/>
                      <a:pt x="359" y="628"/>
                      <a:pt x="359" y="628"/>
                    </a:cubicBezTo>
                    <a:cubicBezTo>
                      <a:pt x="348" y="639"/>
                      <a:pt x="334" y="645"/>
                      <a:pt x="320" y="645"/>
                    </a:cubicBezTo>
                    <a:close/>
                    <a:moveTo>
                      <a:pt x="134" y="325"/>
                    </a:moveTo>
                    <a:cubicBezTo>
                      <a:pt x="320" y="511"/>
                      <a:pt x="320" y="511"/>
                      <a:pt x="320" y="511"/>
                    </a:cubicBezTo>
                    <a:cubicBezTo>
                      <a:pt x="506" y="325"/>
                      <a:pt x="506" y="325"/>
                      <a:pt x="506" y="325"/>
                    </a:cubicBezTo>
                    <a:cubicBezTo>
                      <a:pt x="320" y="139"/>
                      <a:pt x="320" y="139"/>
                      <a:pt x="320" y="139"/>
                    </a:cubicBezTo>
                    <a:lnTo>
                      <a:pt x="134" y="32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noEditPoints="1"/>
              </p:cNvSpPr>
              <p:nvPr userDrawn="1"/>
            </p:nvSpPr>
            <p:spPr bwMode="auto">
              <a:xfrm>
                <a:off x="4362" y="3066"/>
                <a:ext cx="1168" cy="1168"/>
              </a:xfrm>
              <a:custGeom>
                <a:avLst/>
                <a:gdLst>
                  <a:gd name="T0" fmla="*/ 320 w 645"/>
                  <a:gd name="T1" fmla="*/ 645 h 645"/>
                  <a:gd name="T2" fmla="*/ 280 w 645"/>
                  <a:gd name="T3" fmla="*/ 629 h 645"/>
                  <a:gd name="T4" fmla="*/ 16 w 645"/>
                  <a:gd name="T5" fmla="*/ 364 h 645"/>
                  <a:gd name="T6" fmla="*/ 0 w 645"/>
                  <a:gd name="T7" fmla="*/ 325 h 645"/>
                  <a:gd name="T8" fmla="*/ 16 w 645"/>
                  <a:gd name="T9" fmla="*/ 286 h 645"/>
                  <a:gd name="T10" fmla="*/ 280 w 645"/>
                  <a:gd name="T11" fmla="*/ 22 h 645"/>
                  <a:gd name="T12" fmla="*/ 359 w 645"/>
                  <a:gd name="T13" fmla="*/ 22 h 645"/>
                  <a:gd name="T14" fmla="*/ 623 w 645"/>
                  <a:gd name="T15" fmla="*/ 286 h 645"/>
                  <a:gd name="T16" fmla="*/ 623 w 645"/>
                  <a:gd name="T17" fmla="*/ 364 h 645"/>
                  <a:gd name="T18" fmla="*/ 359 w 645"/>
                  <a:gd name="T19" fmla="*/ 629 h 645"/>
                  <a:gd name="T20" fmla="*/ 320 w 645"/>
                  <a:gd name="T21" fmla="*/ 645 h 645"/>
                  <a:gd name="T22" fmla="*/ 134 w 645"/>
                  <a:gd name="T23" fmla="*/ 325 h 645"/>
                  <a:gd name="T24" fmla="*/ 320 w 645"/>
                  <a:gd name="T25" fmla="*/ 511 h 645"/>
                  <a:gd name="T26" fmla="*/ 505 w 645"/>
                  <a:gd name="T27" fmla="*/ 325 h 645"/>
                  <a:gd name="T28" fmla="*/ 320 w 645"/>
                  <a:gd name="T29" fmla="*/ 140 h 645"/>
                  <a:gd name="T30" fmla="*/ 134 w 645"/>
                  <a:gd name="T31" fmla="*/ 32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45">
                    <a:moveTo>
                      <a:pt x="320" y="645"/>
                    </a:moveTo>
                    <a:cubicBezTo>
                      <a:pt x="305" y="645"/>
                      <a:pt x="291" y="639"/>
                      <a:pt x="280" y="629"/>
                    </a:cubicBezTo>
                    <a:cubicBezTo>
                      <a:pt x="16" y="364"/>
                      <a:pt x="16" y="364"/>
                      <a:pt x="16" y="364"/>
                    </a:cubicBezTo>
                    <a:cubicBezTo>
                      <a:pt x="6" y="354"/>
                      <a:pt x="0" y="340"/>
                      <a:pt x="0" y="325"/>
                    </a:cubicBezTo>
                    <a:cubicBezTo>
                      <a:pt x="0" y="311"/>
                      <a:pt x="6" y="296"/>
                      <a:pt x="16" y="286"/>
                    </a:cubicBezTo>
                    <a:cubicBezTo>
                      <a:pt x="280" y="22"/>
                      <a:pt x="280" y="22"/>
                      <a:pt x="280" y="22"/>
                    </a:cubicBezTo>
                    <a:cubicBezTo>
                      <a:pt x="302" y="0"/>
                      <a:pt x="337" y="0"/>
                      <a:pt x="359" y="22"/>
                    </a:cubicBezTo>
                    <a:cubicBezTo>
                      <a:pt x="623" y="286"/>
                      <a:pt x="623" y="286"/>
                      <a:pt x="623" y="286"/>
                    </a:cubicBezTo>
                    <a:cubicBezTo>
                      <a:pt x="645" y="308"/>
                      <a:pt x="645" y="343"/>
                      <a:pt x="623" y="364"/>
                    </a:cubicBezTo>
                    <a:cubicBezTo>
                      <a:pt x="359" y="629"/>
                      <a:pt x="359" y="629"/>
                      <a:pt x="359" y="629"/>
                    </a:cubicBezTo>
                    <a:cubicBezTo>
                      <a:pt x="348" y="639"/>
                      <a:pt x="334" y="645"/>
                      <a:pt x="320" y="645"/>
                    </a:cubicBezTo>
                    <a:close/>
                    <a:moveTo>
                      <a:pt x="134" y="325"/>
                    </a:moveTo>
                    <a:cubicBezTo>
                      <a:pt x="320" y="511"/>
                      <a:pt x="320" y="511"/>
                      <a:pt x="320" y="511"/>
                    </a:cubicBezTo>
                    <a:cubicBezTo>
                      <a:pt x="505" y="325"/>
                      <a:pt x="505" y="325"/>
                      <a:pt x="505" y="325"/>
                    </a:cubicBezTo>
                    <a:cubicBezTo>
                      <a:pt x="320" y="140"/>
                      <a:pt x="320" y="140"/>
                      <a:pt x="320" y="140"/>
                    </a:cubicBezTo>
                    <a:lnTo>
                      <a:pt x="134" y="325"/>
                    </a:lnTo>
                    <a:close/>
                  </a:path>
                </a:pathLst>
              </a:custGeom>
              <a:solidFill>
                <a:srgbClr val="0089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userDrawn="1"/>
            </p:nvSpPr>
            <p:spPr bwMode="auto">
              <a:xfrm>
                <a:off x="5318" y="2778"/>
                <a:ext cx="201" cy="87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8"/>
              <p:cNvSpPr>
                <a:spLocks noChangeArrowheads="1"/>
              </p:cNvSpPr>
              <p:nvPr userDrawn="1"/>
            </p:nvSpPr>
            <p:spPr bwMode="auto">
              <a:xfrm>
                <a:off x="6755" y="948"/>
                <a:ext cx="201" cy="222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
              <p:cNvSpPr>
                <a:spLocks noChangeArrowheads="1"/>
              </p:cNvSpPr>
              <p:nvPr userDrawn="1"/>
            </p:nvSpPr>
            <p:spPr bwMode="auto">
              <a:xfrm>
                <a:off x="4840" y="2379"/>
                <a:ext cx="201" cy="79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0"/>
              <p:cNvSpPr>
                <a:spLocks noChangeArrowheads="1"/>
              </p:cNvSpPr>
              <p:nvPr userDrawn="1"/>
            </p:nvSpPr>
            <p:spPr bwMode="auto">
              <a:xfrm>
                <a:off x="5318" y="3655"/>
                <a:ext cx="201" cy="3116"/>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1"/>
              <p:cNvSpPr>
                <a:spLocks noChangeArrowheads="1"/>
              </p:cNvSpPr>
              <p:nvPr userDrawn="1"/>
            </p:nvSpPr>
            <p:spPr bwMode="auto">
              <a:xfrm>
                <a:off x="7711" y="2858"/>
                <a:ext cx="201" cy="39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2"/>
              <p:cNvSpPr>
                <a:spLocks noChangeArrowheads="1"/>
              </p:cNvSpPr>
              <p:nvPr userDrawn="1"/>
            </p:nvSpPr>
            <p:spPr bwMode="auto">
              <a:xfrm>
                <a:off x="8189" y="2379"/>
                <a:ext cx="201" cy="4379"/>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3"/>
              <p:cNvSpPr>
                <a:spLocks noChangeArrowheads="1"/>
              </p:cNvSpPr>
              <p:nvPr userDrawn="1"/>
            </p:nvSpPr>
            <p:spPr bwMode="auto">
              <a:xfrm>
                <a:off x="6755" y="4133"/>
                <a:ext cx="201" cy="26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4"/>
              <p:cNvSpPr>
                <a:spLocks noChangeArrowheads="1"/>
              </p:cNvSpPr>
              <p:nvPr userDrawn="1"/>
            </p:nvSpPr>
            <p:spPr bwMode="auto">
              <a:xfrm>
                <a:off x="7233" y="2379"/>
                <a:ext cx="201" cy="1276"/>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
              <p:cNvSpPr>
                <a:spLocks/>
              </p:cNvSpPr>
              <p:nvPr userDrawn="1"/>
            </p:nvSpPr>
            <p:spPr bwMode="auto">
              <a:xfrm>
                <a:off x="7233" y="3655"/>
                <a:ext cx="201" cy="3116"/>
              </a:xfrm>
              <a:custGeom>
                <a:avLst/>
                <a:gdLst>
                  <a:gd name="T0" fmla="*/ 0 w 201"/>
                  <a:gd name="T1" fmla="*/ 0 h 3116"/>
                  <a:gd name="T2" fmla="*/ 0 w 201"/>
                  <a:gd name="T3" fmla="*/ 478 h 3116"/>
                  <a:gd name="T4" fmla="*/ 0 w 201"/>
                  <a:gd name="T5" fmla="*/ 784 h 3116"/>
                  <a:gd name="T6" fmla="*/ 0 w 201"/>
                  <a:gd name="T7" fmla="*/ 3116 h 3116"/>
                  <a:gd name="T8" fmla="*/ 201 w 201"/>
                  <a:gd name="T9" fmla="*/ 3116 h 3116"/>
                  <a:gd name="T10" fmla="*/ 201 w 201"/>
                  <a:gd name="T11" fmla="*/ 1027 h 3116"/>
                  <a:gd name="T12" fmla="*/ 201 w 201"/>
                  <a:gd name="T13" fmla="*/ 742 h 3116"/>
                  <a:gd name="T14" fmla="*/ 201 w 201"/>
                  <a:gd name="T15" fmla="*/ 478 h 3116"/>
                  <a:gd name="T16" fmla="*/ 201 w 201"/>
                  <a:gd name="T17" fmla="*/ 0 h 3116"/>
                  <a:gd name="T18" fmla="*/ 0 w 201"/>
                  <a:gd name="T19" fmla="*/ 0 h 3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 h="3116">
                    <a:moveTo>
                      <a:pt x="0" y="0"/>
                    </a:moveTo>
                    <a:lnTo>
                      <a:pt x="0" y="478"/>
                    </a:lnTo>
                    <a:lnTo>
                      <a:pt x="0" y="784"/>
                    </a:lnTo>
                    <a:lnTo>
                      <a:pt x="0" y="3116"/>
                    </a:lnTo>
                    <a:lnTo>
                      <a:pt x="201" y="3116"/>
                    </a:lnTo>
                    <a:lnTo>
                      <a:pt x="201" y="1027"/>
                    </a:lnTo>
                    <a:lnTo>
                      <a:pt x="201" y="742"/>
                    </a:lnTo>
                    <a:lnTo>
                      <a:pt x="201" y="478"/>
                    </a:lnTo>
                    <a:lnTo>
                      <a:pt x="201"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6"/>
              <p:cNvSpPr>
                <a:spLocks noChangeArrowheads="1"/>
              </p:cNvSpPr>
              <p:nvPr userDrawn="1"/>
            </p:nvSpPr>
            <p:spPr bwMode="auto">
              <a:xfrm>
                <a:off x="5796" y="948"/>
                <a:ext cx="201" cy="143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noEditPoints="1"/>
              </p:cNvSpPr>
              <p:nvPr userDrawn="1"/>
            </p:nvSpPr>
            <p:spPr bwMode="auto">
              <a:xfrm>
                <a:off x="7222" y="1800"/>
                <a:ext cx="1177" cy="1159"/>
              </a:xfrm>
              <a:custGeom>
                <a:avLst/>
                <a:gdLst>
                  <a:gd name="T0" fmla="*/ 325 w 650"/>
                  <a:gd name="T1" fmla="*/ 640 h 640"/>
                  <a:gd name="T2" fmla="*/ 286 w 650"/>
                  <a:gd name="T3" fmla="*/ 623 h 640"/>
                  <a:gd name="T4" fmla="*/ 22 w 650"/>
                  <a:gd name="T5" fmla="*/ 359 h 640"/>
                  <a:gd name="T6" fmla="*/ 22 w 650"/>
                  <a:gd name="T7" fmla="*/ 281 h 640"/>
                  <a:gd name="T8" fmla="*/ 286 w 650"/>
                  <a:gd name="T9" fmla="*/ 17 h 640"/>
                  <a:gd name="T10" fmla="*/ 325 w 650"/>
                  <a:gd name="T11" fmla="*/ 0 h 640"/>
                  <a:gd name="T12" fmla="*/ 365 w 650"/>
                  <a:gd name="T13" fmla="*/ 17 h 640"/>
                  <a:gd name="T14" fmla="*/ 629 w 650"/>
                  <a:gd name="T15" fmla="*/ 281 h 640"/>
                  <a:gd name="T16" fmla="*/ 629 w 650"/>
                  <a:gd name="T17" fmla="*/ 359 h 640"/>
                  <a:gd name="T18" fmla="*/ 365 w 650"/>
                  <a:gd name="T19" fmla="*/ 623 h 640"/>
                  <a:gd name="T20" fmla="*/ 325 w 650"/>
                  <a:gd name="T21" fmla="*/ 640 h 640"/>
                  <a:gd name="T22" fmla="*/ 140 w 650"/>
                  <a:gd name="T23" fmla="*/ 320 h 640"/>
                  <a:gd name="T24" fmla="*/ 325 w 650"/>
                  <a:gd name="T25" fmla="*/ 506 h 640"/>
                  <a:gd name="T26" fmla="*/ 511 w 650"/>
                  <a:gd name="T27" fmla="*/ 320 h 640"/>
                  <a:gd name="T28" fmla="*/ 325 w 650"/>
                  <a:gd name="T29" fmla="*/ 134 h 640"/>
                  <a:gd name="T30" fmla="*/ 140 w 650"/>
                  <a:gd name="T31" fmla="*/ 32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0" h="640">
                    <a:moveTo>
                      <a:pt x="325" y="640"/>
                    </a:moveTo>
                    <a:cubicBezTo>
                      <a:pt x="311" y="640"/>
                      <a:pt x="297" y="634"/>
                      <a:pt x="286" y="623"/>
                    </a:cubicBezTo>
                    <a:cubicBezTo>
                      <a:pt x="22" y="359"/>
                      <a:pt x="22" y="359"/>
                      <a:pt x="22" y="359"/>
                    </a:cubicBezTo>
                    <a:cubicBezTo>
                      <a:pt x="0" y="338"/>
                      <a:pt x="0" y="302"/>
                      <a:pt x="22" y="281"/>
                    </a:cubicBezTo>
                    <a:cubicBezTo>
                      <a:pt x="286" y="17"/>
                      <a:pt x="286" y="17"/>
                      <a:pt x="286" y="17"/>
                    </a:cubicBezTo>
                    <a:cubicBezTo>
                      <a:pt x="297" y="6"/>
                      <a:pt x="311" y="0"/>
                      <a:pt x="325" y="0"/>
                    </a:cubicBezTo>
                    <a:cubicBezTo>
                      <a:pt x="340" y="0"/>
                      <a:pt x="354" y="6"/>
                      <a:pt x="365" y="17"/>
                    </a:cubicBezTo>
                    <a:cubicBezTo>
                      <a:pt x="629" y="281"/>
                      <a:pt x="629" y="281"/>
                      <a:pt x="629" y="281"/>
                    </a:cubicBezTo>
                    <a:cubicBezTo>
                      <a:pt x="650" y="302"/>
                      <a:pt x="650" y="338"/>
                      <a:pt x="629" y="359"/>
                    </a:cubicBezTo>
                    <a:cubicBezTo>
                      <a:pt x="365" y="623"/>
                      <a:pt x="365" y="623"/>
                      <a:pt x="365" y="623"/>
                    </a:cubicBezTo>
                    <a:cubicBezTo>
                      <a:pt x="354" y="634"/>
                      <a:pt x="340" y="640"/>
                      <a:pt x="325" y="640"/>
                    </a:cubicBezTo>
                    <a:close/>
                    <a:moveTo>
                      <a:pt x="140" y="320"/>
                    </a:moveTo>
                    <a:cubicBezTo>
                      <a:pt x="325" y="506"/>
                      <a:pt x="325" y="506"/>
                      <a:pt x="325" y="506"/>
                    </a:cubicBezTo>
                    <a:cubicBezTo>
                      <a:pt x="511" y="320"/>
                      <a:pt x="511" y="320"/>
                      <a:pt x="511" y="320"/>
                    </a:cubicBezTo>
                    <a:cubicBezTo>
                      <a:pt x="325" y="134"/>
                      <a:pt x="325" y="134"/>
                      <a:pt x="325" y="134"/>
                    </a:cubicBezTo>
                    <a:lnTo>
                      <a:pt x="140" y="32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8"/>
              <p:cNvSpPr>
                <a:spLocks/>
              </p:cNvSpPr>
              <p:nvPr userDrawn="1"/>
            </p:nvSpPr>
            <p:spPr bwMode="auto">
              <a:xfrm>
                <a:off x="5827" y="1426"/>
                <a:ext cx="649" cy="5332"/>
              </a:xfrm>
              <a:custGeom>
                <a:avLst/>
                <a:gdLst>
                  <a:gd name="T0" fmla="*/ 649 w 649"/>
                  <a:gd name="T1" fmla="*/ 0 h 5332"/>
                  <a:gd name="T2" fmla="*/ 449 w 649"/>
                  <a:gd name="T3" fmla="*/ 0 h 5332"/>
                  <a:gd name="T4" fmla="*/ 449 w 649"/>
                  <a:gd name="T5" fmla="*/ 1986 h 5332"/>
                  <a:gd name="T6" fmla="*/ 141 w 649"/>
                  <a:gd name="T7" fmla="*/ 1680 h 5332"/>
                  <a:gd name="T8" fmla="*/ 0 w 649"/>
                  <a:gd name="T9" fmla="*/ 1821 h 5332"/>
                  <a:gd name="T10" fmla="*/ 449 w 649"/>
                  <a:gd name="T11" fmla="*/ 2270 h 5332"/>
                  <a:gd name="T12" fmla="*/ 449 w 649"/>
                  <a:gd name="T13" fmla="*/ 2577 h 5332"/>
                  <a:gd name="T14" fmla="*/ 449 w 649"/>
                  <a:gd name="T15" fmla="*/ 5332 h 5332"/>
                  <a:gd name="T16" fmla="*/ 649 w 649"/>
                  <a:gd name="T17" fmla="*/ 5332 h 5332"/>
                  <a:gd name="T18" fmla="*/ 649 w 649"/>
                  <a:gd name="T19" fmla="*/ 2577 h 5332"/>
                  <a:gd name="T20" fmla="*/ 649 w 649"/>
                  <a:gd name="T21" fmla="*/ 2577 h 5332"/>
                  <a:gd name="T22" fmla="*/ 649 w 649"/>
                  <a:gd name="T23" fmla="*/ 0 h 5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9" h="5332">
                    <a:moveTo>
                      <a:pt x="649" y="0"/>
                    </a:moveTo>
                    <a:lnTo>
                      <a:pt x="449" y="0"/>
                    </a:lnTo>
                    <a:lnTo>
                      <a:pt x="449" y="1986"/>
                    </a:lnTo>
                    <a:lnTo>
                      <a:pt x="141" y="1680"/>
                    </a:lnTo>
                    <a:lnTo>
                      <a:pt x="0" y="1821"/>
                    </a:lnTo>
                    <a:lnTo>
                      <a:pt x="449" y="2270"/>
                    </a:lnTo>
                    <a:lnTo>
                      <a:pt x="449" y="2577"/>
                    </a:lnTo>
                    <a:lnTo>
                      <a:pt x="449" y="5332"/>
                    </a:lnTo>
                    <a:lnTo>
                      <a:pt x="649" y="5332"/>
                    </a:lnTo>
                    <a:lnTo>
                      <a:pt x="649" y="2577"/>
                    </a:lnTo>
                    <a:lnTo>
                      <a:pt x="649" y="2577"/>
                    </a:lnTo>
                    <a:lnTo>
                      <a:pt x="649"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9"/>
              <p:cNvSpPr>
                <a:spLocks noEditPoints="1"/>
              </p:cNvSpPr>
              <p:nvPr userDrawn="1"/>
            </p:nvSpPr>
            <p:spPr bwMode="auto">
              <a:xfrm>
                <a:off x="6476" y="3066"/>
                <a:ext cx="958" cy="1168"/>
              </a:xfrm>
              <a:custGeom>
                <a:avLst/>
                <a:gdLst>
                  <a:gd name="T0" fmla="*/ 512 w 529"/>
                  <a:gd name="T1" fmla="*/ 286 h 645"/>
                  <a:gd name="T2" fmla="*/ 418 w 529"/>
                  <a:gd name="T3" fmla="*/ 191 h 645"/>
                  <a:gd name="T4" fmla="*/ 248 w 529"/>
                  <a:gd name="T5" fmla="*/ 22 h 645"/>
                  <a:gd name="T6" fmla="*/ 170 w 529"/>
                  <a:gd name="T7" fmla="*/ 22 h 645"/>
                  <a:gd name="T8" fmla="*/ 0 w 529"/>
                  <a:gd name="T9" fmla="*/ 191 h 645"/>
                  <a:gd name="T10" fmla="*/ 0 w 529"/>
                  <a:gd name="T11" fmla="*/ 459 h 645"/>
                  <a:gd name="T12" fmla="*/ 170 w 529"/>
                  <a:gd name="T13" fmla="*/ 629 h 645"/>
                  <a:gd name="T14" fmla="*/ 209 w 529"/>
                  <a:gd name="T15" fmla="*/ 645 h 645"/>
                  <a:gd name="T16" fmla="*/ 248 w 529"/>
                  <a:gd name="T17" fmla="*/ 629 h 645"/>
                  <a:gd name="T18" fmla="*/ 418 w 529"/>
                  <a:gd name="T19" fmla="*/ 459 h 645"/>
                  <a:gd name="T20" fmla="*/ 512 w 529"/>
                  <a:gd name="T21" fmla="*/ 364 h 645"/>
                  <a:gd name="T22" fmla="*/ 529 w 529"/>
                  <a:gd name="T23" fmla="*/ 325 h 645"/>
                  <a:gd name="T24" fmla="*/ 512 w 529"/>
                  <a:gd name="T25" fmla="*/ 286 h 645"/>
                  <a:gd name="T26" fmla="*/ 209 w 529"/>
                  <a:gd name="T27" fmla="*/ 511 h 645"/>
                  <a:gd name="T28" fmla="*/ 23 w 529"/>
                  <a:gd name="T29" fmla="*/ 325 h 645"/>
                  <a:gd name="T30" fmla="*/ 209 w 529"/>
                  <a:gd name="T31" fmla="*/ 140 h 645"/>
                  <a:gd name="T32" fmla="*/ 395 w 529"/>
                  <a:gd name="T33" fmla="*/ 325 h 645"/>
                  <a:gd name="T34" fmla="*/ 209 w 529"/>
                  <a:gd name="T35" fmla="*/ 511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9" h="645">
                    <a:moveTo>
                      <a:pt x="512" y="286"/>
                    </a:moveTo>
                    <a:cubicBezTo>
                      <a:pt x="418" y="191"/>
                      <a:pt x="418" y="191"/>
                      <a:pt x="418" y="191"/>
                    </a:cubicBezTo>
                    <a:cubicBezTo>
                      <a:pt x="248" y="22"/>
                      <a:pt x="248" y="22"/>
                      <a:pt x="248" y="22"/>
                    </a:cubicBezTo>
                    <a:cubicBezTo>
                      <a:pt x="227" y="0"/>
                      <a:pt x="192" y="0"/>
                      <a:pt x="170" y="22"/>
                    </a:cubicBezTo>
                    <a:cubicBezTo>
                      <a:pt x="0" y="191"/>
                      <a:pt x="0" y="191"/>
                      <a:pt x="0" y="191"/>
                    </a:cubicBezTo>
                    <a:cubicBezTo>
                      <a:pt x="0" y="459"/>
                      <a:pt x="0" y="459"/>
                      <a:pt x="0" y="459"/>
                    </a:cubicBezTo>
                    <a:cubicBezTo>
                      <a:pt x="170" y="629"/>
                      <a:pt x="170" y="629"/>
                      <a:pt x="170" y="629"/>
                    </a:cubicBezTo>
                    <a:cubicBezTo>
                      <a:pt x="180" y="639"/>
                      <a:pt x="194" y="645"/>
                      <a:pt x="209" y="645"/>
                    </a:cubicBezTo>
                    <a:cubicBezTo>
                      <a:pt x="224" y="645"/>
                      <a:pt x="238" y="639"/>
                      <a:pt x="248" y="629"/>
                    </a:cubicBezTo>
                    <a:cubicBezTo>
                      <a:pt x="418" y="459"/>
                      <a:pt x="418" y="459"/>
                      <a:pt x="418" y="459"/>
                    </a:cubicBezTo>
                    <a:cubicBezTo>
                      <a:pt x="512" y="364"/>
                      <a:pt x="512" y="364"/>
                      <a:pt x="512" y="364"/>
                    </a:cubicBezTo>
                    <a:cubicBezTo>
                      <a:pt x="523" y="354"/>
                      <a:pt x="529" y="340"/>
                      <a:pt x="529" y="325"/>
                    </a:cubicBezTo>
                    <a:cubicBezTo>
                      <a:pt x="529" y="311"/>
                      <a:pt x="523" y="296"/>
                      <a:pt x="512" y="286"/>
                    </a:cubicBezTo>
                    <a:close/>
                    <a:moveTo>
                      <a:pt x="209" y="511"/>
                    </a:moveTo>
                    <a:cubicBezTo>
                      <a:pt x="23" y="325"/>
                      <a:pt x="23" y="325"/>
                      <a:pt x="23" y="325"/>
                    </a:cubicBezTo>
                    <a:cubicBezTo>
                      <a:pt x="209" y="140"/>
                      <a:pt x="209" y="140"/>
                      <a:pt x="209" y="140"/>
                    </a:cubicBezTo>
                    <a:cubicBezTo>
                      <a:pt x="395" y="325"/>
                      <a:pt x="395" y="325"/>
                      <a:pt x="395" y="325"/>
                    </a:cubicBezTo>
                    <a:lnTo>
                      <a:pt x="209" y="51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
              <p:cNvSpPr>
                <a:spLocks noEditPoints="1"/>
              </p:cNvSpPr>
              <p:nvPr userDrawn="1"/>
            </p:nvSpPr>
            <p:spPr bwMode="auto">
              <a:xfrm>
                <a:off x="5796" y="359"/>
                <a:ext cx="1169" cy="1169"/>
              </a:xfrm>
              <a:custGeom>
                <a:avLst/>
                <a:gdLst>
                  <a:gd name="T0" fmla="*/ 320 w 645"/>
                  <a:gd name="T1" fmla="*/ 645 h 645"/>
                  <a:gd name="T2" fmla="*/ 281 w 645"/>
                  <a:gd name="T3" fmla="*/ 629 h 645"/>
                  <a:gd name="T4" fmla="*/ 17 w 645"/>
                  <a:gd name="T5" fmla="*/ 364 h 645"/>
                  <a:gd name="T6" fmla="*/ 0 w 645"/>
                  <a:gd name="T7" fmla="*/ 325 h 645"/>
                  <a:gd name="T8" fmla="*/ 17 w 645"/>
                  <a:gd name="T9" fmla="*/ 286 h 645"/>
                  <a:gd name="T10" fmla="*/ 281 w 645"/>
                  <a:gd name="T11" fmla="*/ 22 h 645"/>
                  <a:gd name="T12" fmla="*/ 359 w 645"/>
                  <a:gd name="T13" fmla="*/ 22 h 645"/>
                  <a:gd name="T14" fmla="*/ 623 w 645"/>
                  <a:gd name="T15" fmla="*/ 286 h 645"/>
                  <a:gd name="T16" fmla="*/ 623 w 645"/>
                  <a:gd name="T17" fmla="*/ 364 h 645"/>
                  <a:gd name="T18" fmla="*/ 359 w 645"/>
                  <a:gd name="T19" fmla="*/ 629 h 645"/>
                  <a:gd name="T20" fmla="*/ 320 w 645"/>
                  <a:gd name="T21" fmla="*/ 645 h 645"/>
                  <a:gd name="T22" fmla="*/ 134 w 645"/>
                  <a:gd name="T23" fmla="*/ 325 h 645"/>
                  <a:gd name="T24" fmla="*/ 320 w 645"/>
                  <a:gd name="T25" fmla="*/ 511 h 645"/>
                  <a:gd name="T26" fmla="*/ 506 w 645"/>
                  <a:gd name="T27" fmla="*/ 325 h 645"/>
                  <a:gd name="T28" fmla="*/ 320 w 645"/>
                  <a:gd name="T29" fmla="*/ 140 h 645"/>
                  <a:gd name="T30" fmla="*/ 134 w 645"/>
                  <a:gd name="T31" fmla="*/ 32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45">
                    <a:moveTo>
                      <a:pt x="320" y="645"/>
                    </a:moveTo>
                    <a:cubicBezTo>
                      <a:pt x="306" y="645"/>
                      <a:pt x="292" y="639"/>
                      <a:pt x="281" y="629"/>
                    </a:cubicBezTo>
                    <a:cubicBezTo>
                      <a:pt x="17" y="364"/>
                      <a:pt x="17" y="364"/>
                      <a:pt x="17" y="364"/>
                    </a:cubicBezTo>
                    <a:cubicBezTo>
                      <a:pt x="6" y="354"/>
                      <a:pt x="0" y="340"/>
                      <a:pt x="0" y="325"/>
                    </a:cubicBezTo>
                    <a:cubicBezTo>
                      <a:pt x="0" y="311"/>
                      <a:pt x="6" y="296"/>
                      <a:pt x="17" y="286"/>
                    </a:cubicBezTo>
                    <a:cubicBezTo>
                      <a:pt x="281" y="22"/>
                      <a:pt x="281" y="22"/>
                      <a:pt x="281" y="22"/>
                    </a:cubicBezTo>
                    <a:cubicBezTo>
                      <a:pt x="302" y="0"/>
                      <a:pt x="338" y="0"/>
                      <a:pt x="359" y="22"/>
                    </a:cubicBezTo>
                    <a:cubicBezTo>
                      <a:pt x="623" y="286"/>
                      <a:pt x="623" y="286"/>
                      <a:pt x="623" y="286"/>
                    </a:cubicBezTo>
                    <a:cubicBezTo>
                      <a:pt x="645" y="308"/>
                      <a:pt x="645" y="343"/>
                      <a:pt x="623" y="364"/>
                    </a:cubicBezTo>
                    <a:cubicBezTo>
                      <a:pt x="359" y="629"/>
                      <a:pt x="359" y="629"/>
                      <a:pt x="359" y="629"/>
                    </a:cubicBezTo>
                    <a:cubicBezTo>
                      <a:pt x="348" y="639"/>
                      <a:pt x="334" y="645"/>
                      <a:pt x="320" y="645"/>
                    </a:cubicBezTo>
                    <a:close/>
                    <a:moveTo>
                      <a:pt x="134" y="325"/>
                    </a:moveTo>
                    <a:cubicBezTo>
                      <a:pt x="320" y="511"/>
                      <a:pt x="320" y="511"/>
                      <a:pt x="320" y="511"/>
                    </a:cubicBezTo>
                    <a:cubicBezTo>
                      <a:pt x="506" y="325"/>
                      <a:pt x="506" y="325"/>
                      <a:pt x="506" y="325"/>
                    </a:cubicBezTo>
                    <a:cubicBezTo>
                      <a:pt x="320" y="140"/>
                      <a:pt x="320" y="140"/>
                      <a:pt x="320" y="140"/>
                    </a:cubicBezTo>
                    <a:lnTo>
                      <a:pt x="134" y="32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2"/>
              <p:cNvSpPr>
                <a:spLocks noEditPoints="1"/>
              </p:cNvSpPr>
              <p:nvPr userDrawn="1"/>
            </p:nvSpPr>
            <p:spPr bwMode="auto">
              <a:xfrm>
                <a:off x="4362" y="3066"/>
                <a:ext cx="956" cy="3705"/>
              </a:xfrm>
              <a:custGeom>
                <a:avLst/>
                <a:gdLst>
                  <a:gd name="T0" fmla="*/ 528 w 528"/>
                  <a:gd name="T1" fmla="*/ 191 h 2045"/>
                  <a:gd name="T2" fmla="*/ 359 w 528"/>
                  <a:gd name="T3" fmla="*/ 22 h 2045"/>
                  <a:gd name="T4" fmla="*/ 280 w 528"/>
                  <a:gd name="T5" fmla="*/ 22 h 2045"/>
                  <a:gd name="T6" fmla="*/ 16 w 528"/>
                  <a:gd name="T7" fmla="*/ 286 h 2045"/>
                  <a:gd name="T8" fmla="*/ 0 w 528"/>
                  <a:gd name="T9" fmla="*/ 325 h 2045"/>
                  <a:gd name="T10" fmla="*/ 0 w 528"/>
                  <a:gd name="T11" fmla="*/ 2045 h 2045"/>
                  <a:gd name="T12" fmla="*/ 111 w 528"/>
                  <a:gd name="T13" fmla="*/ 2045 h 2045"/>
                  <a:gd name="T14" fmla="*/ 111 w 528"/>
                  <a:gd name="T15" fmla="*/ 459 h 2045"/>
                  <a:gd name="T16" fmla="*/ 264 w 528"/>
                  <a:gd name="T17" fmla="*/ 612 h 2045"/>
                  <a:gd name="T18" fmla="*/ 264 w 528"/>
                  <a:gd name="T19" fmla="*/ 2038 h 2045"/>
                  <a:gd name="T20" fmla="*/ 375 w 528"/>
                  <a:gd name="T21" fmla="*/ 2038 h 2045"/>
                  <a:gd name="T22" fmla="*/ 375 w 528"/>
                  <a:gd name="T23" fmla="*/ 612 h 2045"/>
                  <a:gd name="T24" fmla="*/ 528 w 528"/>
                  <a:gd name="T25" fmla="*/ 459 h 2045"/>
                  <a:gd name="T26" fmla="*/ 528 w 528"/>
                  <a:gd name="T27" fmla="*/ 191 h 2045"/>
                  <a:gd name="T28" fmla="*/ 320 w 528"/>
                  <a:gd name="T29" fmla="*/ 511 h 2045"/>
                  <a:gd name="T30" fmla="*/ 134 w 528"/>
                  <a:gd name="T31" fmla="*/ 325 h 2045"/>
                  <a:gd name="T32" fmla="*/ 320 w 528"/>
                  <a:gd name="T33" fmla="*/ 140 h 2045"/>
                  <a:gd name="T34" fmla="*/ 505 w 528"/>
                  <a:gd name="T35" fmla="*/ 325 h 2045"/>
                  <a:gd name="T36" fmla="*/ 320 w 528"/>
                  <a:gd name="T37" fmla="*/ 511 h 2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8" h="2045">
                    <a:moveTo>
                      <a:pt x="528" y="191"/>
                    </a:moveTo>
                    <a:cubicBezTo>
                      <a:pt x="359" y="22"/>
                      <a:pt x="359" y="22"/>
                      <a:pt x="359" y="22"/>
                    </a:cubicBezTo>
                    <a:cubicBezTo>
                      <a:pt x="337" y="0"/>
                      <a:pt x="302" y="0"/>
                      <a:pt x="280" y="22"/>
                    </a:cubicBezTo>
                    <a:cubicBezTo>
                      <a:pt x="16" y="286"/>
                      <a:pt x="16" y="286"/>
                      <a:pt x="16" y="286"/>
                    </a:cubicBezTo>
                    <a:cubicBezTo>
                      <a:pt x="6" y="296"/>
                      <a:pt x="0" y="311"/>
                      <a:pt x="0" y="325"/>
                    </a:cubicBezTo>
                    <a:cubicBezTo>
                      <a:pt x="0" y="2045"/>
                      <a:pt x="0" y="2045"/>
                      <a:pt x="0" y="2045"/>
                    </a:cubicBezTo>
                    <a:cubicBezTo>
                      <a:pt x="111" y="2045"/>
                      <a:pt x="111" y="2045"/>
                      <a:pt x="111" y="2045"/>
                    </a:cubicBezTo>
                    <a:cubicBezTo>
                      <a:pt x="111" y="459"/>
                      <a:pt x="111" y="459"/>
                      <a:pt x="111" y="459"/>
                    </a:cubicBezTo>
                    <a:cubicBezTo>
                      <a:pt x="264" y="612"/>
                      <a:pt x="264" y="612"/>
                      <a:pt x="264" y="612"/>
                    </a:cubicBezTo>
                    <a:cubicBezTo>
                      <a:pt x="264" y="2038"/>
                      <a:pt x="264" y="2038"/>
                      <a:pt x="264" y="2038"/>
                    </a:cubicBezTo>
                    <a:cubicBezTo>
                      <a:pt x="375" y="2038"/>
                      <a:pt x="375" y="2038"/>
                      <a:pt x="375" y="2038"/>
                    </a:cubicBezTo>
                    <a:cubicBezTo>
                      <a:pt x="375" y="612"/>
                      <a:pt x="375" y="612"/>
                      <a:pt x="375" y="612"/>
                    </a:cubicBezTo>
                    <a:cubicBezTo>
                      <a:pt x="528" y="459"/>
                      <a:pt x="528" y="459"/>
                      <a:pt x="528" y="459"/>
                    </a:cubicBezTo>
                    <a:lnTo>
                      <a:pt x="528" y="191"/>
                    </a:lnTo>
                    <a:close/>
                    <a:moveTo>
                      <a:pt x="320" y="511"/>
                    </a:moveTo>
                    <a:cubicBezTo>
                      <a:pt x="134" y="325"/>
                      <a:pt x="134" y="325"/>
                      <a:pt x="134" y="325"/>
                    </a:cubicBezTo>
                    <a:cubicBezTo>
                      <a:pt x="320" y="140"/>
                      <a:pt x="320" y="140"/>
                      <a:pt x="320" y="140"/>
                    </a:cubicBezTo>
                    <a:cubicBezTo>
                      <a:pt x="505" y="325"/>
                      <a:pt x="505" y="325"/>
                      <a:pt x="505" y="325"/>
                    </a:cubicBezTo>
                    <a:lnTo>
                      <a:pt x="320" y="51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3"/>
              <p:cNvSpPr>
                <a:spLocks/>
              </p:cNvSpPr>
              <p:nvPr userDrawn="1"/>
            </p:nvSpPr>
            <p:spPr bwMode="auto">
              <a:xfrm>
                <a:off x="5318" y="3412"/>
                <a:ext cx="201" cy="485"/>
              </a:xfrm>
              <a:custGeom>
                <a:avLst/>
                <a:gdLst>
                  <a:gd name="T0" fmla="*/ 111 w 111"/>
                  <a:gd name="T1" fmla="*/ 134 h 268"/>
                  <a:gd name="T2" fmla="*/ 95 w 111"/>
                  <a:gd name="T3" fmla="*/ 95 h 268"/>
                  <a:gd name="T4" fmla="*/ 0 w 111"/>
                  <a:gd name="T5" fmla="*/ 0 h 268"/>
                  <a:gd name="T6" fmla="*/ 0 w 111"/>
                  <a:gd name="T7" fmla="*/ 268 h 268"/>
                  <a:gd name="T8" fmla="*/ 95 w 111"/>
                  <a:gd name="T9" fmla="*/ 173 h 268"/>
                  <a:gd name="T10" fmla="*/ 111 w 111"/>
                  <a:gd name="T11" fmla="*/ 134 h 268"/>
                </a:gdLst>
                <a:ahLst/>
                <a:cxnLst>
                  <a:cxn ang="0">
                    <a:pos x="T0" y="T1"/>
                  </a:cxn>
                  <a:cxn ang="0">
                    <a:pos x="T2" y="T3"/>
                  </a:cxn>
                  <a:cxn ang="0">
                    <a:pos x="T4" y="T5"/>
                  </a:cxn>
                  <a:cxn ang="0">
                    <a:pos x="T6" y="T7"/>
                  </a:cxn>
                  <a:cxn ang="0">
                    <a:pos x="T8" y="T9"/>
                  </a:cxn>
                  <a:cxn ang="0">
                    <a:pos x="T10" y="T11"/>
                  </a:cxn>
                </a:cxnLst>
                <a:rect l="0" t="0" r="r" b="b"/>
                <a:pathLst>
                  <a:path w="111" h="268">
                    <a:moveTo>
                      <a:pt x="111" y="134"/>
                    </a:moveTo>
                    <a:cubicBezTo>
                      <a:pt x="111" y="120"/>
                      <a:pt x="105" y="105"/>
                      <a:pt x="95" y="95"/>
                    </a:cubicBezTo>
                    <a:cubicBezTo>
                      <a:pt x="0" y="0"/>
                      <a:pt x="0" y="0"/>
                      <a:pt x="0" y="0"/>
                    </a:cubicBezTo>
                    <a:cubicBezTo>
                      <a:pt x="0" y="268"/>
                      <a:pt x="0" y="268"/>
                      <a:pt x="0" y="268"/>
                    </a:cubicBezTo>
                    <a:cubicBezTo>
                      <a:pt x="95" y="173"/>
                      <a:pt x="95" y="173"/>
                      <a:pt x="95" y="173"/>
                    </a:cubicBezTo>
                    <a:cubicBezTo>
                      <a:pt x="105" y="163"/>
                      <a:pt x="111" y="149"/>
                      <a:pt x="111" y="13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24"/>
              <p:cNvSpPr>
                <a:spLocks noChangeArrowheads="1"/>
              </p:cNvSpPr>
              <p:nvPr userDrawn="1"/>
            </p:nvSpPr>
            <p:spPr bwMode="auto">
              <a:xfrm>
                <a:off x="5796" y="2379"/>
                <a:ext cx="201" cy="437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5"/>
              <p:cNvSpPr>
                <a:spLocks/>
              </p:cNvSpPr>
              <p:nvPr userDrawn="1"/>
            </p:nvSpPr>
            <p:spPr bwMode="auto">
              <a:xfrm>
                <a:off x="5796" y="2137"/>
                <a:ext cx="212" cy="485"/>
              </a:xfrm>
              <a:custGeom>
                <a:avLst/>
                <a:gdLst>
                  <a:gd name="T0" fmla="*/ 95 w 117"/>
                  <a:gd name="T1" fmla="*/ 95 h 268"/>
                  <a:gd name="T2" fmla="*/ 0 w 117"/>
                  <a:gd name="T3" fmla="*/ 0 h 268"/>
                  <a:gd name="T4" fmla="*/ 0 w 117"/>
                  <a:gd name="T5" fmla="*/ 268 h 268"/>
                  <a:gd name="T6" fmla="*/ 95 w 117"/>
                  <a:gd name="T7" fmla="*/ 173 h 268"/>
                  <a:gd name="T8" fmla="*/ 95 w 117"/>
                  <a:gd name="T9" fmla="*/ 95 h 268"/>
                </a:gdLst>
                <a:ahLst/>
                <a:cxnLst>
                  <a:cxn ang="0">
                    <a:pos x="T0" y="T1"/>
                  </a:cxn>
                  <a:cxn ang="0">
                    <a:pos x="T2" y="T3"/>
                  </a:cxn>
                  <a:cxn ang="0">
                    <a:pos x="T4" y="T5"/>
                  </a:cxn>
                  <a:cxn ang="0">
                    <a:pos x="T6" y="T7"/>
                  </a:cxn>
                  <a:cxn ang="0">
                    <a:pos x="T8" y="T9"/>
                  </a:cxn>
                </a:cxnLst>
                <a:rect l="0" t="0" r="r" b="b"/>
                <a:pathLst>
                  <a:path w="117" h="268">
                    <a:moveTo>
                      <a:pt x="95" y="95"/>
                    </a:moveTo>
                    <a:cubicBezTo>
                      <a:pt x="0" y="0"/>
                      <a:pt x="0" y="0"/>
                      <a:pt x="0" y="0"/>
                    </a:cubicBezTo>
                    <a:cubicBezTo>
                      <a:pt x="0" y="268"/>
                      <a:pt x="0" y="268"/>
                      <a:pt x="0" y="268"/>
                    </a:cubicBezTo>
                    <a:cubicBezTo>
                      <a:pt x="95" y="173"/>
                      <a:pt x="95" y="173"/>
                      <a:pt x="95" y="173"/>
                    </a:cubicBezTo>
                    <a:cubicBezTo>
                      <a:pt x="117" y="152"/>
                      <a:pt x="117" y="116"/>
                      <a:pt x="95" y="9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2" name="Rectangle 51"/>
            <p:cNvSpPr/>
            <p:nvPr userDrawn="1"/>
          </p:nvSpPr>
          <p:spPr>
            <a:xfrm>
              <a:off x="9693070" y="3412067"/>
              <a:ext cx="258724" cy="7323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54" name="Freeform 23"/>
            <p:cNvSpPr>
              <a:spLocks/>
            </p:cNvSpPr>
            <p:nvPr userDrawn="1"/>
          </p:nvSpPr>
          <p:spPr bwMode="auto">
            <a:xfrm flipH="1">
              <a:off x="9954042" y="3776736"/>
              <a:ext cx="186392" cy="449752"/>
            </a:xfrm>
            <a:custGeom>
              <a:avLst/>
              <a:gdLst>
                <a:gd name="T0" fmla="*/ 111 w 111"/>
                <a:gd name="T1" fmla="*/ 134 h 268"/>
                <a:gd name="T2" fmla="*/ 95 w 111"/>
                <a:gd name="T3" fmla="*/ 95 h 268"/>
                <a:gd name="T4" fmla="*/ 0 w 111"/>
                <a:gd name="T5" fmla="*/ 0 h 268"/>
                <a:gd name="T6" fmla="*/ 0 w 111"/>
                <a:gd name="T7" fmla="*/ 268 h 268"/>
                <a:gd name="T8" fmla="*/ 95 w 111"/>
                <a:gd name="T9" fmla="*/ 173 h 268"/>
                <a:gd name="T10" fmla="*/ 111 w 111"/>
                <a:gd name="T11" fmla="*/ 134 h 268"/>
              </a:gdLst>
              <a:ahLst/>
              <a:cxnLst>
                <a:cxn ang="0">
                  <a:pos x="T0" y="T1"/>
                </a:cxn>
                <a:cxn ang="0">
                  <a:pos x="T2" y="T3"/>
                </a:cxn>
                <a:cxn ang="0">
                  <a:pos x="T4" y="T5"/>
                </a:cxn>
                <a:cxn ang="0">
                  <a:pos x="T6" y="T7"/>
                </a:cxn>
                <a:cxn ang="0">
                  <a:pos x="T8" y="T9"/>
                </a:cxn>
                <a:cxn ang="0">
                  <a:pos x="T10" y="T11"/>
                </a:cxn>
              </a:cxnLst>
              <a:rect l="0" t="0" r="r" b="b"/>
              <a:pathLst>
                <a:path w="111" h="268">
                  <a:moveTo>
                    <a:pt x="111" y="134"/>
                  </a:moveTo>
                  <a:cubicBezTo>
                    <a:pt x="111" y="120"/>
                    <a:pt x="105" y="105"/>
                    <a:pt x="95" y="95"/>
                  </a:cubicBezTo>
                  <a:cubicBezTo>
                    <a:pt x="0" y="0"/>
                    <a:pt x="0" y="0"/>
                    <a:pt x="0" y="0"/>
                  </a:cubicBezTo>
                  <a:cubicBezTo>
                    <a:pt x="0" y="268"/>
                    <a:pt x="0" y="268"/>
                    <a:pt x="0" y="268"/>
                  </a:cubicBezTo>
                  <a:cubicBezTo>
                    <a:pt x="95" y="173"/>
                    <a:pt x="95" y="173"/>
                    <a:pt x="95" y="173"/>
                  </a:cubicBezTo>
                  <a:cubicBezTo>
                    <a:pt x="105" y="163"/>
                    <a:pt x="111" y="149"/>
                    <a:pt x="111" y="134"/>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2406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2LINES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457200"/>
            <a:ext cx="11313561" cy="792162"/>
          </a:xfrm>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379413" y="1803400"/>
            <a:ext cx="11313560" cy="4432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187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0" name="Content Placeholder 2"/>
          <p:cNvSpPr>
            <a:spLocks noGrp="1"/>
          </p:cNvSpPr>
          <p:nvPr>
            <p:ph sz="half" idx="1"/>
          </p:nvPr>
        </p:nvSpPr>
        <p:spPr>
          <a:xfrm>
            <a:off x="379413" y="1447800"/>
            <a:ext cx="5486400" cy="4678366"/>
          </a:xfrm>
        </p:spPr>
        <p:txBody>
          <a:bodyPr>
            <a:noAutofit/>
          </a:bodyPr>
          <a:lstStyle>
            <a:lvl1pPr>
              <a:defRPr sz="2600"/>
            </a:lvl1pPr>
            <a:lvl2pPr>
              <a:defRPr sz="2600"/>
            </a:lvl2pPr>
            <a:lvl3pPr>
              <a:defRPr sz="2600"/>
            </a:lvl3pPr>
            <a:lvl4pPr>
              <a:defRPr sz="2600"/>
            </a:lvl4pPr>
            <a:lvl5pPr>
              <a:defRPr sz="2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206573" y="1447800"/>
            <a:ext cx="5486400" cy="4678366"/>
          </a:xfrm>
        </p:spPr>
        <p:txBody>
          <a:bodyPr>
            <a:noAutofit/>
          </a:bodyPr>
          <a:lstStyle>
            <a:lvl1pPr>
              <a:defRPr sz="2600"/>
            </a:lvl1pPr>
            <a:lvl2pPr>
              <a:defRPr sz="2600"/>
            </a:lvl2pPr>
            <a:lvl3pPr>
              <a:defRPr sz="2600"/>
            </a:lvl3pPr>
            <a:lvl4pPr>
              <a:defRPr sz="2600"/>
            </a:lvl4pPr>
            <a:lvl5pPr>
              <a:defRPr sz="2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Placeholder 1"/>
          <p:cNvSpPr>
            <a:spLocks noGrp="1"/>
          </p:cNvSpPr>
          <p:nvPr>
            <p:ph type="title"/>
          </p:nvPr>
        </p:nvSpPr>
        <p:spPr>
          <a:xfrm>
            <a:off x="365760" y="457200"/>
            <a:ext cx="11313561" cy="792162"/>
          </a:xfrm>
          <a:prstGeom prst="rect">
            <a:avLst/>
          </a:prstGeom>
        </p:spPr>
        <p:txBody>
          <a:bodyPr vert="horz" lIns="91440" tIns="45720" rIns="9144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955763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with Images">
    <p:spTree>
      <p:nvGrpSpPr>
        <p:cNvPr id="1" name=""/>
        <p:cNvGrpSpPr/>
        <p:nvPr/>
      </p:nvGrpSpPr>
      <p:grpSpPr>
        <a:xfrm>
          <a:off x="0" y="0"/>
          <a:ext cx="0" cy="0"/>
          <a:chOff x="0" y="0"/>
          <a:chExt cx="0" cy="0"/>
        </a:xfrm>
      </p:grpSpPr>
      <p:sp>
        <p:nvSpPr>
          <p:cNvPr id="10" name="Title 1"/>
          <p:cNvSpPr>
            <a:spLocks noGrp="1"/>
          </p:cNvSpPr>
          <p:nvPr>
            <p:ph type="title"/>
          </p:nvPr>
        </p:nvSpPr>
        <p:spPr>
          <a:xfrm>
            <a:off x="365760" y="457200"/>
            <a:ext cx="11313561" cy="792162"/>
          </a:xfrm>
        </p:spPr>
        <p:txBody>
          <a:bodyPr anchor="t"/>
          <a:lstStyle/>
          <a:p>
            <a:r>
              <a:rPr lang="en-US" smtClean="0"/>
              <a:t>Click to edit Master title style</a:t>
            </a:r>
            <a:endParaRPr lang="en-US" dirty="0"/>
          </a:p>
        </p:txBody>
      </p:sp>
      <p:sp>
        <p:nvSpPr>
          <p:cNvPr id="11" name="Text Placeholder 7"/>
          <p:cNvSpPr>
            <a:spLocks noGrp="1"/>
          </p:cNvSpPr>
          <p:nvPr>
            <p:ph type="body" sz="quarter" idx="13"/>
          </p:nvPr>
        </p:nvSpPr>
        <p:spPr>
          <a:xfrm>
            <a:off x="379412" y="4635500"/>
            <a:ext cx="3532187" cy="1503366"/>
          </a:xfrm>
        </p:spPr>
        <p:txBody>
          <a:bodyPr>
            <a:noAutofit/>
          </a:bodyPr>
          <a:lstStyle>
            <a:lvl1pPr marL="0" indent="0">
              <a:buNone/>
              <a:defRPr sz="2000">
                <a:solidFill>
                  <a:schemeClr val="bg2">
                    <a:lumMod val="25000"/>
                  </a:schemeClr>
                </a:solidFill>
              </a:defRPr>
            </a:lvl1pPr>
          </a:lstStyle>
          <a:p>
            <a:pPr lvl="0"/>
            <a:r>
              <a:rPr lang="en-US" smtClean="0"/>
              <a:t>Click to edit Master text styles</a:t>
            </a:r>
          </a:p>
        </p:txBody>
      </p:sp>
      <p:sp>
        <p:nvSpPr>
          <p:cNvPr id="12" name="Text Placeholder 7"/>
          <p:cNvSpPr>
            <a:spLocks noGrp="1"/>
          </p:cNvSpPr>
          <p:nvPr>
            <p:ph type="body" sz="quarter" idx="14"/>
          </p:nvPr>
        </p:nvSpPr>
        <p:spPr>
          <a:xfrm>
            <a:off x="4270099" y="4635500"/>
            <a:ext cx="3532187" cy="1503366"/>
          </a:xfrm>
        </p:spPr>
        <p:txBody>
          <a:bodyPr>
            <a:noAutofit/>
          </a:bodyPr>
          <a:lstStyle>
            <a:lvl1pPr marL="0" indent="0">
              <a:buNone/>
              <a:defRPr sz="2000">
                <a:solidFill>
                  <a:schemeClr val="bg2">
                    <a:lumMod val="25000"/>
                  </a:schemeClr>
                </a:solidFill>
              </a:defRPr>
            </a:lvl1pPr>
          </a:lstStyle>
          <a:p>
            <a:pPr lvl="0"/>
            <a:r>
              <a:rPr lang="en-US" smtClean="0"/>
              <a:t>Click to edit Master text styles</a:t>
            </a:r>
          </a:p>
        </p:txBody>
      </p:sp>
      <p:sp>
        <p:nvSpPr>
          <p:cNvPr id="13" name="Text Placeholder 7"/>
          <p:cNvSpPr>
            <a:spLocks noGrp="1"/>
          </p:cNvSpPr>
          <p:nvPr>
            <p:ph type="body" sz="quarter" idx="15"/>
          </p:nvPr>
        </p:nvSpPr>
        <p:spPr>
          <a:xfrm>
            <a:off x="8160786" y="4635500"/>
            <a:ext cx="3532187" cy="1503366"/>
          </a:xfrm>
        </p:spPr>
        <p:txBody>
          <a:bodyPr>
            <a:noAutofit/>
          </a:bodyPr>
          <a:lstStyle>
            <a:lvl1pPr marL="0" indent="0">
              <a:buNone/>
              <a:defRPr sz="2000">
                <a:solidFill>
                  <a:schemeClr val="bg2">
                    <a:lumMod val="25000"/>
                  </a:schemeClr>
                </a:solidFill>
              </a:defRPr>
            </a:lvl1pPr>
          </a:lstStyle>
          <a:p>
            <a:pPr lvl="0"/>
            <a:r>
              <a:rPr lang="en-US" smtClean="0"/>
              <a:t>Click to edit Master text styles</a:t>
            </a:r>
          </a:p>
        </p:txBody>
      </p:sp>
      <p:sp>
        <p:nvSpPr>
          <p:cNvPr id="14" name="Text Placeholder 7"/>
          <p:cNvSpPr>
            <a:spLocks noGrp="1"/>
          </p:cNvSpPr>
          <p:nvPr>
            <p:ph type="body" sz="quarter" idx="16"/>
          </p:nvPr>
        </p:nvSpPr>
        <p:spPr>
          <a:xfrm>
            <a:off x="379412" y="4254500"/>
            <a:ext cx="3532187" cy="419100"/>
          </a:xfrm>
        </p:spPr>
        <p:txBody>
          <a:bodyPr>
            <a:noAutofit/>
          </a:bodyPr>
          <a:lstStyle>
            <a:lvl1pPr marL="0" indent="0">
              <a:buNone/>
              <a:defRPr sz="2200" b="0" i="0">
                <a:solidFill>
                  <a:schemeClr val="tx2"/>
                </a:solidFill>
                <a:latin typeface="+mj-lt"/>
                <a:cs typeface="Calibri"/>
              </a:defRPr>
            </a:lvl1pPr>
          </a:lstStyle>
          <a:p>
            <a:pPr lvl="0"/>
            <a:r>
              <a:rPr lang="en-US" smtClean="0"/>
              <a:t>Click to edit Master text styles</a:t>
            </a:r>
          </a:p>
        </p:txBody>
      </p:sp>
      <p:sp>
        <p:nvSpPr>
          <p:cNvPr id="15" name="Text Placeholder 7"/>
          <p:cNvSpPr>
            <a:spLocks noGrp="1"/>
          </p:cNvSpPr>
          <p:nvPr>
            <p:ph type="body" sz="quarter" idx="17"/>
          </p:nvPr>
        </p:nvSpPr>
        <p:spPr>
          <a:xfrm>
            <a:off x="4270099" y="4254500"/>
            <a:ext cx="3532187" cy="419100"/>
          </a:xfrm>
        </p:spPr>
        <p:txBody>
          <a:bodyPr>
            <a:noAutofit/>
          </a:bodyPr>
          <a:lstStyle>
            <a:lvl1pPr marL="0" indent="0">
              <a:buNone/>
              <a:defRPr sz="2200" b="0" i="0">
                <a:solidFill>
                  <a:schemeClr val="tx2"/>
                </a:solidFill>
                <a:latin typeface="Calibri"/>
                <a:cs typeface="Calibri"/>
              </a:defRPr>
            </a:lvl1pPr>
          </a:lstStyle>
          <a:p>
            <a:pPr lvl="0"/>
            <a:r>
              <a:rPr lang="en-US" smtClean="0"/>
              <a:t>Click to edit Master text styles</a:t>
            </a:r>
          </a:p>
        </p:txBody>
      </p:sp>
      <p:sp>
        <p:nvSpPr>
          <p:cNvPr id="16" name="Text Placeholder 7"/>
          <p:cNvSpPr>
            <a:spLocks noGrp="1"/>
          </p:cNvSpPr>
          <p:nvPr>
            <p:ph type="body" sz="quarter" idx="18"/>
          </p:nvPr>
        </p:nvSpPr>
        <p:spPr>
          <a:xfrm>
            <a:off x="8160786" y="4254500"/>
            <a:ext cx="3532187" cy="419100"/>
          </a:xfrm>
        </p:spPr>
        <p:txBody>
          <a:bodyPr>
            <a:noAutofit/>
          </a:bodyPr>
          <a:lstStyle>
            <a:lvl1pPr marL="0" indent="0">
              <a:buNone/>
              <a:defRPr sz="2200" b="0" i="0">
                <a:solidFill>
                  <a:schemeClr val="tx2"/>
                </a:solidFill>
                <a:latin typeface="Calibri"/>
                <a:cs typeface="Calibri"/>
              </a:defRPr>
            </a:lvl1pPr>
          </a:lstStyle>
          <a:p>
            <a:pPr lvl="0"/>
            <a:r>
              <a:rPr lang="en-US" smtClean="0"/>
              <a:t>Click to edit Master text styles</a:t>
            </a:r>
          </a:p>
        </p:txBody>
      </p:sp>
      <p:sp>
        <p:nvSpPr>
          <p:cNvPr id="17" name="Picture Placeholder 16"/>
          <p:cNvSpPr>
            <a:spLocks noGrp="1"/>
          </p:cNvSpPr>
          <p:nvPr>
            <p:ph type="pic" sz="quarter" idx="19"/>
          </p:nvPr>
        </p:nvSpPr>
        <p:spPr>
          <a:xfrm>
            <a:off x="379412" y="1447801"/>
            <a:ext cx="3532187" cy="2590799"/>
          </a:xfrm>
        </p:spPr>
        <p:txBody>
          <a:bodyPr/>
          <a:lstStyle/>
          <a:p>
            <a:r>
              <a:rPr lang="en-US" smtClean="0"/>
              <a:t>Drag picture to placeholder or click icon to add</a:t>
            </a:r>
            <a:endParaRPr lang="en-US" dirty="0"/>
          </a:p>
        </p:txBody>
      </p:sp>
      <p:sp>
        <p:nvSpPr>
          <p:cNvPr id="18" name="Picture Placeholder 16"/>
          <p:cNvSpPr>
            <a:spLocks noGrp="1"/>
          </p:cNvSpPr>
          <p:nvPr>
            <p:ph type="pic" sz="quarter" idx="20"/>
          </p:nvPr>
        </p:nvSpPr>
        <p:spPr>
          <a:xfrm>
            <a:off x="4270099" y="1447801"/>
            <a:ext cx="3532187" cy="2590799"/>
          </a:xfrm>
        </p:spPr>
        <p:txBody>
          <a:bodyPr/>
          <a:lstStyle/>
          <a:p>
            <a:r>
              <a:rPr lang="en-US" smtClean="0"/>
              <a:t>Drag picture to placeholder or click icon to add</a:t>
            </a:r>
            <a:endParaRPr lang="en-US" dirty="0"/>
          </a:p>
        </p:txBody>
      </p:sp>
      <p:sp>
        <p:nvSpPr>
          <p:cNvPr id="19" name="Picture Placeholder 16"/>
          <p:cNvSpPr>
            <a:spLocks noGrp="1"/>
          </p:cNvSpPr>
          <p:nvPr>
            <p:ph type="pic" sz="quarter" idx="21"/>
          </p:nvPr>
        </p:nvSpPr>
        <p:spPr>
          <a:xfrm>
            <a:off x="8160786" y="1447801"/>
            <a:ext cx="3532187" cy="2590799"/>
          </a:xfrm>
        </p:spPr>
        <p:txBody>
          <a:bodyPr/>
          <a:lstStyle/>
          <a:p>
            <a:r>
              <a:rPr lang="en-US" smtClean="0"/>
              <a:t>Drag picture to placeholder or click icon to add</a:t>
            </a:r>
            <a:endParaRPr lang="en-US" dirty="0"/>
          </a:p>
        </p:txBody>
      </p:sp>
    </p:spTree>
    <p:extLst>
      <p:ext uri="{BB962C8B-B14F-4D97-AF65-F5344CB8AC3E}">
        <p14:creationId xmlns:p14="http://schemas.microsoft.com/office/powerpoint/2010/main" val="2986237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WHITE">
    <p:spTree>
      <p:nvGrpSpPr>
        <p:cNvPr id="1" name=""/>
        <p:cNvGrpSpPr/>
        <p:nvPr/>
      </p:nvGrpSpPr>
      <p:grpSpPr>
        <a:xfrm>
          <a:off x="0" y="0"/>
          <a:ext cx="0" cy="0"/>
          <a:chOff x="0" y="0"/>
          <a:chExt cx="0" cy="0"/>
        </a:xfrm>
      </p:grpSpPr>
      <p:sp>
        <p:nvSpPr>
          <p:cNvPr id="5" name="Title 1"/>
          <p:cNvSpPr>
            <a:spLocks noGrp="1"/>
          </p:cNvSpPr>
          <p:nvPr>
            <p:ph type="title"/>
          </p:nvPr>
        </p:nvSpPr>
        <p:spPr>
          <a:xfrm>
            <a:off x="365760" y="457200"/>
            <a:ext cx="11313561" cy="792162"/>
          </a:xfrm>
        </p:spPr>
        <p:txBody>
          <a:bodyPr anchor="t"/>
          <a:lstStyle/>
          <a:p>
            <a:r>
              <a:rPr lang="en-US" smtClean="0"/>
              <a:t>Click to edit Master title style</a:t>
            </a:r>
            <a:endParaRPr lang="en-US" dirty="0"/>
          </a:p>
        </p:txBody>
      </p:sp>
    </p:spTree>
    <p:extLst>
      <p:ext uri="{BB962C8B-B14F-4D97-AF65-F5344CB8AC3E}">
        <p14:creationId xmlns:p14="http://schemas.microsoft.com/office/powerpoint/2010/main" val="2329651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BLUE">
    <p:bg>
      <p:bgPr>
        <a:solidFill>
          <a:schemeClr val="tx2"/>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365760" y="457200"/>
            <a:ext cx="11313561" cy="792162"/>
          </a:xfrm>
        </p:spPr>
        <p:txBody>
          <a:bodyPr anchor="t"/>
          <a:lstStyle>
            <a:lvl1pPr>
              <a:defRPr>
                <a:solidFill>
                  <a:srgbClr val="F5F5F5"/>
                </a:solidFill>
              </a:defRPr>
            </a:lvl1pPr>
          </a:lstStyle>
          <a:p>
            <a:r>
              <a:rPr lang="en-US" smtClean="0"/>
              <a:t>Click to edit Master title style</a:t>
            </a:r>
            <a:endParaRPr lang="en-US" dirty="0"/>
          </a:p>
        </p:txBody>
      </p:sp>
      <p:sp>
        <p:nvSpPr>
          <p:cNvPr id="6" name="Slide Number Placeholder 5"/>
          <p:cNvSpPr txBox="1">
            <a:spLocks/>
          </p:cNvSpPr>
          <p:nvPr userDrawn="1"/>
        </p:nvSpPr>
        <p:spPr>
          <a:xfrm>
            <a:off x="11352212" y="6457947"/>
            <a:ext cx="340761" cy="198967"/>
          </a:xfrm>
          <a:prstGeom prst="rect">
            <a:avLst/>
          </a:prstGeom>
        </p:spPr>
        <p:txBody>
          <a:bodyPr vert="horz" lIns="0" tIns="0" rIns="0" bIns="0" rtlCol="0" anchor="ctr"/>
          <a:lstStyle>
            <a:defPPr>
              <a:defRPr lang="en-US"/>
            </a:defPPr>
            <a:lvl1pPr marL="0" algn="r" defTabSz="457200" rtl="0" eaLnBrk="1" latinLnBrk="0" hangingPunct="1">
              <a:defRPr sz="700" kern="1200">
                <a:solidFill>
                  <a:schemeClr val="tx1"/>
                </a:solidFill>
                <a:latin typeface="Calibre Ligh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solidFill>
                <a:srgbClr val="F5F5F5"/>
              </a:solidFill>
              <a:latin typeface="+mn-lt"/>
              <a:cs typeface="Calibri"/>
            </a:endParaRPr>
          </a:p>
        </p:txBody>
      </p:sp>
      <p:grpSp>
        <p:nvGrpSpPr>
          <p:cNvPr id="8" name="Group 7"/>
          <p:cNvGrpSpPr/>
          <p:nvPr userDrawn="1"/>
        </p:nvGrpSpPr>
        <p:grpSpPr>
          <a:xfrm>
            <a:off x="509985" y="6385629"/>
            <a:ext cx="1164827" cy="226840"/>
            <a:chOff x="382588" y="4784726"/>
            <a:chExt cx="896938" cy="174625"/>
          </a:xfrm>
          <a:solidFill>
            <a:schemeClr val="bg1"/>
          </a:solidFill>
        </p:grpSpPr>
        <p:sp>
          <p:nvSpPr>
            <p:cNvPr id="9" name="Freeform 15"/>
            <p:cNvSpPr>
              <a:spLocks/>
            </p:cNvSpPr>
            <p:nvPr userDrawn="1"/>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6"/>
            <p:cNvSpPr>
              <a:spLocks/>
            </p:cNvSpPr>
            <p:nvPr userDrawn="1"/>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7"/>
            <p:cNvSpPr>
              <a:spLocks noEditPoints="1"/>
            </p:cNvSpPr>
            <p:nvPr userDrawn="1"/>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userDrawn="1"/>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9"/>
            <p:cNvSpPr>
              <a:spLocks/>
            </p:cNvSpPr>
            <p:nvPr userDrawn="1"/>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0"/>
            <p:cNvSpPr>
              <a:spLocks noEditPoints="1"/>
            </p:cNvSpPr>
            <p:nvPr userDrawn="1"/>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1"/>
            <p:cNvSpPr>
              <a:spLocks noEditPoints="1"/>
            </p:cNvSpPr>
            <p:nvPr userDrawn="1"/>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22"/>
            <p:cNvSpPr>
              <a:spLocks noEditPoints="1"/>
            </p:cNvSpPr>
            <p:nvPr userDrawn="1"/>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7723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DARK BLUE">
    <p:bg>
      <p:bgPr>
        <a:solidFill>
          <a:schemeClr val="tx1"/>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379412" y="274638"/>
            <a:ext cx="11313561" cy="792162"/>
          </a:xfrm>
        </p:spPr>
        <p:txBody>
          <a:bodyPr/>
          <a:lstStyle>
            <a:lvl1pPr>
              <a:defRPr>
                <a:solidFill>
                  <a:srgbClr val="F5F5F5"/>
                </a:solidFill>
              </a:defRPr>
            </a:lvl1pPr>
          </a:lstStyle>
          <a:p>
            <a:r>
              <a:rPr lang="en-US" smtClean="0"/>
              <a:t>Click to edit Master title style</a:t>
            </a:r>
            <a:endParaRPr lang="en-US" dirty="0"/>
          </a:p>
        </p:txBody>
      </p:sp>
      <p:grpSp>
        <p:nvGrpSpPr>
          <p:cNvPr id="8" name="Group 7"/>
          <p:cNvGrpSpPr/>
          <p:nvPr userDrawn="1"/>
        </p:nvGrpSpPr>
        <p:grpSpPr>
          <a:xfrm>
            <a:off x="509985" y="6385629"/>
            <a:ext cx="1164827" cy="226840"/>
            <a:chOff x="382588" y="4784726"/>
            <a:chExt cx="896938" cy="174625"/>
          </a:xfrm>
          <a:solidFill>
            <a:schemeClr val="bg1"/>
          </a:solidFill>
        </p:grpSpPr>
        <p:sp>
          <p:nvSpPr>
            <p:cNvPr id="9" name="Freeform 15"/>
            <p:cNvSpPr>
              <a:spLocks/>
            </p:cNvSpPr>
            <p:nvPr userDrawn="1"/>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6"/>
            <p:cNvSpPr>
              <a:spLocks/>
            </p:cNvSpPr>
            <p:nvPr userDrawn="1"/>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7"/>
            <p:cNvSpPr>
              <a:spLocks noEditPoints="1"/>
            </p:cNvSpPr>
            <p:nvPr userDrawn="1"/>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userDrawn="1"/>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9"/>
            <p:cNvSpPr>
              <a:spLocks/>
            </p:cNvSpPr>
            <p:nvPr userDrawn="1"/>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0"/>
            <p:cNvSpPr>
              <a:spLocks noEditPoints="1"/>
            </p:cNvSpPr>
            <p:nvPr userDrawn="1"/>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1"/>
            <p:cNvSpPr>
              <a:spLocks noEditPoints="1"/>
            </p:cNvSpPr>
            <p:nvPr userDrawn="1"/>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22"/>
            <p:cNvSpPr>
              <a:spLocks noEditPoints="1"/>
            </p:cNvSpPr>
            <p:nvPr userDrawn="1"/>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8366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Content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306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Content BLUE">
    <p:bg>
      <p:bgPr>
        <a:solidFill>
          <a:schemeClr val="tx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509985" y="6385629"/>
            <a:ext cx="1164827" cy="226840"/>
            <a:chOff x="382588" y="4784726"/>
            <a:chExt cx="896938" cy="174625"/>
          </a:xfrm>
          <a:solidFill>
            <a:schemeClr val="bg1"/>
          </a:solidFill>
        </p:grpSpPr>
        <p:sp>
          <p:nvSpPr>
            <p:cNvPr id="4" name="Freeform 15"/>
            <p:cNvSpPr>
              <a:spLocks/>
            </p:cNvSpPr>
            <p:nvPr userDrawn="1"/>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16"/>
            <p:cNvSpPr>
              <a:spLocks/>
            </p:cNvSpPr>
            <p:nvPr userDrawn="1"/>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17"/>
            <p:cNvSpPr>
              <a:spLocks noEditPoints="1"/>
            </p:cNvSpPr>
            <p:nvPr userDrawn="1"/>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18"/>
            <p:cNvSpPr>
              <a:spLocks/>
            </p:cNvSpPr>
            <p:nvPr userDrawn="1"/>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9"/>
            <p:cNvSpPr>
              <a:spLocks/>
            </p:cNvSpPr>
            <p:nvPr userDrawn="1"/>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0"/>
            <p:cNvSpPr>
              <a:spLocks noEditPoints="1"/>
            </p:cNvSpPr>
            <p:nvPr userDrawn="1"/>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1"/>
            <p:cNvSpPr>
              <a:spLocks noEditPoints="1"/>
            </p:cNvSpPr>
            <p:nvPr userDrawn="1"/>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noEditPoints="1"/>
            </p:cNvSpPr>
            <p:nvPr userDrawn="1"/>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 name="Slide Number Placeholder 5"/>
          <p:cNvSpPr txBox="1">
            <a:spLocks/>
          </p:cNvSpPr>
          <p:nvPr userDrawn="1"/>
        </p:nvSpPr>
        <p:spPr>
          <a:xfrm>
            <a:off x="11352212" y="6457947"/>
            <a:ext cx="340761" cy="198967"/>
          </a:xfrm>
          <a:prstGeom prst="rect">
            <a:avLst/>
          </a:prstGeom>
        </p:spPr>
        <p:txBody>
          <a:bodyPr vert="horz" lIns="0" tIns="0" rIns="0" bIns="0" rtlCol="0" anchor="ctr"/>
          <a:lstStyle>
            <a:defPPr>
              <a:defRPr lang="en-US"/>
            </a:defPPr>
            <a:lvl1pPr marL="0" algn="r" defTabSz="457200" rtl="0" eaLnBrk="1" latinLnBrk="0" hangingPunct="1">
              <a:defRPr sz="700" kern="1200">
                <a:solidFill>
                  <a:schemeClr val="tx1"/>
                </a:solidFill>
                <a:latin typeface="Calibre Ligh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solidFill>
                <a:schemeClr val="bg1"/>
              </a:solidFill>
              <a:latin typeface="Calibri"/>
            </a:endParaRPr>
          </a:p>
        </p:txBody>
      </p:sp>
    </p:spTree>
    <p:extLst>
      <p:ext uri="{BB962C8B-B14F-4D97-AF65-F5344CB8AC3E}">
        <p14:creationId xmlns:p14="http://schemas.microsoft.com/office/powerpoint/2010/main" val="57396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Content DARK BLUE">
    <p:bg>
      <p:bgPr>
        <a:solidFill>
          <a:schemeClr val="tx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509985" y="6385629"/>
            <a:ext cx="1164827" cy="226840"/>
            <a:chOff x="382588" y="4784726"/>
            <a:chExt cx="896938" cy="174625"/>
          </a:xfrm>
          <a:solidFill>
            <a:schemeClr val="bg1"/>
          </a:solidFill>
        </p:grpSpPr>
        <p:sp>
          <p:nvSpPr>
            <p:cNvPr id="4" name="Freeform 15"/>
            <p:cNvSpPr>
              <a:spLocks/>
            </p:cNvSpPr>
            <p:nvPr userDrawn="1"/>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16"/>
            <p:cNvSpPr>
              <a:spLocks/>
            </p:cNvSpPr>
            <p:nvPr userDrawn="1"/>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17"/>
            <p:cNvSpPr>
              <a:spLocks noEditPoints="1"/>
            </p:cNvSpPr>
            <p:nvPr userDrawn="1"/>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18"/>
            <p:cNvSpPr>
              <a:spLocks/>
            </p:cNvSpPr>
            <p:nvPr userDrawn="1"/>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9"/>
            <p:cNvSpPr>
              <a:spLocks/>
            </p:cNvSpPr>
            <p:nvPr userDrawn="1"/>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0"/>
            <p:cNvSpPr>
              <a:spLocks noEditPoints="1"/>
            </p:cNvSpPr>
            <p:nvPr userDrawn="1"/>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1"/>
            <p:cNvSpPr>
              <a:spLocks noEditPoints="1"/>
            </p:cNvSpPr>
            <p:nvPr userDrawn="1"/>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noEditPoints="1"/>
            </p:cNvSpPr>
            <p:nvPr userDrawn="1"/>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 name="Slide Number Placeholder 5"/>
          <p:cNvSpPr txBox="1">
            <a:spLocks/>
          </p:cNvSpPr>
          <p:nvPr userDrawn="1"/>
        </p:nvSpPr>
        <p:spPr>
          <a:xfrm>
            <a:off x="11352212" y="6457947"/>
            <a:ext cx="340761" cy="198967"/>
          </a:xfrm>
          <a:prstGeom prst="rect">
            <a:avLst/>
          </a:prstGeom>
        </p:spPr>
        <p:txBody>
          <a:bodyPr vert="horz" lIns="0" tIns="0" rIns="0" bIns="0" rtlCol="0" anchor="ctr"/>
          <a:lstStyle>
            <a:defPPr>
              <a:defRPr lang="en-US"/>
            </a:defPPr>
            <a:lvl1pPr marL="0" algn="r" defTabSz="457200" rtl="0" eaLnBrk="1" latinLnBrk="0" hangingPunct="1">
              <a:defRPr sz="700" kern="1200">
                <a:solidFill>
                  <a:schemeClr val="tx1"/>
                </a:solidFill>
                <a:latin typeface="Calibre Ligh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solidFill>
                <a:schemeClr val="bg1"/>
              </a:solidFill>
              <a:latin typeface="Calibri"/>
            </a:endParaRPr>
          </a:p>
        </p:txBody>
      </p:sp>
    </p:spTree>
    <p:extLst>
      <p:ext uri="{BB962C8B-B14F-4D97-AF65-F5344CB8AC3E}">
        <p14:creationId xmlns:p14="http://schemas.microsoft.com/office/powerpoint/2010/main" val="396102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
        <p:nvSpPr>
          <p:cNvPr id="2" name="Rectangle 1"/>
          <p:cNvSpPr/>
          <p:nvPr userDrawn="1"/>
        </p:nvSpPr>
        <p:spPr>
          <a:xfrm>
            <a:off x="381000" y="6362700"/>
            <a:ext cx="1473200" cy="2964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692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 BLUE">
    <p:bg>
      <p:bgPr>
        <a:solidFill>
          <a:schemeClr val="tx2"/>
        </a:solidFill>
        <a:effectLst/>
      </p:bgPr>
    </p:bg>
    <p:spTree>
      <p:nvGrpSpPr>
        <p:cNvPr id="1" name=""/>
        <p:cNvGrpSpPr/>
        <p:nvPr/>
      </p:nvGrpSpPr>
      <p:grpSpPr>
        <a:xfrm>
          <a:off x="0" y="0"/>
          <a:ext cx="0" cy="0"/>
          <a:chOff x="0" y="0"/>
          <a:chExt cx="0" cy="0"/>
        </a:xfrm>
      </p:grpSpPr>
      <p:sp>
        <p:nvSpPr>
          <p:cNvPr id="64" name="Subtitle 2"/>
          <p:cNvSpPr>
            <a:spLocks noGrp="1"/>
          </p:cNvSpPr>
          <p:nvPr>
            <p:ph type="subTitle" idx="1"/>
          </p:nvPr>
        </p:nvSpPr>
        <p:spPr>
          <a:xfrm>
            <a:off x="435703" y="5179917"/>
            <a:ext cx="7336696" cy="1019366"/>
          </a:xfrm>
        </p:spPr>
        <p:txBody>
          <a:bodyPr>
            <a:noAutofit/>
          </a:bodyPr>
          <a:lstStyle>
            <a:lvl1pPr marL="0" indent="0" algn="l">
              <a:lnSpc>
                <a:spcPct val="100000"/>
              </a:lnSpc>
              <a:buNone/>
              <a:defRPr sz="2600">
                <a:solidFill>
                  <a:schemeClr val="tx1"/>
                </a:solidFill>
                <a:latin typeface="+mn-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3" name="Title 1"/>
          <p:cNvSpPr>
            <a:spLocks noGrp="1"/>
          </p:cNvSpPr>
          <p:nvPr>
            <p:ph type="ctrTitle"/>
          </p:nvPr>
        </p:nvSpPr>
        <p:spPr>
          <a:xfrm>
            <a:off x="410302" y="2701234"/>
            <a:ext cx="7362097" cy="2471446"/>
          </a:xfrm>
        </p:spPr>
        <p:txBody>
          <a:bodyPr anchor="b">
            <a:noAutofit/>
          </a:bodyPr>
          <a:lstStyle>
            <a:lvl1pPr>
              <a:lnSpc>
                <a:spcPct val="80000"/>
              </a:lnSpc>
              <a:defRPr sz="4400">
                <a:solidFill>
                  <a:srgbClr val="F5F5F5"/>
                </a:solidFill>
                <a:latin typeface="+mj-lt"/>
              </a:defRPr>
            </a:lvl1pPr>
          </a:lstStyle>
          <a:p>
            <a:r>
              <a:rPr lang="en-US" smtClean="0"/>
              <a:t>Click to edit Master title style</a:t>
            </a:r>
            <a:endParaRPr lang="en-US" dirty="0"/>
          </a:p>
        </p:txBody>
      </p:sp>
      <p:grpSp>
        <p:nvGrpSpPr>
          <p:cNvPr id="9" name="Group 8"/>
          <p:cNvGrpSpPr/>
          <p:nvPr userDrawn="1"/>
        </p:nvGrpSpPr>
        <p:grpSpPr>
          <a:xfrm>
            <a:off x="528435" y="656874"/>
            <a:ext cx="1614660" cy="296779"/>
            <a:chOff x="566738" y="1811338"/>
            <a:chExt cx="5018087" cy="922337"/>
          </a:xfrm>
          <a:solidFill>
            <a:schemeClr val="bg1"/>
          </a:solidFill>
        </p:grpSpPr>
        <p:sp>
          <p:nvSpPr>
            <p:cNvPr id="10" name="Freeform 6"/>
            <p:cNvSpPr>
              <a:spLocks/>
            </p:cNvSpPr>
            <p:nvPr/>
          </p:nvSpPr>
          <p:spPr bwMode="auto">
            <a:xfrm>
              <a:off x="4365625" y="2020888"/>
              <a:ext cx="412750" cy="709612"/>
            </a:xfrm>
            <a:custGeom>
              <a:avLst/>
              <a:gdLst>
                <a:gd name="T0" fmla="*/ 98 w 110"/>
                <a:gd name="T1" fmla="*/ 0 h 189"/>
                <a:gd name="T2" fmla="*/ 61 w 110"/>
                <a:gd name="T3" fmla="*/ 5 h 189"/>
                <a:gd name="T4" fmla="*/ 45 w 110"/>
                <a:gd name="T5" fmla="*/ 10 h 189"/>
                <a:gd name="T6" fmla="*/ 42 w 110"/>
                <a:gd name="T7" fmla="*/ 6 h 189"/>
                <a:gd name="T8" fmla="*/ 25 w 110"/>
                <a:gd name="T9" fmla="*/ 0 h 189"/>
                <a:gd name="T10" fmla="*/ 0 w 110"/>
                <a:gd name="T11" fmla="*/ 0 h 189"/>
                <a:gd name="T12" fmla="*/ 0 w 110"/>
                <a:gd name="T13" fmla="*/ 189 h 189"/>
                <a:gd name="T14" fmla="*/ 49 w 110"/>
                <a:gd name="T15" fmla="*/ 189 h 189"/>
                <a:gd name="T16" fmla="*/ 49 w 110"/>
                <a:gd name="T17" fmla="*/ 90 h 189"/>
                <a:gd name="T18" fmla="*/ 59 w 110"/>
                <a:gd name="T19" fmla="*/ 57 h 189"/>
                <a:gd name="T20" fmla="*/ 89 w 110"/>
                <a:gd name="T21" fmla="*/ 48 h 189"/>
                <a:gd name="T22" fmla="*/ 110 w 110"/>
                <a:gd name="T23" fmla="*/ 48 h 189"/>
                <a:gd name="T24" fmla="*/ 110 w 110"/>
                <a:gd name="T25" fmla="*/ 0 h 189"/>
                <a:gd name="T26" fmla="*/ 98 w 110"/>
                <a:gd name="T2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89">
                  <a:moveTo>
                    <a:pt x="98" y="0"/>
                  </a:moveTo>
                  <a:cubicBezTo>
                    <a:pt x="86" y="0"/>
                    <a:pt x="73" y="1"/>
                    <a:pt x="61" y="5"/>
                  </a:cubicBezTo>
                  <a:cubicBezTo>
                    <a:pt x="56" y="6"/>
                    <a:pt x="50" y="8"/>
                    <a:pt x="45" y="10"/>
                  </a:cubicBezTo>
                  <a:cubicBezTo>
                    <a:pt x="44" y="9"/>
                    <a:pt x="43" y="8"/>
                    <a:pt x="42" y="6"/>
                  </a:cubicBezTo>
                  <a:cubicBezTo>
                    <a:pt x="37" y="2"/>
                    <a:pt x="32" y="0"/>
                    <a:pt x="25" y="0"/>
                  </a:cubicBezTo>
                  <a:cubicBezTo>
                    <a:pt x="0" y="0"/>
                    <a:pt x="0" y="0"/>
                    <a:pt x="0" y="0"/>
                  </a:cubicBezTo>
                  <a:cubicBezTo>
                    <a:pt x="0" y="189"/>
                    <a:pt x="0" y="189"/>
                    <a:pt x="0" y="189"/>
                  </a:cubicBezTo>
                  <a:cubicBezTo>
                    <a:pt x="49" y="189"/>
                    <a:pt x="49" y="189"/>
                    <a:pt x="49" y="189"/>
                  </a:cubicBezTo>
                  <a:cubicBezTo>
                    <a:pt x="49" y="90"/>
                    <a:pt x="49" y="90"/>
                    <a:pt x="49" y="90"/>
                  </a:cubicBezTo>
                  <a:cubicBezTo>
                    <a:pt x="49" y="71"/>
                    <a:pt x="52" y="64"/>
                    <a:pt x="59" y="57"/>
                  </a:cubicBezTo>
                  <a:cubicBezTo>
                    <a:pt x="65" y="51"/>
                    <a:pt x="75" y="48"/>
                    <a:pt x="89" y="48"/>
                  </a:cubicBezTo>
                  <a:cubicBezTo>
                    <a:pt x="110" y="48"/>
                    <a:pt x="110" y="48"/>
                    <a:pt x="110" y="48"/>
                  </a:cubicBezTo>
                  <a:cubicBezTo>
                    <a:pt x="110" y="0"/>
                    <a:pt x="110" y="0"/>
                    <a:pt x="110"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1" name="Freeform 7"/>
            <p:cNvSpPr>
              <a:spLocks/>
            </p:cNvSpPr>
            <p:nvPr/>
          </p:nvSpPr>
          <p:spPr bwMode="auto">
            <a:xfrm>
              <a:off x="1268413" y="1811338"/>
              <a:ext cx="184150" cy="919162"/>
            </a:xfrm>
            <a:custGeom>
              <a:avLst/>
              <a:gdLst>
                <a:gd name="T0" fmla="*/ 25 w 49"/>
                <a:gd name="T1" fmla="*/ 0 h 245"/>
                <a:gd name="T2" fmla="*/ 0 w 49"/>
                <a:gd name="T3" fmla="*/ 0 h 245"/>
                <a:gd name="T4" fmla="*/ 0 w 49"/>
                <a:gd name="T5" fmla="*/ 221 h 245"/>
                <a:gd name="T6" fmla="*/ 7 w 49"/>
                <a:gd name="T7" fmla="*/ 238 h 245"/>
                <a:gd name="T8" fmla="*/ 24 w 49"/>
                <a:gd name="T9" fmla="*/ 245 h 245"/>
                <a:gd name="T10" fmla="*/ 49 w 49"/>
                <a:gd name="T11" fmla="*/ 245 h 245"/>
                <a:gd name="T12" fmla="*/ 49 w 49"/>
                <a:gd name="T13" fmla="*/ 23 h 245"/>
                <a:gd name="T14" fmla="*/ 42 w 49"/>
                <a:gd name="T15" fmla="*/ 7 h 245"/>
                <a:gd name="T16" fmla="*/ 25 w 49"/>
                <a:gd name="T17"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5">
                  <a:moveTo>
                    <a:pt x="25" y="0"/>
                  </a:moveTo>
                  <a:cubicBezTo>
                    <a:pt x="0" y="0"/>
                    <a:pt x="0" y="0"/>
                    <a:pt x="0" y="0"/>
                  </a:cubicBezTo>
                  <a:cubicBezTo>
                    <a:pt x="0" y="221"/>
                    <a:pt x="0" y="221"/>
                    <a:pt x="0" y="221"/>
                  </a:cubicBezTo>
                  <a:cubicBezTo>
                    <a:pt x="0" y="228"/>
                    <a:pt x="2" y="233"/>
                    <a:pt x="7" y="238"/>
                  </a:cubicBezTo>
                  <a:cubicBezTo>
                    <a:pt x="11" y="242"/>
                    <a:pt x="17" y="245"/>
                    <a:pt x="24" y="245"/>
                  </a:cubicBezTo>
                  <a:cubicBezTo>
                    <a:pt x="49" y="245"/>
                    <a:pt x="49" y="245"/>
                    <a:pt x="49" y="245"/>
                  </a:cubicBezTo>
                  <a:cubicBezTo>
                    <a:pt x="49" y="23"/>
                    <a:pt x="49" y="23"/>
                    <a:pt x="49" y="23"/>
                  </a:cubicBezTo>
                  <a:cubicBezTo>
                    <a:pt x="49" y="16"/>
                    <a:pt x="47" y="11"/>
                    <a:pt x="42" y="7"/>
                  </a:cubicBezTo>
                  <a:cubicBezTo>
                    <a:pt x="37" y="2"/>
                    <a:pt x="32"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2" name="Freeform 8"/>
            <p:cNvSpPr>
              <a:spLocks noEditPoints="1"/>
            </p:cNvSpPr>
            <p:nvPr/>
          </p:nvSpPr>
          <p:spPr bwMode="auto">
            <a:xfrm>
              <a:off x="1522413" y="2001838"/>
              <a:ext cx="646112" cy="731837"/>
            </a:xfrm>
            <a:custGeom>
              <a:avLst/>
              <a:gdLst>
                <a:gd name="T0" fmla="*/ 86 w 172"/>
                <a:gd name="T1" fmla="*/ 155 h 195"/>
                <a:gd name="T2" fmla="*/ 124 w 172"/>
                <a:gd name="T3" fmla="*/ 98 h 195"/>
                <a:gd name="T4" fmla="*/ 86 w 172"/>
                <a:gd name="T5" fmla="*/ 41 h 195"/>
                <a:gd name="T6" fmla="*/ 48 w 172"/>
                <a:gd name="T7" fmla="*/ 98 h 195"/>
                <a:gd name="T8" fmla="*/ 86 w 172"/>
                <a:gd name="T9" fmla="*/ 155 h 195"/>
                <a:gd name="T10" fmla="*/ 86 w 172"/>
                <a:gd name="T11" fmla="*/ 0 h 195"/>
                <a:gd name="T12" fmla="*/ 172 w 172"/>
                <a:gd name="T13" fmla="*/ 98 h 195"/>
                <a:gd name="T14" fmla="*/ 86 w 172"/>
                <a:gd name="T15" fmla="*/ 195 h 195"/>
                <a:gd name="T16" fmla="*/ 0 w 172"/>
                <a:gd name="T17" fmla="*/ 98 h 195"/>
                <a:gd name="T18" fmla="*/ 86 w 172"/>
                <a:gd name="T1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95">
                  <a:moveTo>
                    <a:pt x="86" y="155"/>
                  </a:moveTo>
                  <a:cubicBezTo>
                    <a:pt x="115" y="155"/>
                    <a:pt x="124" y="124"/>
                    <a:pt x="124" y="98"/>
                  </a:cubicBezTo>
                  <a:cubicBezTo>
                    <a:pt x="124" y="73"/>
                    <a:pt x="115" y="41"/>
                    <a:pt x="86" y="41"/>
                  </a:cubicBezTo>
                  <a:cubicBezTo>
                    <a:pt x="57" y="41"/>
                    <a:pt x="48" y="73"/>
                    <a:pt x="48" y="98"/>
                  </a:cubicBezTo>
                  <a:cubicBezTo>
                    <a:pt x="48" y="124"/>
                    <a:pt x="57" y="155"/>
                    <a:pt x="86" y="155"/>
                  </a:cubicBezTo>
                  <a:close/>
                  <a:moveTo>
                    <a:pt x="86" y="0"/>
                  </a:moveTo>
                  <a:cubicBezTo>
                    <a:pt x="141" y="0"/>
                    <a:pt x="172" y="37"/>
                    <a:pt x="172" y="98"/>
                  </a:cubicBezTo>
                  <a:cubicBezTo>
                    <a:pt x="172" y="159"/>
                    <a:pt x="141" y="195"/>
                    <a:pt x="86" y="195"/>
                  </a:cubicBezTo>
                  <a:cubicBezTo>
                    <a:pt x="29" y="195"/>
                    <a:pt x="0" y="159"/>
                    <a:pt x="0" y="98"/>
                  </a:cubicBezTo>
                  <a:cubicBezTo>
                    <a:pt x="0" y="37"/>
                    <a:pt x="29"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3" name="Freeform 9"/>
            <p:cNvSpPr>
              <a:spLocks/>
            </p:cNvSpPr>
            <p:nvPr/>
          </p:nvSpPr>
          <p:spPr bwMode="auto">
            <a:xfrm>
              <a:off x="566738" y="2001838"/>
              <a:ext cx="630237" cy="731837"/>
            </a:xfrm>
            <a:custGeom>
              <a:avLst/>
              <a:gdLst>
                <a:gd name="T0" fmla="*/ 86 w 168"/>
                <a:gd name="T1" fmla="*/ 155 h 195"/>
                <a:gd name="T2" fmla="*/ 48 w 168"/>
                <a:gd name="T3" fmla="*/ 98 h 195"/>
                <a:gd name="T4" fmla="*/ 86 w 168"/>
                <a:gd name="T5" fmla="*/ 41 h 195"/>
                <a:gd name="T6" fmla="*/ 117 w 168"/>
                <a:gd name="T7" fmla="*/ 62 h 195"/>
                <a:gd name="T8" fmla="*/ 168 w 168"/>
                <a:gd name="T9" fmla="*/ 62 h 195"/>
                <a:gd name="T10" fmla="*/ 86 w 168"/>
                <a:gd name="T11" fmla="*/ 0 h 195"/>
                <a:gd name="T12" fmla="*/ 0 w 168"/>
                <a:gd name="T13" fmla="*/ 98 h 195"/>
                <a:gd name="T14" fmla="*/ 86 w 168"/>
                <a:gd name="T15" fmla="*/ 195 h 195"/>
                <a:gd name="T16" fmla="*/ 168 w 168"/>
                <a:gd name="T17" fmla="*/ 134 h 195"/>
                <a:gd name="T18" fmla="*/ 135 w 168"/>
                <a:gd name="T19" fmla="*/ 134 h 195"/>
                <a:gd name="T20" fmla="*/ 121 w 168"/>
                <a:gd name="T21" fmla="*/ 139 h 195"/>
                <a:gd name="T22" fmla="*/ 86 w 168"/>
                <a:gd name="T23" fmla="*/ 15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95">
                  <a:moveTo>
                    <a:pt x="86" y="155"/>
                  </a:moveTo>
                  <a:cubicBezTo>
                    <a:pt x="57" y="155"/>
                    <a:pt x="48" y="124"/>
                    <a:pt x="48" y="98"/>
                  </a:cubicBezTo>
                  <a:cubicBezTo>
                    <a:pt x="48" y="73"/>
                    <a:pt x="57" y="41"/>
                    <a:pt x="86" y="41"/>
                  </a:cubicBezTo>
                  <a:cubicBezTo>
                    <a:pt x="102" y="41"/>
                    <a:pt x="111" y="50"/>
                    <a:pt x="117" y="62"/>
                  </a:cubicBezTo>
                  <a:cubicBezTo>
                    <a:pt x="168" y="62"/>
                    <a:pt x="168" y="62"/>
                    <a:pt x="168" y="62"/>
                  </a:cubicBezTo>
                  <a:cubicBezTo>
                    <a:pt x="158" y="23"/>
                    <a:pt x="130" y="0"/>
                    <a:pt x="86" y="0"/>
                  </a:cubicBezTo>
                  <a:cubicBezTo>
                    <a:pt x="30" y="0"/>
                    <a:pt x="0" y="37"/>
                    <a:pt x="0" y="98"/>
                  </a:cubicBezTo>
                  <a:cubicBezTo>
                    <a:pt x="0" y="159"/>
                    <a:pt x="30" y="195"/>
                    <a:pt x="86" y="195"/>
                  </a:cubicBezTo>
                  <a:cubicBezTo>
                    <a:pt x="130" y="195"/>
                    <a:pt x="158" y="173"/>
                    <a:pt x="168" y="134"/>
                  </a:cubicBezTo>
                  <a:cubicBezTo>
                    <a:pt x="135" y="134"/>
                    <a:pt x="135" y="134"/>
                    <a:pt x="135" y="134"/>
                  </a:cubicBezTo>
                  <a:cubicBezTo>
                    <a:pt x="135" y="134"/>
                    <a:pt x="126" y="134"/>
                    <a:pt x="121" y="139"/>
                  </a:cubicBezTo>
                  <a:cubicBezTo>
                    <a:pt x="112" y="147"/>
                    <a:pt x="105" y="155"/>
                    <a:pt x="8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4" name="Freeform 10"/>
            <p:cNvSpPr>
              <a:spLocks/>
            </p:cNvSpPr>
            <p:nvPr/>
          </p:nvSpPr>
          <p:spPr bwMode="auto">
            <a:xfrm>
              <a:off x="2239963" y="2020888"/>
              <a:ext cx="611187" cy="712787"/>
            </a:xfrm>
            <a:custGeom>
              <a:avLst/>
              <a:gdLst>
                <a:gd name="T0" fmla="*/ 157 w 163"/>
                <a:gd name="T1" fmla="*/ 7 h 190"/>
                <a:gd name="T2" fmla="*/ 139 w 163"/>
                <a:gd name="T3" fmla="*/ 0 h 190"/>
                <a:gd name="T4" fmla="*/ 115 w 163"/>
                <a:gd name="T5" fmla="*/ 0 h 190"/>
                <a:gd name="T6" fmla="*/ 115 w 163"/>
                <a:gd name="T7" fmla="*/ 118 h 190"/>
                <a:gd name="T8" fmla="*/ 105 w 163"/>
                <a:gd name="T9" fmla="*/ 142 h 190"/>
                <a:gd name="T10" fmla="*/ 82 w 163"/>
                <a:gd name="T11" fmla="*/ 150 h 190"/>
                <a:gd name="T12" fmla="*/ 59 w 163"/>
                <a:gd name="T13" fmla="*/ 142 h 190"/>
                <a:gd name="T14" fmla="*/ 48 w 163"/>
                <a:gd name="T15" fmla="*/ 118 h 190"/>
                <a:gd name="T16" fmla="*/ 48 w 163"/>
                <a:gd name="T17" fmla="*/ 23 h 190"/>
                <a:gd name="T18" fmla="*/ 42 w 163"/>
                <a:gd name="T19" fmla="*/ 7 h 190"/>
                <a:gd name="T20" fmla="*/ 25 w 163"/>
                <a:gd name="T21" fmla="*/ 0 h 190"/>
                <a:gd name="T22" fmla="*/ 0 w 163"/>
                <a:gd name="T23" fmla="*/ 0 h 190"/>
                <a:gd name="T24" fmla="*/ 0 w 163"/>
                <a:gd name="T25" fmla="*/ 109 h 190"/>
                <a:gd name="T26" fmla="*/ 26 w 163"/>
                <a:gd name="T27" fmla="*/ 175 h 190"/>
                <a:gd name="T28" fmla="*/ 82 w 163"/>
                <a:gd name="T29" fmla="*/ 190 h 190"/>
                <a:gd name="T30" fmla="*/ 137 w 163"/>
                <a:gd name="T31" fmla="*/ 175 h 190"/>
                <a:gd name="T32" fmla="*/ 163 w 163"/>
                <a:gd name="T33" fmla="*/ 109 h 190"/>
                <a:gd name="T34" fmla="*/ 163 w 163"/>
                <a:gd name="T35" fmla="*/ 23 h 190"/>
                <a:gd name="T36" fmla="*/ 157 w 163"/>
                <a:gd name="T37" fmla="*/ 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190">
                  <a:moveTo>
                    <a:pt x="157" y="7"/>
                  </a:moveTo>
                  <a:cubicBezTo>
                    <a:pt x="152" y="2"/>
                    <a:pt x="147" y="0"/>
                    <a:pt x="139" y="0"/>
                  </a:cubicBezTo>
                  <a:cubicBezTo>
                    <a:pt x="115" y="0"/>
                    <a:pt x="115" y="0"/>
                    <a:pt x="115" y="0"/>
                  </a:cubicBezTo>
                  <a:cubicBezTo>
                    <a:pt x="115" y="118"/>
                    <a:pt x="115" y="118"/>
                    <a:pt x="115" y="118"/>
                  </a:cubicBezTo>
                  <a:cubicBezTo>
                    <a:pt x="115" y="129"/>
                    <a:pt x="111" y="137"/>
                    <a:pt x="105" y="142"/>
                  </a:cubicBezTo>
                  <a:cubicBezTo>
                    <a:pt x="98" y="148"/>
                    <a:pt x="90" y="150"/>
                    <a:pt x="82" y="150"/>
                  </a:cubicBezTo>
                  <a:cubicBezTo>
                    <a:pt x="73" y="150"/>
                    <a:pt x="65" y="148"/>
                    <a:pt x="59" y="142"/>
                  </a:cubicBezTo>
                  <a:cubicBezTo>
                    <a:pt x="52" y="137"/>
                    <a:pt x="48" y="129"/>
                    <a:pt x="48" y="118"/>
                  </a:cubicBezTo>
                  <a:cubicBezTo>
                    <a:pt x="48" y="23"/>
                    <a:pt x="48" y="23"/>
                    <a:pt x="48" y="23"/>
                  </a:cubicBezTo>
                  <a:cubicBezTo>
                    <a:pt x="48" y="17"/>
                    <a:pt x="46" y="11"/>
                    <a:pt x="42" y="7"/>
                  </a:cubicBezTo>
                  <a:cubicBezTo>
                    <a:pt x="37" y="2"/>
                    <a:pt x="32" y="0"/>
                    <a:pt x="25" y="0"/>
                  </a:cubicBezTo>
                  <a:cubicBezTo>
                    <a:pt x="0" y="0"/>
                    <a:pt x="0" y="0"/>
                    <a:pt x="0" y="0"/>
                  </a:cubicBezTo>
                  <a:cubicBezTo>
                    <a:pt x="0" y="109"/>
                    <a:pt x="0" y="109"/>
                    <a:pt x="0" y="109"/>
                  </a:cubicBezTo>
                  <a:cubicBezTo>
                    <a:pt x="0" y="143"/>
                    <a:pt x="9" y="163"/>
                    <a:pt x="26" y="175"/>
                  </a:cubicBezTo>
                  <a:cubicBezTo>
                    <a:pt x="42" y="186"/>
                    <a:pt x="61" y="190"/>
                    <a:pt x="82" y="190"/>
                  </a:cubicBezTo>
                  <a:cubicBezTo>
                    <a:pt x="102" y="190"/>
                    <a:pt x="121" y="186"/>
                    <a:pt x="137" y="175"/>
                  </a:cubicBezTo>
                  <a:cubicBezTo>
                    <a:pt x="154" y="163"/>
                    <a:pt x="163" y="143"/>
                    <a:pt x="163" y="109"/>
                  </a:cubicBezTo>
                  <a:cubicBezTo>
                    <a:pt x="163" y="23"/>
                    <a:pt x="163" y="23"/>
                    <a:pt x="163" y="23"/>
                  </a:cubicBezTo>
                  <a:cubicBezTo>
                    <a:pt x="163" y="17"/>
                    <a:pt x="161" y="11"/>
                    <a:pt x="15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5" name="Freeform 11"/>
            <p:cNvSpPr>
              <a:spLocks noEditPoints="1"/>
            </p:cNvSpPr>
            <p:nvPr/>
          </p:nvSpPr>
          <p:spPr bwMode="auto">
            <a:xfrm>
              <a:off x="2925763" y="1811338"/>
              <a:ext cx="655637" cy="922337"/>
            </a:xfrm>
            <a:custGeom>
              <a:avLst/>
              <a:gdLst>
                <a:gd name="T0" fmla="*/ 168 w 175"/>
                <a:gd name="T1" fmla="*/ 7 h 246"/>
                <a:gd name="T2" fmla="*/ 151 w 175"/>
                <a:gd name="T3" fmla="*/ 0 h 246"/>
                <a:gd name="T4" fmla="*/ 127 w 175"/>
                <a:gd name="T5" fmla="*/ 0 h 246"/>
                <a:gd name="T6" fmla="*/ 127 w 175"/>
                <a:gd name="T7" fmla="*/ 70 h 246"/>
                <a:gd name="T8" fmla="*/ 79 w 175"/>
                <a:gd name="T9" fmla="*/ 51 h 246"/>
                <a:gd name="T10" fmla="*/ 0 w 175"/>
                <a:gd name="T11" fmla="*/ 149 h 246"/>
                <a:gd name="T12" fmla="*/ 87 w 175"/>
                <a:gd name="T13" fmla="*/ 246 h 246"/>
                <a:gd name="T14" fmla="*/ 175 w 175"/>
                <a:gd name="T15" fmla="*/ 150 h 246"/>
                <a:gd name="T16" fmla="*/ 175 w 175"/>
                <a:gd name="T17" fmla="*/ 150 h 246"/>
                <a:gd name="T18" fmla="*/ 175 w 175"/>
                <a:gd name="T19" fmla="*/ 23 h 246"/>
                <a:gd name="T20" fmla="*/ 168 w 175"/>
                <a:gd name="T21" fmla="*/ 7 h 246"/>
                <a:gd name="T22" fmla="*/ 87 w 175"/>
                <a:gd name="T23" fmla="*/ 206 h 246"/>
                <a:gd name="T24" fmla="*/ 49 w 175"/>
                <a:gd name="T25" fmla="*/ 149 h 246"/>
                <a:gd name="T26" fmla="*/ 87 w 175"/>
                <a:gd name="T27" fmla="*/ 92 h 246"/>
                <a:gd name="T28" fmla="*/ 127 w 175"/>
                <a:gd name="T29" fmla="*/ 149 h 246"/>
                <a:gd name="T30" fmla="*/ 127 w 175"/>
                <a:gd name="T31" fmla="*/ 150 h 246"/>
                <a:gd name="T32" fmla="*/ 127 w 175"/>
                <a:gd name="T33" fmla="*/ 150 h 246"/>
                <a:gd name="T34" fmla="*/ 87 w 175"/>
                <a:gd name="T35" fmla="*/ 20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246">
                  <a:moveTo>
                    <a:pt x="168" y="7"/>
                  </a:moveTo>
                  <a:cubicBezTo>
                    <a:pt x="163" y="2"/>
                    <a:pt x="158" y="0"/>
                    <a:pt x="151" y="0"/>
                  </a:cubicBezTo>
                  <a:cubicBezTo>
                    <a:pt x="127" y="0"/>
                    <a:pt x="127" y="0"/>
                    <a:pt x="127" y="0"/>
                  </a:cubicBezTo>
                  <a:cubicBezTo>
                    <a:pt x="127" y="70"/>
                    <a:pt x="127" y="70"/>
                    <a:pt x="127" y="70"/>
                  </a:cubicBezTo>
                  <a:cubicBezTo>
                    <a:pt x="119" y="63"/>
                    <a:pt x="103" y="51"/>
                    <a:pt x="79" y="51"/>
                  </a:cubicBezTo>
                  <a:cubicBezTo>
                    <a:pt x="29" y="51"/>
                    <a:pt x="0" y="88"/>
                    <a:pt x="0" y="149"/>
                  </a:cubicBezTo>
                  <a:cubicBezTo>
                    <a:pt x="0" y="210"/>
                    <a:pt x="30" y="246"/>
                    <a:pt x="87" y="246"/>
                  </a:cubicBezTo>
                  <a:cubicBezTo>
                    <a:pt x="144" y="246"/>
                    <a:pt x="175" y="210"/>
                    <a:pt x="175" y="150"/>
                  </a:cubicBezTo>
                  <a:cubicBezTo>
                    <a:pt x="175" y="150"/>
                    <a:pt x="175" y="150"/>
                    <a:pt x="175" y="150"/>
                  </a:cubicBezTo>
                  <a:cubicBezTo>
                    <a:pt x="175" y="23"/>
                    <a:pt x="175" y="23"/>
                    <a:pt x="175" y="23"/>
                  </a:cubicBezTo>
                  <a:cubicBezTo>
                    <a:pt x="175" y="16"/>
                    <a:pt x="173" y="11"/>
                    <a:pt x="168" y="7"/>
                  </a:cubicBezTo>
                  <a:close/>
                  <a:moveTo>
                    <a:pt x="87" y="206"/>
                  </a:moveTo>
                  <a:cubicBezTo>
                    <a:pt x="58" y="206"/>
                    <a:pt x="49" y="175"/>
                    <a:pt x="49" y="149"/>
                  </a:cubicBezTo>
                  <a:cubicBezTo>
                    <a:pt x="49" y="124"/>
                    <a:pt x="58" y="92"/>
                    <a:pt x="87" y="92"/>
                  </a:cubicBezTo>
                  <a:cubicBezTo>
                    <a:pt x="117" y="92"/>
                    <a:pt x="126" y="123"/>
                    <a:pt x="127" y="149"/>
                  </a:cubicBezTo>
                  <a:cubicBezTo>
                    <a:pt x="127" y="150"/>
                    <a:pt x="127" y="150"/>
                    <a:pt x="127" y="150"/>
                  </a:cubicBezTo>
                  <a:cubicBezTo>
                    <a:pt x="127" y="150"/>
                    <a:pt x="127" y="150"/>
                    <a:pt x="127" y="150"/>
                  </a:cubicBezTo>
                  <a:cubicBezTo>
                    <a:pt x="127" y="176"/>
                    <a:pt x="117" y="206"/>
                    <a:pt x="87"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6" name="Freeform 12"/>
            <p:cNvSpPr>
              <a:spLocks noEditPoints="1"/>
            </p:cNvSpPr>
            <p:nvPr/>
          </p:nvSpPr>
          <p:spPr bwMode="auto">
            <a:xfrm>
              <a:off x="3652838" y="2001838"/>
              <a:ext cx="646112" cy="731837"/>
            </a:xfrm>
            <a:custGeom>
              <a:avLst/>
              <a:gdLst>
                <a:gd name="T0" fmla="*/ 172 w 172"/>
                <a:gd name="T1" fmla="*/ 87 h 195"/>
                <a:gd name="T2" fmla="*/ 169 w 172"/>
                <a:gd name="T3" fmla="*/ 98 h 195"/>
                <a:gd name="T4" fmla="*/ 165 w 172"/>
                <a:gd name="T5" fmla="*/ 104 h 195"/>
                <a:gd name="T6" fmla="*/ 148 w 172"/>
                <a:gd name="T7" fmla="*/ 111 h 195"/>
                <a:gd name="T8" fmla="*/ 48 w 172"/>
                <a:gd name="T9" fmla="*/ 111 h 195"/>
                <a:gd name="T10" fmla="*/ 86 w 172"/>
                <a:gd name="T11" fmla="*/ 155 h 195"/>
                <a:gd name="T12" fmla="*/ 120 w 172"/>
                <a:gd name="T13" fmla="*/ 139 h 195"/>
                <a:gd name="T14" fmla="*/ 134 w 172"/>
                <a:gd name="T15" fmla="*/ 134 h 195"/>
                <a:gd name="T16" fmla="*/ 168 w 172"/>
                <a:gd name="T17" fmla="*/ 134 h 195"/>
                <a:gd name="T18" fmla="*/ 86 w 172"/>
                <a:gd name="T19" fmla="*/ 195 h 195"/>
                <a:gd name="T20" fmla="*/ 0 w 172"/>
                <a:gd name="T21" fmla="*/ 98 h 195"/>
                <a:gd name="T22" fmla="*/ 86 w 172"/>
                <a:gd name="T23" fmla="*/ 0 h 195"/>
                <a:gd name="T24" fmla="*/ 168 w 172"/>
                <a:gd name="T25" fmla="*/ 62 h 195"/>
                <a:gd name="T26" fmla="*/ 172 w 172"/>
                <a:gd name="T27" fmla="*/ 84 h 195"/>
                <a:gd name="T28" fmla="*/ 172 w 172"/>
                <a:gd name="T29" fmla="*/ 87 h 195"/>
                <a:gd name="T30" fmla="*/ 86 w 172"/>
                <a:gd name="T31" fmla="*/ 41 h 195"/>
                <a:gd name="T32" fmla="*/ 50 w 172"/>
                <a:gd name="T33" fmla="*/ 74 h 195"/>
                <a:gd name="T34" fmla="*/ 121 w 172"/>
                <a:gd name="T35" fmla="*/ 74 h 195"/>
                <a:gd name="T36" fmla="*/ 86 w 172"/>
                <a:gd name="T37" fmla="*/ 4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95">
                  <a:moveTo>
                    <a:pt x="172" y="87"/>
                  </a:moveTo>
                  <a:cubicBezTo>
                    <a:pt x="172" y="91"/>
                    <a:pt x="171" y="95"/>
                    <a:pt x="169" y="98"/>
                  </a:cubicBezTo>
                  <a:cubicBezTo>
                    <a:pt x="168" y="100"/>
                    <a:pt x="167" y="102"/>
                    <a:pt x="165" y="104"/>
                  </a:cubicBezTo>
                  <a:cubicBezTo>
                    <a:pt x="160" y="108"/>
                    <a:pt x="155" y="111"/>
                    <a:pt x="148" y="111"/>
                  </a:cubicBezTo>
                  <a:cubicBezTo>
                    <a:pt x="48" y="111"/>
                    <a:pt x="48" y="111"/>
                    <a:pt x="48" y="111"/>
                  </a:cubicBezTo>
                  <a:cubicBezTo>
                    <a:pt x="50" y="133"/>
                    <a:pt x="61" y="155"/>
                    <a:pt x="86" y="155"/>
                  </a:cubicBezTo>
                  <a:cubicBezTo>
                    <a:pt x="104" y="155"/>
                    <a:pt x="111" y="147"/>
                    <a:pt x="120" y="139"/>
                  </a:cubicBezTo>
                  <a:cubicBezTo>
                    <a:pt x="125" y="134"/>
                    <a:pt x="134" y="134"/>
                    <a:pt x="134" y="134"/>
                  </a:cubicBezTo>
                  <a:cubicBezTo>
                    <a:pt x="168" y="134"/>
                    <a:pt x="168" y="134"/>
                    <a:pt x="168" y="134"/>
                  </a:cubicBezTo>
                  <a:cubicBezTo>
                    <a:pt x="157" y="173"/>
                    <a:pt x="129" y="195"/>
                    <a:pt x="86" y="195"/>
                  </a:cubicBezTo>
                  <a:cubicBezTo>
                    <a:pt x="29" y="195"/>
                    <a:pt x="0" y="159"/>
                    <a:pt x="0" y="98"/>
                  </a:cubicBezTo>
                  <a:cubicBezTo>
                    <a:pt x="0" y="37"/>
                    <a:pt x="29" y="0"/>
                    <a:pt x="86" y="0"/>
                  </a:cubicBezTo>
                  <a:cubicBezTo>
                    <a:pt x="129" y="0"/>
                    <a:pt x="158" y="23"/>
                    <a:pt x="168" y="62"/>
                  </a:cubicBezTo>
                  <a:cubicBezTo>
                    <a:pt x="170" y="68"/>
                    <a:pt x="171" y="76"/>
                    <a:pt x="172" y="84"/>
                  </a:cubicBezTo>
                  <a:lnTo>
                    <a:pt x="172" y="87"/>
                  </a:lnTo>
                  <a:close/>
                  <a:moveTo>
                    <a:pt x="86" y="41"/>
                  </a:moveTo>
                  <a:cubicBezTo>
                    <a:pt x="65" y="41"/>
                    <a:pt x="52" y="57"/>
                    <a:pt x="50" y="74"/>
                  </a:cubicBezTo>
                  <a:cubicBezTo>
                    <a:pt x="121" y="74"/>
                    <a:pt x="121" y="74"/>
                    <a:pt x="121" y="74"/>
                  </a:cubicBezTo>
                  <a:cubicBezTo>
                    <a:pt x="121" y="57"/>
                    <a:pt x="106" y="41"/>
                    <a:pt x="86"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7" name="Freeform 13"/>
            <p:cNvSpPr>
              <a:spLocks noEditPoints="1"/>
            </p:cNvSpPr>
            <p:nvPr/>
          </p:nvSpPr>
          <p:spPr bwMode="auto">
            <a:xfrm>
              <a:off x="4805363" y="2001838"/>
              <a:ext cx="592137" cy="731837"/>
            </a:xfrm>
            <a:custGeom>
              <a:avLst/>
              <a:gdLst>
                <a:gd name="T0" fmla="*/ 158 w 158"/>
                <a:gd name="T1" fmla="*/ 52 h 195"/>
                <a:gd name="T2" fmla="*/ 138 w 158"/>
                <a:gd name="T3" fmla="*/ 13 h 195"/>
                <a:gd name="T4" fmla="*/ 79 w 158"/>
                <a:gd name="T5" fmla="*/ 0 h 195"/>
                <a:gd name="T6" fmla="*/ 24 w 158"/>
                <a:gd name="T7" fmla="*/ 16 h 195"/>
                <a:gd name="T8" fmla="*/ 4 w 158"/>
                <a:gd name="T9" fmla="*/ 53 h 195"/>
                <a:gd name="T10" fmla="*/ 52 w 158"/>
                <a:gd name="T11" fmla="*/ 53 h 195"/>
                <a:gd name="T12" fmla="*/ 63 w 158"/>
                <a:gd name="T13" fmla="*/ 41 h 195"/>
                <a:gd name="T14" fmla="*/ 81 w 158"/>
                <a:gd name="T15" fmla="*/ 38 h 195"/>
                <a:gd name="T16" fmla="*/ 101 w 158"/>
                <a:gd name="T17" fmla="*/ 42 h 195"/>
                <a:gd name="T18" fmla="*/ 111 w 158"/>
                <a:gd name="T19" fmla="*/ 55 h 195"/>
                <a:gd name="T20" fmla="*/ 81 w 158"/>
                <a:gd name="T21" fmla="*/ 72 h 195"/>
                <a:gd name="T22" fmla="*/ 18 w 158"/>
                <a:gd name="T23" fmla="*/ 91 h 195"/>
                <a:gd name="T24" fmla="*/ 0 w 158"/>
                <a:gd name="T25" fmla="*/ 135 h 195"/>
                <a:gd name="T26" fmla="*/ 19 w 158"/>
                <a:gd name="T27" fmla="*/ 180 h 195"/>
                <a:gd name="T28" fmla="*/ 77 w 158"/>
                <a:gd name="T29" fmla="*/ 195 h 195"/>
                <a:gd name="T30" fmla="*/ 136 w 158"/>
                <a:gd name="T31" fmla="*/ 181 h 195"/>
                <a:gd name="T32" fmla="*/ 158 w 158"/>
                <a:gd name="T33" fmla="*/ 141 h 195"/>
                <a:gd name="T34" fmla="*/ 158 w 158"/>
                <a:gd name="T35" fmla="*/ 52 h 195"/>
                <a:gd name="T36" fmla="*/ 105 w 158"/>
                <a:gd name="T37" fmla="*/ 144 h 195"/>
                <a:gd name="T38" fmla="*/ 74 w 158"/>
                <a:gd name="T39" fmla="*/ 155 h 195"/>
                <a:gd name="T40" fmla="*/ 52 w 158"/>
                <a:gd name="T41" fmla="*/ 149 h 195"/>
                <a:gd name="T42" fmla="*/ 45 w 158"/>
                <a:gd name="T43" fmla="*/ 135 h 195"/>
                <a:gd name="T44" fmla="*/ 50 w 158"/>
                <a:gd name="T45" fmla="*/ 122 h 195"/>
                <a:gd name="T46" fmla="*/ 81 w 158"/>
                <a:gd name="T47" fmla="*/ 110 h 195"/>
                <a:gd name="T48" fmla="*/ 112 w 158"/>
                <a:gd name="T49" fmla="*/ 99 h 195"/>
                <a:gd name="T50" fmla="*/ 112 w 158"/>
                <a:gd name="T51" fmla="*/ 114 h 195"/>
                <a:gd name="T52" fmla="*/ 105 w 158"/>
                <a:gd name="T53" fmla="*/ 14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95">
                  <a:moveTo>
                    <a:pt x="158" y="52"/>
                  </a:moveTo>
                  <a:cubicBezTo>
                    <a:pt x="158" y="36"/>
                    <a:pt x="151" y="23"/>
                    <a:pt x="138" y="13"/>
                  </a:cubicBezTo>
                  <a:cubicBezTo>
                    <a:pt x="125" y="5"/>
                    <a:pt x="105" y="0"/>
                    <a:pt x="79" y="0"/>
                  </a:cubicBezTo>
                  <a:cubicBezTo>
                    <a:pt x="55" y="0"/>
                    <a:pt x="37" y="6"/>
                    <a:pt x="24" y="16"/>
                  </a:cubicBezTo>
                  <a:cubicBezTo>
                    <a:pt x="13" y="25"/>
                    <a:pt x="6" y="38"/>
                    <a:pt x="4" y="53"/>
                  </a:cubicBezTo>
                  <a:cubicBezTo>
                    <a:pt x="52" y="53"/>
                    <a:pt x="52" y="53"/>
                    <a:pt x="52" y="53"/>
                  </a:cubicBezTo>
                  <a:cubicBezTo>
                    <a:pt x="54" y="47"/>
                    <a:pt x="58" y="43"/>
                    <a:pt x="63" y="41"/>
                  </a:cubicBezTo>
                  <a:cubicBezTo>
                    <a:pt x="68" y="39"/>
                    <a:pt x="74" y="38"/>
                    <a:pt x="81" y="38"/>
                  </a:cubicBezTo>
                  <a:cubicBezTo>
                    <a:pt x="89" y="38"/>
                    <a:pt x="95" y="39"/>
                    <a:pt x="101" y="42"/>
                  </a:cubicBezTo>
                  <a:cubicBezTo>
                    <a:pt x="108" y="44"/>
                    <a:pt x="111" y="48"/>
                    <a:pt x="111" y="55"/>
                  </a:cubicBezTo>
                  <a:cubicBezTo>
                    <a:pt x="111" y="63"/>
                    <a:pt x="101" y="70"/>
                    <a:pt x="81" y="72"/>
                  </a:cubicBezTo>
                  <a:cubicBezTo>
                    <a:pt x="56" y="76"/>
                    <a:pt x="36" y="78"/>
                    <a:pt x="18" y="91"/>
                  </a:cubicBezTo>
                  <a:cubicBezTo>
                    <a:pt x="7" y="100"/>
                    <a:pt x="0" y="115"/>
                    <a:pt x="0" y="135"/>
                  </a:cubicBezTo>
                  <a:cubicBezTo>
                    <a:pt x="0" y="155"/>
                    <a:pt x="6" y="170"/>
                    <a:pt x="19" y="180"/>
                  </a:cubicBezTo>
                  <a:cubicBezTo>
                    <a:pt x="30" y="188"/>
                    <a:pt x="48" y="195"/>
                    <a:pt x="77" y="195"/>
                  </a:cubicBezTo>
                  <a:cubicBezTo>
                    <a:pt x="103" y="195"/>
                    <a:pt x="123" y="189"/>
                    <a:pt x="136" y="181"/>
                  </a:cubicBezTo>
                  <a:cubicBezTo>
                    <a:pt x="150" y="171"/>
                    <a:pt x="158" y="160"/>
                    <a:pt x="158" y="141"/>
                  </a:cubicBezTo>
                  <a:lnTo>
                    <a:pt x="158" y="52"/>
                  </a:lnTo>
                  <a:close/>
                  <a:moveTo>
                    <a:pt x="105" y="144"/>
                  </a:moveTo>
                  <a:cubicBezTo>
                    <a:pt x="98" y="152"/>
                    <a:pt x="87" y="155"/>
                    <a:pt x="74" y="155"/>
                  </a:cubicBezTo>
                  <a:cubicBezTo>
                    <a:pt x="70" y="155"/>
                    <a:pt x="57" y="154"/>
                    <a:pt x="52" y="149"/>
                  </a:cubicBezTo>
                  <a:cubicBezTo>
                    <a:pt x="48" y="145"/>
                    <a:pt x="45" y="142"/>
                    <a:pt x="45" y="135"/>
                  </a:cubicBezTo>
                  <a:cubicBezTo>
                    <a:pt x="45" y="130"/>
                    <a:pt x="47" y="125"/>
                    <a:pt x="50" y="122"/>
                  </a:cubicBezTo>
                  <a:cubicBezTo>
                    <a:pt x="57" y="114"/>
                    <a:pt x="65" y="113"/>
                    <a:pt x="81" y="110"/>
                  </a:cubicBezTo>
                  <a:cubicBezTo>
                    <a:pt x="92" y="107"/>
                    <a:pt x="106" y="103"/>
                    <a:pt x="112" y="99"/>
                  </a:cubicBezTo>
                  <a:cubicBezTo>
                    <a:pt x="112" y="114"/>
                    <a:pt x="112" y="114"/>
                    <a:pt x="112" y="114"/>
                  </a:cubicBezTo>
                  <a:cubicBezTo>
                    <a:pt x="112" y="126"/>
                    <a:pt x="113" y="137"/>
                    <a:pt x="105"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8" name="Freeform 14"/>
            <p:cNvSpPr>
              <a:spLocks noEditPoints="1"/>
            </p:cNvSpPr>
            <p:nvPr/>
          </p:nvSpPr>
          <p:spPr bwMode="auto">
            <a:xfrm>
              <a:off x="5441950" y="2006600"/>
              <a:ext cx="142875" cy="146050"/>
            </a:xfrm>
            <a:custGeom>
              <a:avLst/>
              <a:gdLst>
                <a:gd name="T0" fmla="*/ 19 w 38"/>
                <a:gd name="T1" fmla="*/ 0 h 39"/>
                <a:gd name="T2" fmla="*/ 38 w 38"/>
                <a:gd name="T3" fmla="*/ 20 h 39"/>
                <a:gd name="T4" fmla="*/ 19 w 38"/>
                <a:gd name="T5" fmla="*/ 39 h 39"/>
                <a:gd name="T6" fmla="*/ 0 w 38"/>
                <a:gd name="T7" fmla="*/ 20 h 39"/>
                <a:gd name="T8" fmla="*/ 19 w 38"/>
                <a:gd name="T9" fmla="*/ 0 h 39"/>
                <a:gd name="T10" fmla="*/ 19 w 38"/>
                <a:gd name="T11" fmla="*/ 36 h 39"/>
                <a:gd name="T12" fmla="*/ 34 w 38"/>
                <a:gd name="T13" fmla="*/ 20 h 39"/>
                <a:gd name="T14" fmla="*/ 19 w 38"/>
                <a:gd name="T15" fmla="*/ 3 h 39"/>
                <a:gd name="T16" fmla="*/ 3 w 38"/>
                <a:gd name="T17" fmla="*/ 20 h 39"/>
                <a:gd name="T18" fmla="*/ 19 w 38"/>
                <a:gd name="T19" fmla="*/ 36 h 39"/>
                <a:gd name="T20" fmla="*/ 19 w 38"/>
                <a:gd name="T21" fmla="*/ 23 h 39"/>
                <a:gd name="T22" fmla="*/ 15 w 38"/>
                <a:gd name="T23" fmla="*/ 23 h 39"/>
                <a:gd name="T24" fmla="*/ 15 w 38"/>
                <a:gd name="T25" fmla="*/ 31 h 39"/>
                <a:gd name="T26" fmla="*/ 11 w 38"/>
                <a:gd name="T27" fmla="*/ 31 h 39"/>
                <a:gd name="T28" fmla="*/ 11 w 38"/>
                <a:gd name="T29" fmla="*/ 9 h 39"/>
                <a:gd name="T30" fmla="*/ 18 w 38"/>
                <a:gd name="T31" fmla="*/ 9 h 39"/>
                <a:gd name="T32" fmla="*/ 27 w 38"/>
                <a:gd name="T33" fmla="*/ 15 h 39"/>
                <a:gd name="T34" fmla="*/ 23 w 38"/>
                <a:gd name="T35" fmla="*/ 22 h 39"/>
                <a:gd name="T36" fmla="*/ 27 w 38"/>
                <a:gd name="T37" fmla="*/ 31 h 39"/>
                <a:gd name="T38" fmla="*/ 23 w 38"/>
                <a:gd name="T39" fmla="*/ 31 h 39"/>
                <a:gd name="T40" fmla="*/ 19 w 38"/>
                <a:gd name="T41" fmla="*/ 23 h 39"/>
                <a:gd name="T42" fmla="*/ 15 w 38"/>
                <a:gd name="T43" fmla="*/ 19 h 39"/>
                <a:gd name="T44" fmla="*/ 19 w 38"/>
                <a:gd name="T45" fmla="*/ 19 h 39"/>
                <a:gd name="T46" fmla="*/ 23 w 38"/>
                <a:gd name="T47" fmla="*/ 16 h 39"/>
                <a:gd name="T48" fmla="*/ 18 w 38"/>
                <a:gd name="T49" fmla="*/ 12 h 39"/>
                <a:gd name="T50" fmla="*/ 15 w 38"/>
                <a:gd name="T51" fmla="*/ 12 h 39"/>
                <a:gd name="T52" fmla="*/ 15 w 38"/>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9">
                  <a:moveTo>
                    <a:pt x="19" y="0"/>
                  </a:moveTo>
                  <a:cubicBezTo>
                    <a:pt x="30" y="0"/>
                    <a:pt x="38" y="9"/>
                    <a:pt x="38" y="20"/>
                  </a:cubicBezTo>
                  <a:cubicBezTo>
                    <a:pt x="38" y="30"/>
                    <a:pt x="30" y="39"/>
                    <a:pt x="19" y="39"/>
                  </a:cubicBezTo>
                  <a:cubicBezTo>
                    <a:pt x="7" y="39"/>
                    <a:pt x="0" y="30"/>
                    <a:pt x="0" y="20"/>
                  </a:cubicBezTo>
                  <a:cubicBezTo>
                    <a:pt x="0" y="9"/>
                    <a:pt x="7" y="0"/>
                    <a:pt x="19" y="0"/>
                  </a:cubicBezTo>
                  <a:close/>
                  <a:moveTo>
                    <a:pt x="19" y="36"/>
                  </a:moveTo>
                  <a:cubicBezTo>
                    <a:pt x="28" y="36"/>
                    <a:pt x="34" y="29"/>
                    <a:pt x="34" y="20"/>
                  </a:cubicBezTo>
                  <a:cubicBezTo>
                    <a:pt x="34" y="11"/>
                    <a:pt x="28" y="3"/>
                    <a:pt x="19" y="3"/>
                  </a:cubicBezTo>
                  <a:cubicBezTo>
                    <a:pt x="10" y="3"/>
                    <a:pt x="3" y="11"/>
                    <a:pt x="3" y="20"/>
                  </a:cubicBezTo>
                  <a:cubicBezTo>
                    <a:pt x="3" y="29"/>
                    <a:pt x="10" y="36"/>
                    <a:pt x="19" y="36"/>
                  </a:cubicBezTo>
                  <a:close/>
                  <a:moveTo>
                    <a:pt x="19" y="23"/>
                  </a:moveTo>
                  <a:cubicBezTo>
                    <a:pt x="15" y="23"/>
                    <a:pt x="15" y="23"/>
                    <a:pt x="15" y="23"/>
                  </a:cubicBezTo>
                  <a:cubicBezTo>
                    <a:pt x="15" y="31"/>
                    <a:pt x="15" y="31"/>
                    <a:pt x="15" y="31"/>
                  </a:cubicBezTo>
                  <a:cubicBezTo>
                    <a:pt x="11" y="31"/>
                    <a:pt x="11" y="31"/>
                    <a:pt x="11" y="31"/>
                  </a:cubicBezTo>
                  <a:cubicBezTo>
                    <a:pt x="11" y="9"/>
                    <a:pt x="11" y="9"/>
                    <a:pt x="11" y="9"/>
                  </a:cubicBezTo>
                  <a:cubicBezTo>
                    <a:pt x="18" y="9"/>
                    <a:pt x="18" y="9"/>
                    <a:pt x="18" y="9"/>
                  </a:cubicBezTo>
                  <a:cubicBezTo>
                    <a:pt x="24" y="9"/>
                    <a:pt x="27" y="10"/>
                    <a:pt x="27" y="15"/>
                  </a:cubicBezTo>
                  <a:cubicBezTo>
                    <a:pt x="27" y="19"/>
                    <a:pt x="26" y="21"/>
                    <a:pt x="23" y="22"/>
                  </a:cubicBezTo>
                  <a:cubicBezTo>
                    <a:pt x="27" y="31"/>
                    <a:pt x="27" y="31"/>
                    <a:pt x="27" y="31"/>
                  </a:cubicBezTo>
                  <a:cubicBezTo>
                    <a:pt x="23" y="31"/>
                    <a:pt x="23" y="31"/>
                    <a:pt x="23" y="31"/>
                  </a:cubicBezTo>
                  <a:lnTo>
                    <a:pt x="19" y="23"/>
                  </a:lnTo>
                  <a:close/>
                  <a:moveTo>
                    <a:pt x="15" y="19"/>
                  </a:moveTo>
                  <a:cubicBezTo>
                    <a:pt x="19" y="19"/>
                    <a:pt x="19" y="19"/>
                    <a:pt x="19" y="19"/>
                  </a:cubicBezTo>
                  <a:cubicBezTo>
                    <a:pt x="22" y="19"/>
                    <a:pt x="23" y="18"/>
                    <a:pt x="23" y="16"/>
                  </a:cubicBezTo>
                  <a:cubicBezTo>
                    <a:pt x="23" y="13"/>
                    <a:pt x="21" y="12"/>
                    <a:pt x="18" y="12"/>
                  </a:cubicBezTo>
                  <a:cubicBezTo>
                    <a:pt x="15" y="12"/>
                    <a:pt x="15" y="12"/>
                    <a:pt x="15" y="12"/>
                  </a:cubicBezTo>
                  <a:lnTo>
                    <a:pt x="1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grpSp>
      <p:grpSp>
        <p:nvGrpSpPr>
          <p:cNvPr id="51" name="Group 50"/>
          <p:cNvGrpSpPr/>
          <p:nvPr userDrawn="1"/>
        </p:nvGrpSpPr>
        <p:grpSpPr>
          <a:xfrm>
            <a:off x="509985" y="6385629"/>
            <a:ext cx="1164827" cy="226840"/>
            <a:chOff x="382588" y="4784726"/>
            <a:chExt cx="896938" cy="174625"/>
          </a:xfrm>
          <a:solidFill>
            <a:schemeClr val="bg1"/>
          </a:solidFill>
        </p:grpSpPr>
        <p:sp>
          <p:nvSpPr>
            <p:cNvPr id="52" name="Freeform 15"/>
            <p:cNvSpPr>
              <a:spLocks/>
            </p:cNvSpPr>
            <p:nvPr userDrawn="1"/>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6"/>
            <p:cNvSpPr>
              <a:spLocks/>
            </p:cNvSpPr>
            <p:nvPr userDrawn="1"/>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7"/>
            <p:cNvSpPr>
              <a:spLocks noEditPoints="1"/>
            </p:cNvSpPr>
            <p:nvPr userDrawn="1"/>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8"/>
            <p:cNvSpPr>
              <a:spLocks/>
            </p:cNvSpPr>
            <p:nvPr userDrawn="1"/>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9"/>
            <p:cNvSpPr>
              <a:spLocks/>
            </p:cNvSpPr>
            <p:nvPr userDrawn="1"/>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0"/>
            <p:cNvSpPr>
              <a:spLocks noEditPoints="1"/>
            </p:cNvSpPr>
            <p:nvPr userDrawn="1"/>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1"/>
            <p:cNvSpPr>
              <a:spLocks noEditPoints="1"/>
            </p:cNvSpPr>
            <p:nvPr userDrawn="1"/>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
            <p:cNvSpPr>
              <a:spLocks noEditPoints="1"/>
            </p:cNvSpPr>
            <p:nvPr userDrawn="1"/>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0" name="Rectangle 59"/>
          <p:cNvSpPr/>
          <p:nvPr userDrawn="1"/>
        </p:nvSpPr>
        <p:spPr>
          <a:xfrm>
            <a:off x="381000" y="6362700"/>
            <a:ext cx="1473200" cy="296415"/>
          </a:xfrm>
          <a:prstGeom prst="rect">
            <a:avLst/>
          </a:prstGeom>
          <a:solidFill>
            <a:srgbClr val="29A7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userDrawn="1"/>
        </p:nvSpPr>
        <p:spPr>
          <a:xfrm>
            <a:off x="-1" y="6311900"/>
            <a:ext cx="12188825" cy="5461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userDrawn="1"/>
        </p:nvGrpSpPr>
        <p:grpSpPr>
          <a:xfrm>
            <a:off x="8176895" y="911996"/>
            <a:ext cx="3743609" cy="5946004"/>
            <a:chOff x="8176895" y="950096"/>
            <a:chExt cx="3743609" cy="5946004"/>
          </a:xfrm>
        </p:grpSpPr>
        <p:sp>
          <p:nvSpPr>
            <p:cNvPr id="21" name="Freeform 20"/>
            <p:cNvSpPr>
              <a:spLocks noEditPoints="1"/>
            </p:cNvSpPr>
            <p:nvPr userDrawn="1"/>
          </p:nvSpPr>
          <p:spPr bwMode="auto">
            <a:xfrm>
              <a:off x="8620156" y="2278025"/>
              <a:ext cx="1083115" cy="1083115"/>
            </a:xfrm>
            <a:custGeom>
              <a:avLst/>
              <a:gdLst>
                <a:gd name="T0" fmla="*/ 320 w 645"/>
                <a:gd name="T1" fmla="*/ 645 h 645"/>
                <a:gd name="T2" fmla="*/ 281 w 645"/>
                <a:gd name="T3" fmla="*/ 628 h 645"/>
                <a:gd name="T4" fmla="*/ 16 w 645"/>
                <a:gd name="T5" fmla="*/ 364 h 645"/>
                <a:gd name="T6" fmla="*/ 0 w 645"/>
                <a:gd name="T7" fmla="*/ 325 h 645"/>
                <a:gd name="T8" fmla="*/ 16 w 645"/>
                <a:gd name="T9" fmla="*/ 286 h 645"/>
                <a:gd name="T10" fmla="*/ 281 w 645"/>
                <a:gd name="T11" fmla="*/ 22 h 645"/>
                <a:gd name="T12" fmla="*/ 359 w 645"/>
                <a:gd name="T13" fmla="*/ 22 h 645"/>
                <a:gd name="T14" fmla="*/ 623 w 645"/>
                <a:gd name="T15" fmla="*/ 286 h 645"/>
                <a:gd name="T16" fmla="*/ 623 w 645"/>
                <a:gd name="T17" fmla="*/ 364 h 645"/>
                <a:gd name="T18" fmla="*/ 359 w 645"/>
                <a:gd name="T19" fmla="*/ 628 h 645"/>
                <a:gd name="T20" fmla="*/ 320 w 645"/>
                <a:gd name="T21" fmla="*/ 645 h 645"/>
                <a:gd name="T22" fmla="*/ 134 w 645"/>
                <a:gd name="T23" fmla="*/ 325 h 645"/>
                <a:gd name="T24" fmla="*/ 320 w 645"/>
                <a:gd name="T25" fmla="*/ 511 h 645"/>
                <a:gd name="T26" fmla="*/ 506 w 645"/>
                <a:gd name="T27" fmla="*/ 325 h 645"/>
                <a:gd name="T28" fmla="*/ 320 w 645"/>
                <a:gd name="T29" fmla="*/ 139 h 645"/>
                <a:gd name="T30" fmla="*/ 134 w 645"/>
                <a:gd name="T31" fmla="*/ 32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45">
                  <a:moveTo>
                    <a:pt x="320" y="645"/>
                  </a:moveTo>
                  <a:cubicBezTo>
                    <a:pt x="306" y="645"/>
                    <a:pt x="291" y="639"/>
                    <a:pt x="281" y="628"/>
                  </a:cubicBezTo>
                  <a:cubicBezTo>
                    <a:pt x="16" y="364"/>
                    <a:pt x="16" y="364"/>
                    <a:pt x="16" y="364"/>
                  </a:cubicBezTo>
                  <a:cubicBezTo>
                    <a:pt x="6" y="354"/>
                    <a:pt x="0" y="340"/>
                    <a:pt x="0" y="325"/>
                  </a:cubicBezTo>
                  <a:cubicBezTo>
                    <a:pt x="0" y="310"/>
                    <a:pt x="6" y="296"/>
                    <a:pt x="16" y="286"/>
                  </a:cubicBezTo>
                  <a:cubicBezTo>
                    <a:pt x="281" y="22"/>
                    <a:pt x="281" y="22"/>
                    <a:pt x="281" y="22"/>
                  </a:cubicBezTo>
                  <a:cubicBezTo>
                    <a:pt x="302" y="0"/>
                    <a:pt x="337" y="0"/>
                    <a:pt x="359" y="22"/>
                  </a:cubicBezTo>
                  <a:cubicBezTo>
                    <a:pt x="623" y="286"/>
                    <a:pt x="623" y="286"/>
                    <a:pt x="623" y="286"/>
                  </a:cubicBezTo>
                  <a:cubicBezTo>
                    <a:pt x="645" y="307"/>
                    <a:pt x="645" y="343"/>
                    <a:pt x="623" y="364"/>
                  </a:cubicBezTo>
                  <a:cubicBezTo>
                    <a:pt x="359" y="628"/>
                    <a:pt x="359" y="628"/>
                    <a:pt x="359" y="628"/>
                  </a:cubicBezTo>
                  <a:cubicBezTo>
                    <a:pt x="348" y="639"/>
                    <a:pt x="334" y="645"/>
                    <a:pt x="320" y="645"/>
                  </a:cubicBezTo>
                  <a:close/>
                  <a:moveTo>
                    <a:pt x="134" y="325"/>
                  </a:moveTo>
                  <a:cubicBezTo>
                    <a:pt x="320" y="511"/>
                    <a:pt x="320" y="511"/>
                    <a:pt x="320" y="511"/>
                  </a:cubicBezTo>
                  <a:cubicBezTo>
                    <a:pt x="506" y="325"/>
                    <a:pt x="506" y="325"/>
                    <a:pt x="506" y="325"/>
                  </a:cubicBezTo>
                  <a:cubicBezTo>
                    <a:pt x="320" y="139"/>
                    <a:pt x="320" y="139"/>
                    <a:pt x="320" y="139"/>
                  </a:cubicBezTo>
                  <a:lnTo>
                    <a:pt x="134" y="32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noEditPoints="1"/>
            </p:cNvSpPr>
            <p:nvPr userDrawn="1"/>
          </p:nvSpPr>
          <p:spPr bwMode="auto">
            <a:xfrm>
              <a:off x="8176895" y="3460363"/>
              <a:ext cx="1083115" cy="1083115"/>
            </a:xfrm>
            <a:custGeom>
              <a:avLst/>
              <a:gdLst>
                <a:gd name="T0" fmla="*/ 320 w 645"/>
                <a:gd name="T1" fmla="*/ 645 h 645"/>
                <a:gd name="T2" fmla="*/ 280 w 645"/>
                <a:gd name="T3" fmla="*/ 629 h 645"/>
                <a:gd name="T4" fmla="*/ 16 w 645"/>
                <a:gd name="T5" fmla="*/ 364 h 645"/>
                <a:gd name="T6" fmla="*/ 0 w 645"/>
                <a:gd name="T7" fmla="*/ 325 h 645"/>
                <a:gd name="T8" fmla="*/ 16 w 645"/>
                <a:gd name="T9" fmla="*/ 286 h 645"/>
                <a:gd name="T10" fmla="*/ 280 w 645"/>
                <a:gd name="T11" fmla="*/ 22 h 645"/>
                <a:gd name="T12" fmla="*/ 359 w 645"/>
                <a:gd name="T13" fmla="*/ 22 h 645"/>
                <a:gd name="T14" fmla="*/ 623 w 645"/>
                <a:gd name="T15" fmla="*/ 286 h 645"/>
                <a:gd name="T16" fmla="*/ 623 w 645"/>
                <a:gd name="T17" fmla="*/ 364 h 645"/>
                <a:gd name="T18" fmla="*/ 359 w 645"/>
                <a:gd name="T19" fmla="*/ 629 h 645"/>
                <a:gd name="T20" fmla="*/ 320 w 645"/>
                <a:gd name="T21" fmla="*/ 645 h 645"/>
                <a:gd name="T22" fmla="*/ 134 w 645"/>
                <a:gd name="T23" fmla="*/ 325 h 645"/>
                <a:gd name="T24" fmla="*/ 320 w 645"/>
                <a:gd name="T25" fmla="*/ 511 h 645"/>
                <a:gd name="T26" fmla="*/ 505 w 645"/>
                <a:gd name="T27" fmla="*/ 325 h 645"/>
                <a:gd name="T28" fmla="*/ 320 w 645"/>
                <a:gd name="T29" fmla="*/ 140 h 645"/>
                <a:gd name="T30" fmla="*/ 134 w 645"/>
                <a:gd name="T31" fmla="*/ 32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45">
                  <a:moveTo>
                    <a:pt x="320" y="645"/>
                  </a:moveTo>
                  <a:cubicBezTo>
                    <a:pt x="305" y="645"/>
                    <a:pt x="291" y="639"/>
                    <a:pt x="280" y="629"/>
                  </a:cubicBezTo>
                  <a:cubicBezTo>
                    <a:pt x="16" y="364"/>
                    <a:pt x="16" y="364"/>
                    <a:pt x="16" y="364"/>
                  </a:cubicBezTo>
                  <a:cubicBezTo>
                    <a:pt x="6" y="354"/>
                    <a:pt x="0" y="340"/>
                    <a:pt x="0" y="325"/>
                  </a:cubicBezTo>
                  <a:cubicBezTo>
                    <a:pt x="0" y="311"/>
                    <a:pt x="6" y="296"/>
                    <a:pt x="16" y="286"/>
                  </a:cubicBezTo>
                  <a:cubicBezTo>
                    <a:pt x="280" y="22"/>
                    <a:pt x="280" y="22"/>
                    <a:pt x="280" y="22"/>
                  </a:cubicBezTo>
                  <a:cubicBezTo>
                    <a:pt x="302" y="0"/>
                    <a:pt x="337" y="0"/>
                    <a:pt x="359" y="22"/>
                  </a:cubicBezTo>
                  <a:cubicBezTo>
                    <a:pt x="623" y="286"/>
                    <a:pt x="623" y="286"/>
                    <a:pt x="623" y="286"/>
                  </a:cubicBezTo>
                  <a:cubicBezTo>
                    <a:pt x="645" y="308"/>
                    <a:pt x="645" y="343"/>
                    <a:pt x="623" y="364"/>
                  </a:cubicBezTo>
                  <a:cubicBezTo>
                    <a:pt x="359" y="629"/>
                    <a:pt x="359" y="629"/>
                    <a:pt x="359" y="629"/>
                  </a:cubicBezTo>
                  <a:cubicBezTo>
                    <a:pt x="348" y="639"/>
                    <a:pt x="334" y="645"/>
                    <a:pt x="320" y="645"/>
                  </a:cubicBezTo>
                  <a:close/>
                  <a:moveTo>
                    <a:pt x="134" y="325"/>
                  </a:moveTo>
                  <a:cubicBezTo>
                    <a:pt x="320" y="511"/>
                    <a:pt x="320" y="511"/>
                    <a:pt x="320" y="511"/>
                  </a:cubicBezTo>
                  <a:cubicBezTo>
                    <a:pt x="505" y="325"/>
                    <a:pt x="505" y="325"/>
                    <a:pt x="505" y="325"/>
                  </a:cubicBezTo>
                  <a:cubicBezTo>
                    <a:pt x="320" y="140"/>
                    <a:pt x="320" y="140"/>
                    <a:pt x="320" y="140"/>
                  </a:cubicBezTo>
                  <a:lnTo>
                    <a:pt x="134" y="32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userDrawn="1"/>
          </p:nvSpPr>
          <p:spPr bwMode="auto">
            <a:xfrm>
              <a:off x="9063417" y="3193294"/>
              <a:ext cx="186392" cy="813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8"/>
            <p:cNvSpPr>
              <a:spLocks noChangeArrowheads="1"/>
            </p:cNvSpPr>
            <p:nvPr userDrawn="1"/>
          </p:nvSpPr>
          <p:spPr bwMode="auto">
            <a:xfrm>
              <a:off x="10395983" y="1496290"/>
              <a:ext cx="186392" cy="206607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
            <p:cNvSpPr>
              <a:spLocks noChangeArrowheads="1"/>
            </p:cNvSpPr>
            <p:nvPr userDrawn="1"/>
          </p:nvSpPr>
          <p:spPr bwMode="auto">
            <a:xfrm>
              <a:off x="8620156" y="2823291"/>
              <a:ext cx="186392" cy="73907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0"/>
            <p:cNvSpPr>
              <a:spLocks noChangeArrowheads="1"/>
            </p:cNvSpPr>
            <p:nvPr userDrawn="1"/>
          </p:nvSpPr>
          <p:spPr bwMode="auto">
            <a:xfrm>
              <a:off x="9063417" y="4006557"/>
              <a:ext cx="186392" cy="28895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1"/>
            <p:cNvSpPr>
              <a:spLocks noChangeArrowheads="1"/>
            </p:cNvSpPr>
            <p:nvPr userDrawn="1"/>
          </p:nvSpPr>
          <p:spPr bwMode="auto">
            <a:xfrm>
              <a:off x="11282505" y="3267480"/>
              <a:ext cx="186392" cy="36165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2"/>
            <p:cNvSpPr>
              <a:spLocks noChangeArrowheads="1"/>
            </p:cNvSpPr>
            <p:nvPr userDrawn="1"/>
          </p:nvSpPr>
          <p:spPr bwMode="auto">
            <a:xfrm>
              <a:off x="11725766" y="2823291"/>
              <a:ext cx="186392" cy="406075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4"/>
            <p:cNvSpPr>
              <a:spLocks noChangeArrowheads="1"/>
            </p:cNvSpPr>
            <p:nvPr userDrawn="1"/>
          </p:nvSpPr>
          <p:spPr bwMode="auto">
            <a:xfrm>
              <a:off x="10839244" y="2823291"/>
              <a:ext cx="186392" cy="118326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
            <p:cNvSpPr>
              <a:spLocks/>
            </p:cNvSpPr>
            <p:nvPr userDrawn="1"/>
          </p:nvSpPr>
          <p:spPr bwMode="auto">
            <a:xfrm>
              <a:off x="10839244" y="4006557"/>
              <a:ext cx="186392" cy="2889543"/>
            </a:xfrm>
            <a:custGeom>
              <a:avLst/>
              <a:gdLst>
                <a:gd name="T0" fmla="*/ 0 w 201"/>
                <a:gd name="T1" fmla="*/ 0 h 3116"/>
                <a:gd name="T2" fmla="*/ 0 w 201"/>
                <a:gd name="T3" fmla="*/ 478 h 3116"/>
                <a:gd name="T4" fmla="*/ 0 w 201"/>
                <a:gd name="T5" fmla="*/ 784 h 3116"/>
                <a:gd name="T6" fmla="*/ 0 w 201"/>
                <a:gd name="T7" fmla="*/ 3116 h 3116"/>
                <a:gd name="T8" fmla="*/ 201 w 201"/>
                <a:gd name="T9" fmla="*/ 3116 h 3116"/>
                <a:gd name="T10" fmla="*/ 201 w 201"/>
                <a:gd name="T11" fmla="*/ 1027 h 3116"/>
                <a:gd name="T12" fmla="*/ 201 w 201"/>
                <a:gd name="T13" fmla="*/ 742 h 3116"/>
                <a:gd name="T14" fmla="*/ 201 w 201"/>
                <a:gd name="T15" fmla="*/ 478 h 3116"/>
                <a:gd name="T16" fmla="*/ 201 w 201"/>
                <a:gd name="T17" fmla="*/ 0 h 3116"/>
                <a:gd name="T18" fmla="*/ 0 w 201"/>
                <a:gd name="T19" fmla="*/ 0 h 3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 h="3116">
                  <a:moveTo>
                    <a:pt x="0" y="0"/>
                  </a:moveTo>
                  <a:lnTo>
                    <a:pt x="0" y="478"/>
                  </a:lnTo>
                  <a:lnTo>
                    <a:pt x="0" y="784"/>
                  </a:lnTo>
                  <a:lnTo>
                    <a:pt x="0" y="3116"/>
                  </a:lnTo>
                  <a:lnTo>
                    <a:pt x="201" y="3116"/>
                  </a:lnTo>
                  <a:lnTo>
                    <a:pt x="201" y="1027"/>
                  </a:lnTo>
                  <a:lnTo>
                    <a:pt x="201" y="742"/>
                  </a:lnTo>
                  <a:lnTo>
                    <a:pt x="201" y="478"/>
                  </a:lnTo>
                  <a:lnTo>
                    <a:pt x="201"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6"/>
            <p:cNvSpPr>
              <a:spLocks noChangeArrowheads="1"/>
            </p:cNvSpPr>
            <p:nvPr userDrawn="1"/>
          </p:nvSpPr>
          <p:spPr bwMode="auto">
            <a:xfrm>
              <a:off x="9506678" y="1496290"/>
              <a:ext cx="186392" cy="132700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noEditPoints="1"/>
            </p:cNvSpPr>
            <p:nvPr userDrawn="1"/>
          </p:nvSpPr>
          <p:spPr bwMode="auto">
            <a:xfrm>
              <a:off x="10829043" y="2286370"/>
              <a:ext cx="1091461" cy="1074769"/>
            </a:xfrm>
            <a:custGeom>
              <a:avLst/>
              <a:gdLst>
                <a:gd name="T0" fmla="*/ 325 w 650"/>
                <a:gd name="T1" fmla="*/ 640 h 640"/>
                <a:gd name="T2" fmla="*/ 286 w 650"/>
                <a:gd name="T3" fmla="*/ 623 h 640"/>
                <a:gd name="T4" fmla="*/ 22 w 650"/>
                <a:gd name="T5" fmla="*/ 359 h 640"/>
                <a:gd name="T6" fmla="*/ 22 w 650"/>
                <a:gd name="T7" fmla="*/ 281 h 640"/>
                <a:gd name="T8" fmla="*/ 286 w 650"/>
                <a:gd name="T9" fmla="*/ 17 h 640"/>
                <a:gd name="T10" fmla="*/ 325 w 650"/>
                <a:gd name="T11" fmla="*/ 0 h 640"/>
                <a:gd name="T12" fmla="*/ 365 w 650"/>
                <a:gd name="T13" fmla="*/ 17 h 640"/>
                <a:gd name="T14" fmla="*/ 629 w 650"/>
                <a:gd name="T15" fmla="*/ 281 h 640"/>
                <a:gd name="T16" fmla="*/ 629 w 650"/>
                <a:gd name="T17" fmla="*/ 359 h 640"/>
                <a:gd name="T18" fmla="*/ 365 w 650"/>
                <a:gd name="T19" fmla="*/ 623 h 640"/>
                <a:gd name="T20" fmla="*/ 325 w 650"/>
                <a:gd name="T21" fmla="*/ 640 h 640"/>
                <a:gd name="T22" fmla="*/ 140 w 650"/>
                <a:gd name="T23" fmla="*/ 320 h 640"/>
                <a:gd name="T24" fmla="*/ 325 w 650"/>
                <a:gd name="T25" fmla="*/ 506 h 640"/>
                <a:gd name="T26" fmla="*/ 511 w 650"/>
                <a:gd name="T27" fmla="*/ 320 h 640"/>
                <a:gd name="T28" fmla="*/ 325 w 650"/>
                <a:gd name="T29" fmla="*/ 134 h 640"/>
                <a:gd name="T30" fmla="*/ 140 w 650"/>
                <a:gd name="T31" fmla="*/ 32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0" h="640">
                  <a:moveTo>
                    <a:pt x="325" y="640"/>
                  </a:moveTo>
                  <a:cubicBezTo>
                    <a:pt x="311" y="640"/>
                    <a:pt x="297" y="634"/>
                    <a:pt x="286" y="623"/>
                  </a:cubicBezTo>
                  <a:cubicBezTo>
                    <a:pt x="22" y="359"/>
                    <a:pt x="22" y="359"/>
                    <a:pt x="22" y="359"/>
                  </a:cubicBezTo>
                  <a:cubicBezTo>
                    <a:pt x="0" y="338"/>
                    <a:pt x="0" y="302"/>
                    <a:pt x="22" y="281"/>
                  </a:cubicBezTo>
                  <a:cubicBezTo>
                    <a:pt x="286" y="17"/>
                    <a:pt x="286" y="17"/>
                    <a:pt x="286" y="17"/>
                  </a:cubicBezTo>
                  <a:cubicBezTo>
                    <a:pt x="297" y="6"/>
                    <a:pt x="311" y="0"/>
                    <a:pt x="325" y="0"/>
                  </a:cubicBezTo>
                  <a:cubicBezTo>
                    <a:pt x="340" y="0"/>
                    <a:pt x="354" y="6"/>
                    <a:pt x="365" y="17"/>
                  </a:cubicBezTo>
                  <a:cubicBezTo>
                    <a:pt x="629" y="281"/>
                    <a:pt x="629" y="281"/>
                    <a:pt x="629" y="281"/>
                  </a:cubicBezTo>
                  <a:cubicBezTo>
                    <a:pt x="650" y="302"/>
                    <a:pt x="650" y="338"/>
                    <a:pt x="629" y="359"/>
                  </a:cubicBezTo>
                  <a:cubicBezTo>
                    <a:pt x="365" y="623"/>
                    <a:pt x="365" y="623"/>
                    <a:pt x="365" y="623"/>
                  </a:cubicBezTo>
                  <a:cubicBezTo>
                    <a:pt x="354" y="634"/>
                    <a:pt x="340" y="640"/>
                    <a:pt x="325" y="640"/>
                  </a:cubicBezTo>
                  <a:close/>
                  <a:moveTo>
                    <a:pt x="140" y="320"/>
                  </a:moveTo>
                  <a:cubicBezTo>
                    <a:pt x="325" y="506"/>
                    <a:pt x="325" y="506"/>
                    <a:pt x="325" y="506"/>
                  </a:cubicBezTo>
                  <a:cubicBezTo>
                    <a:pt x="511" y="320"/>
                    <a:pt x="511" y="320"/>
                    <a:pt x="511" y="320"/>
                  </a:cubicBezTo>
                  <a:cubicBezTo>
                    <a:pt x="325" y="134"/>
                    <a:pt x="325" y="134"/>
                    <a:pt x="325" y="134"/>
                  </a:cubicBezTo>
                  <a:lnTo>
                    <a:pt x="140" y="32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8"/>
            <p:cNvSpPr>
              <a:spLocks/>
            </p:cNvSpPr>
            <p:nvPr userDrawn="1"/>
          </p:nvSpPr>
          <p:spPr bwMode="auto">
            <a:xfrm>
              <a:off x="9535425" y="1939551"/>
              <a:ext cx="601834" cy="4944494"/>
            </a:xfrm>
            <a:custGeom>
              <a:avLst/>
              <a:gdLst>
                <a:gd name="T0" fmla="*/ 649 w 649"/>
                <a:gd name="T1" fmla="*/ 0 h 5332"/>
                <a:gd name="T2" fmla="*/ 449 w 649"/>
                <a:gd name="T3" fmla="*/ 0 h 5332"/>
                <a:gd name="T4" fmla="*/ 449 w 649"/>
                <a:gd name="T5" fmla="*/ 1986 h 5332"/>
                <a:gd name="T6" fmla="*/ 141 w 649"/>
                <a:gd name="T7" fmla="*/ 1680 h 5332"/>
                <a:gd name="T8" fmla="*/ 0 w 649"/>
                <a:gd name="T9" fmla="*/ 1821 h 5332"/>
                <a:gd name="T10" fmla="*/ 449 w 649"/>
                <a:gd name="T11" fmla="*/ 2270 h 5332"/>
                <a:gd name="T12" fmla="*/ 449 w 649"/>
                <a:gd name="T13" fmla="*/ 2577 h 5332"/>
                <a:gd name="T14" fmla="*/ 449 w 649"/>
                <a:gd name="T15" fmla="*/ 5332 h 5332"/>
                <a:gd name="T16" fmla="*/ 649 w 649"/>
                <a:gd name="T17" fmla="*/ 5332 h 5332"/>
                <a:gd name="T18" fmla="*/ 649 w 649"/>
                <a:gd name="T19" fmla="*/ 2577 h 5332"/>
                <a:gd name="T20" fmla="*/ 649 w 649"/>
                <a:gd name="T21" fmla="*/ 2577 h 5332"/>
                <a:gd name="T22" fmla="*/ 649 w 649"/>
                <a:gd name="T23" fmla="*/ 0 h 5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9" h="5332">
                  <a:moveTo>
                    <a:pt x="649" y="0"/>
                  </a:moveTo>
                  <a:lnTo>
                    <a:pt x="449" y="0"/>
                  </a:lnTo>
                  <a:lnTo>
                    <a:pt x="449" y="1986"/>
                  </a:lnTo>
                  <a:lnTo>
                    <a:pt x="141" y="1680"/>
                  </a:lnTo>
                  <a:lnTo>
                    <a:pt x="0" y="1821"/>
                  </a:lnTo>
                  <a:lnTo>
                    <a:pt x="449" y="2270"/>
                  </a:lnTo>
                  <a:lnTo>
                    <a:pt x="449" y="2577"/>
                  </a:lnTo>
                  <a:lnTo>
                    <a:pt x="449" y="5332"/>
                  </a:lnTo>
                  <a:lnTo>
                    <a:pt x="649" y="5332"/>
                  </a:lnTo>
                  <a:lnTo>
                    <a:pt x="649" y="2577"/>
                  </a:lnTo>
                  <a:lnTo>
                    <a:pt x="649" y="2577"/>
                  </a:lnTo>
                  <a:lnTo>
                    <a:pt x="64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9"/>
            <p:cNvSpPr>
              <a:spLocks noEditPoints="1"/>
            </p:cNvSpPr>
            <p:nvPr userDrawn="1"/>
          </p:nvSpPr>
          <p:spPr bwMode="auto">
            <a:xfrm>
              <a:off x="10137259" y="3460363"/>
              <a:ext cx="888377" cy="1083115"/>
            </a:xfrm>
            <a:custGeom>
              <a:avLst/>
              <a:gdLst>
                <a:gd name="T0" fmla="*/ 512 w 529"/>
                <a:gd name="T1" fmla="*/ 286 h 645"/>
                <a:gd name="T2" fmla="*/ 418 w 529"/>
                <a:gd name="T3" fmla="*/ 191 h 645"/>
                <a:gd name="T4" fmla="*/ 248 w 529"/>
                <a:gd name="T5" fmla="*/ 22 h 645"/>
                <a:gd name="T6" fmla="*/ 170 w 529"/>
                <a:gd name="T7" fmla="*/ 22 h 645"/>
                <a:gd name="T8" fmla="*/ 0 w 529"/>
                <a:gd name="T9" fmla="*/ 191 h 645"/>
                <a:gd name="T10" fmla="*/ 0 w 529"/>
                <a:gd name="T11" fmla="*/ 459 h 645"/>
                <a:gd name="T12" fmla="*/ 170 w 529"/>
                <a:gd name="T13" fmla="*/ 629 h 645"/>
                <a:gd name="T14" fmla="*/ 209 w 529"/>
                <a:gd name="T15" fmla="*/ 645 h 645"/>
                <a:gd name="T16" fmla="*/ 248 w 529"/>
                <a:gd name="T17" fmla="*/ 629 h 645"/>
                <a:gd name="T18" fmla="*/ 418 w 529"/>
                <a:gd name="T19" fmla="*/ 459 h 645"/>
                <a:gd name="T20" fmla="*/ 512 w 529"/>
                <a:gd name="T21" fmla="*/ 364 h 645"/>
                <a:gd name="T22" fmla="*/ 529 w 529"/>
                <a:gd name="T23" fmla="*/ 325 h 645"/>
                <a:gd name="T24" fmla="*/ 512 w 529"/>
                <a:gd name="T25" fmla="*/ 286 h 645"/>
                <a:gd name="T26" fmla="*/ 209 w 529"/>
                <a:gd name="T27" fmla="*/ 511 h 645"/>
                <a:gd name="T28" fmla="*/ 23 w 529"/>
                <a:gd name="T29" fmla="*/ 325 h 645"/>
                <a:gd name="T30" fmla="*/ 209 w 529"/>
                <a:gd name="T31" fmla="*/ 140 h 645"/>
                <a:gd name="T32" fmla="*/ 395 w 529"/>
                <a:gd name="T33" fmla="*/ 325 h 645"/>
                <a:gd name="T34" fmla="*/ 209 w 529"/>
                <a:gd name="T35" fmla="*/ 511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9" h="645">
                  <a:moveTo>
                    <a:pt x="512" y="286"/>
                  </a:moveTo>
                  <a:cubicBezTo>
                    <a:pt x="418" y="191"/>
                    <a:pt x="418" y="191"/>
                    <a:pt x="418" y="191"/>
                  </a:cubicBezTo>
                  <a:cubicBezTo>
                    <a:pt x="248" y="22"/>
                    <a:pt x="248" y="22"/>
                    <a:pt x="248" y="22"/>
                  </a:cubicBezTo>
                  <a:cubicBezTo>
                    <a:pt x="227" y="0"/>
                    <a:pt x="192" y="0"/>
                    <a:pt x="170" y="22"/>
                  </a:cubicBezTo>
                  <a:cubicBezTo>
                    <a:pt x="0" y="191"/>
                    <a:pt x="0" y="191"/>
                    <a:pt x="0" y="191"/>
                  </a:cubicBezTo>
                  <a:cubicBezTo>
                    <a:pt x="0" y="459"/>
                    <a:pt x="0" y="459"/>
                    <a:pt x="0" y="459"/>
                  </a:cubicBezTo>
                  <a:cubicBezTo>
                    <a:pt x="170" y="629"/>
                    <a:pt x="170" y="629"/>
                    <a:pt x="170" y="629"/>
                  </a:cubicBezTo>
                  <a:cubicBezTo>
                    <a:pt x="180" y="639"/>
                    <a:pt x="194" y="645"/>
                    <a:pt x="209" y="645"/>
                  </a:cubicBezTo>
                  <a:cubicBezTo>
                    <a:pt x="224" y="645"/>
                    <a:pt x="238" y="639"/>
                    <a:pt x="248" y="629"/>
                  </a:cubicBezTo>
                  <a:cubicBezTo>
                    <a:pt x="418" y="459"/>
                    <a:pt x="418" y="459"/>
                    <a:pt x="418" y="459"/>
                  </a:cubicBezTo>
                  <a:cubicBezTo>
                    <a:pt x="512" y="364"/>
                    <a:pt x="512" y="364"/>
                    <a:pt x="512" y="364"/>
                  </a:cubicBezTo>
                  <a:cubicBezTo>
                    <a:pt x="523" y="354"/>
                    <a:pt x="529" y="340"/>
                    <a:pt x="529" y="325"/>
                  </a:cubicBezTo>
                  <a:cubicBezTo>
                    <a:pt x="529" y="311"/>
                    <a:pt x="523" y="296"/>
                    <a:pt x="512" y="286"/>
                  </a:cubicBezTo>
                  <a:close/>
                  <a:moveTo>
                    <a:pt x="209" y="511"/>
                  </a:moveTo>
                  <a:cubicBezTo>
                    <a:pt x="23" y="325"/>
                    <a:pt x="23" y="325"/>
                    <a:pt x="23" y="325"/>
                  </a:cubicBezTo>
                  <a:cubicBezTo>
                    <a:pt x="209" y="140"/>
                    <a:pt x="209" y="140"/>
                    <a:pt x="209" y="140"/>
                  </a:cubicBezTo>
                  <a:cubicBezTo>
                    <a:pt x="395" y="325"/>
                    <a:pt x="395" y="325"/>
                    <a:pt x="395" y="325"/>
                  </a:cubicBezTo>
                  <a:lnTo>
                    <a:pt x="209" y="51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0"/>
            <p:cNvSpPr>
              <a:spLocks/>
            </p:cNvSpPr>
            <p:nvPr userDrawn="1"/>
          </p:nvSpPr>
          <p:spPr bwMode="auto">
            <a:xfrm>
              <a:off x="9951794" y="3781217"/>
              <a:ext cx="185465" cy="449752"/>
            </a:xfrm>
            <a:custGeom>
              <a:avLst/>
              <a:gdLst>
                <a:gd name="T0" fmla="*/ 200 w 200"/>
                <a:gd name="T1" fmla="*/ 0 h 485"/>
                <a:gd name="T2" fmla="*/ 100 w 200"/>
                <a:gd name="T3" fmla="*/ 101 h 485"/>
                <a:gd name="T4" fmla="*/ 0 w 200"/>
                <a:gd name="T5" fmla="*/ 0 h 485"/>
                <a:gd name="T6" fmla="*/ 0 w 200"/>
                <a:gd name="T7" fmla="*/ 284 h 485"/>
                <a:gd name="T8" fmla="*/ 200 w 200"/>
                <a:gd name="T9" fmla="*/ 485 h 485"/>
                <a:gd name="T10" fmla="*/ 200 w 200"/>
                <a:gd name="T11" fmla="*/ 0 h 485"/>
              </a:gdLst>
              <a:ahLst/>
              <a:cxnLst>
                <a:cxn ang="0">
                  <a:pos x="T0" y="T1"/>
                </a:cxn>
                <a:cxn ang="0">
                  <a:pos x="T2" y="T3"/>
                </a:cxn>
                <a:cxn ang="0">
                  <a:pos x="T4" y="T5"/>
                </a:cxn>
                <a:cxn ang="0">
                  <a:pos x="T6" y="T7"/>
                </a:cxn>
                <a:cxn ang="0">
                  <a:pos x="T8" y="T9"/>
                </a:cxn>
                <a:cxn ang="0">
                  <a:pos x="T10" y="T11"/>
                </a:cxn>
              </a:cxnLst>
              <a:rect l="0" t="0" r="r" b="b"/>
              <a:pathLst>
                <a:path w="200" h="485">
                  <a:moveTo>
                    <a:pt x="200" y="0"/>
                  </a:moveTo>
                  <a:lnTo>
                    <a:pt x="100" y="101"/>
                  </a:lnTo>
                  <a:lnTo>
                    <a:pt x="0" y="0"/>
                  </a:lnTo>
                  <a:lnTo>
                    <a:pt x="0" y="284"/>
                  </a:lnTo>
                  <a:lnTo>
                    <a:pt x="200" y="485"/>
                  </a:lnTo>
                  <a:lnTo>
                    <a:pt x="20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
            <p:cNvSpPr>
              <a:spLocks noEditPoints="1"/>
            </p:cNvSpPr>
            <p:nvPr userDrawn="1"/>
          </p:nvSpPr>
          <p:spPr bwMode="auto">
            <a:xfrm>
              <a:off x="9506678" y="950096"/>
              <a:ext cx="1084042" cy="1084042"/>
            </a:xfrm>
            <a:custGeom>
              <a:avLst/>
              <a:gdLst>
                <a:gd name="T0" fmla="*/ 320 w 645"/>
                <a:gd name="T1" fmla="*/ 645 h 645"/>
                <a:gd name="T2" fmla="*/ 281 w 645"/>
                <a:gd name="T3" fmla="*/ 629 h 645"/>
                <a:gd name="T4" fmla="*/ 17 w 645"/>
                <a:gd name="T5" fmla="*/ 364 h 645"/>
                <a:gd name="T6" fmla="*/ 0 w 645"/>
                <a:gd name="T7" fmla="*/ 325 h 645"/>
                <a:gd name="T8" fmla="*/ 17 w 645"/>
                <a:gd name="T9" fmla="*/ 286 h 645"/>
                <a:gd name="T10" fmla="*/ 281 w 645"/>
                <a:gd name="T11" fmla="*/ 22 h 645"/>
                <a:gd name="T12" fmla="*/ 359 w 645"/>
                <a:gd name="T13" fmla="*/ 22 h 645"/>
                <a:gd name="T14" fmla="*/ 623 w 645"/>
                <a:gd name="T15" fmla="*/ 286 h 645"/>
                <a:gd name="T16" fmla="*/ 623 w 645"/>
                <a:gd name="T17" fmla="*/ 364 h 645"/>
                <a:gd name="T18" fmla="*/ 359 w 645"/>
                <a:gd name="T19" fmla="*/ 629 h 645"/>
                <a:gd name="T20" fmla="*/ 320 w 645"/>
                <a:gd name="T21" fmla="*/ 645 h 645"/>
                <a:gd name="T22" fmla="*/ 134 w 645"/>
                <a:gd name="T23" fmla="*/ 325 h 645"/>
                <a:gd name="T24" fmla="*/ 320 w 645"/>
                <a:gd name="T25" fmla="*/ 511 h 645"/>
                <a:gd name="T26" fmla="*/ 506 w 645"/>
                <a:gd name="T27" fmla="*/ 325 h 645"/>
                <a:gd name="T28" fmla="*/ 320 w 645"/>
                <a:gd name="T29" fmla="*/ 140 h 645"/>
                <a:gd name="T30" fmla="*/ 134 w 645"/>
                <a:gd name="T31" fmla="*/ 32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45">
                  <a:moveTo>
                    <a:pt x="320" y="645"/>
                  </a:moveTo>
                  <a:cubicBezTo>
                    <a:pt x="306" y="645"/>
                    <a:pt x="292" y="639"/>
                    <a:pt x="281" y="629"/>
                  </a:cubicBezTo>
                  <a:cubicBezTo>
                    <a:pt x="17" y="364"/>
                    <a:pt x="17" y="364"/>
                    <a:pt x="17" y="364"/>
                  </a:cubicBezTo>
                  <a:cubicBezTo>
                    <a:pt x="6" y="354"/>
                    <a:pt x="0" y="340"/>
                    <a:pt x="0" y="325"/>
                  </a:cubicBezTo>
                  <a:cubicBezTo>
                    <a:pt x="0" y="311"/>
                    <a:pt x="6" y="296"/>
                    <a:pt x="17" y="286"/>
                  </a:cubicBezTo>
                  <a:cubicBezTo>
                    <a:pt x="281" y="22"/>
                    <a:pt x="281" y="22"/>
                    <a:pt x="281" y="22"/>
                  </a:cubicBezTo>
                  <a:cubicBezTo>
                    <a:pt x="302" y="0"/>
                    <a:pt x="338" y="0"/>
                    <a:pt x="359" y="22"/>
                  </a:cubicBezTo>
                  <a:cubicBezTo>
                    <a:pt x="623" y="286"/>
                    <a:pt x="623" y="286"/>
                    <a:pt x="623" y="286"/>
                  </a:cubicBezTo>
                  <a:cubicBezTo>
                    <a:pt x="645" y="308"/>
                    <a:pt x="645" y="343"/>
                    <a:pt x="623" y="364"/>
                  </a:cubicBezTo>
                  <a:cubicBezTo>
                    <a:pt x="359" y="629"/>
                    <a:pt x="359" y="629"/>
                    <a:pt x="359" y="629"/>
                  </a:cubicBezTo>
                  <a:cubicBezTo>
                    <a:pt x="348" y="639"/>
                    <a:pt x="334" y="645"/>
                    <a:pt x="320" y="645"/>
                  </a:cubicBezTo>
                  <a:close/>
                  <a:moveTo>
                    <a:pt x="134" y="325"/>
                  </a:moveTo>
                  <a:cubicBezTo>
                    <a:pt x="320" y="511"/>
                    <a:pt x="320" y="511"/>
                    <a:pt x="320" y="511"/>
                  </a:cubicBezTo>
                  <a:cubicBezTo>
                    <a:pt x="506" y="325"/>
                    <a:pt x="506" y="325"/>
                    <a:pt x="506" y="325"/>
                  </a:cubicBezTo>
                  <a:cubicBezTo>
                    <a:pt x="320" y="140"/>
                    <a:pt x="320" y="140"/>
                    <a:pt x="320" y="140"/>
                  </a:cubicBezTo>
                  <a:lnTo>
                    <a:pt x="134" y="32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2"/>
            <p:cNvSpPr>
              <a:spLocks noEditPoints="1"/>
            </p:cNvSpPr>
            <p:nvPr userDrawn="1"/>
          </p:nvSpPr>
          <p:spPr bwMode="auto">
            <a:xfrm>
              <a:off x="8176895" y="3460363"/>
              <a:ext cx="886522" cy="3435737"/>
            </a:xfrm>
            <a:custGeom>
              <a:avLst/>
              <a:gdLst>
                <a:gd name="T0" fmla="*/ 528 w 528"/>
                <a:gd name="T1" fmla="*/ 191 h 2045"/>
                <a:gd name="T2" fmla="*/ 359 w 528"/>
                <a:gd name="T3" fmla="*/ 22 h 2045"/>
                <a:gd name="T4" fmla="*/ 280 w 528"/>
                <a:gd name="T5" fmla="*/ 22 h 2045"/>
                <a:gd name="T6" fmla="*/ 16 w 528"/>
                <a:gd name="T7" fmla="*/ 286 h 2045"/>
                <a:gd name="T8" fmla="*/ 0 w 528"/>
                <a:gd name="T9" fmla="*/ 325 h 2045"/>
                <a:gd name="T10" fmla="*/ 0 w 528"/>
                <a:gd name="T11" fmla="*/ 2045 h 2045"/>
                <a:gd name="T12" fmla="*/ 111 w 528"/>
                <a:gd name="T13" fmla="*/ 2045 h 2045"/>
                <a:gd name="T14" fmla="*/ 111 w 528"/>
                <a:gd name="T15" fmla="*/ 459 h 2045"/>
                <a:gd name="T16" fmla="*/ 264 w 528"/>
                <a:gd name="T17" fmla="*/ 612 h 2045"/>
                <a:gd name="T18" fmla="*/ 264 w 528"/>
                <a:gd name="T19" fmla="*/ 2038 h 2045"/>
                <a:gd name="T20" fmla="*/ 375 w 528"/>
                <a:gd name="T21" fmla="*/ 2038 h 2045"/>
                <a:gd name="T22" fmla="*/ 375 w 528"/>
                <a:gd name="T23" fmla="*/ 612 h 2045"/>
                <a:gd name="T24" fmla="*/ 528 w 528"/>
                <a:gd name="T25" fmla="*/ 459 h 2045"/>
                <a:gd name="T26" fmla="*/ 528 w 528"/>
                <a:gd name="T27" fmla="*/ 191 h 2045"/>
                <a:gd name="T28" fmla="*/ 320 w 528"/>
                <a:gd name="T29" fmla="*/ 511 h 2045"/>
                <a:gd name="T30" fmla="*/ 134 w 528"/>
                <a:gd name="T31" fmla="*/ 325 h 2045"/>
                <a:gd name="T32" fmla="*/ 320 w 528"/>
                <a:gd name="T33" fmla="*/ 140 h 2045"/>
                <a:gd name="T34" fmla="*/ 505 w 528"/>
                <a:gd name="T35" fmla="*/ 325 h 2045"/>
                <a:gd name="T36" fmla="*/ 320 w 528"/>
                <a:gd name="T37" fmla="*/ 511 h 2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8" h="2045">
                  <a:moveTo>
                    <a:pt x="528" y="191"/>
                  </a:moveTo>
                  <a:cubicBezTo>
                    <a:pt x="359" y="22"/>
                    <a:pt x="359" y="22"/>
                    <a:pt x="359" y="22"/>
                  </a:cubicBezTo>
                  <a:cubicBezTo>
                    <a:pt x="337" y="0"/>
                    <a:pt x="302" y="0"/>
                    <a:pt x="280" y="22"/>
                  </a:cubicBezTo>
                  <a:cubicBezTo>
                    <a:pt x="16" y="286"/>
                    <a:pt x="16" y="286"/>
                    <a:pt x="16" y="286"/>
                  </a:cubicBezTo>
                  <a:cubicBezTo>
                    <a:pt x="6" y="296"/>
                    <a:pt x="0" y="311"/>
                    <a:pt x="0" y="325"/>
                  </a:cubicBezTo>
                  <a:cubicBezTo>
                    <a:pt x="0" y="2045"/>
                    <a:pt x="0" y="2045"/>
                    <a:pt x="0" y="2045"/>
                  </a:cubicBezTo>
                  <a:cubicBezTo>
                    <a:pt x="111" y="2045"/>
                    <a:pt x="111" y="2045"/>
                    <a:pt x="111" y="2045"/>
                  </a:cubicBezTo>
                  <a:cubicBezTo>
                    <a:pt x="111" y="459"/>
                    <a:pt x="111" y="459"/>
                    <a:pt x="111" y="459"/>
                  </a:cubicBezTo>
                  <a:cubicBezTo>
                    <a:pt x="264" y="612"/>
                    <a:pt x="264" y="612"/>
                    <a:pt x="264" y="612"/>
                  </a:cubicBezTo>
                  <a:cubicBezTo>
                    <a:pt x="264" y="2038"/>
                    <a:pt x="264" y="2038"/>
                    <a:pt x="264" y="2038"/>
                  </a:cubicBezTo>
                  <a:cubicBezTo>
                    <a:pt x="375" y="2038"/>
                    <a:pt x="375" y="2038"/>
                    <a:pt x="375" y="2038"/>
                  </a:cubicBezTo>
                  <a:cubicBezTo>
                    <a:pt x="375" y="612"/>
                    <a:pt x="375" y="612"/>
                    <a:pt x="375" y="612"/>
                  </a:cubicBezTo>
                  <a:cubicBezTo>
                    <a:pt x="528" y="459"/>
                    <a:pt x="528" y="459"/>
                    <a:pt x="528" y="459"/>
                  </a:cubicBezTo>
                  <a:lnTo>
                    <a:pt x="528" y="191"/>
                  </a:lnTo>
                  <a:close/>
                  <a:moveTo>
                    <a:pt x="320" y="511"/>
                  </a:moveTo>
                  <a:cubicBezTo>
                    <a:pt x="134" y="325"/>
                    <a:pt x="134" y="325"/>
                    <a:pt x="134" y="325"/>
                  </a:cubicBezTo>
                  <a:cubicBezTo>
                    <a:pt x="320" y="140"/>
                    <a:pt x="320" y="140"/>
                    <a:pt x="320" y="140"/>
                  </a:cubicBezTo>
                  <a:cubicBezTo>
                    <a:pt x="505" y="325"/>
                    <a:pt x="505" y="325"/>
                    <a:pt x="505" y="325"/>
                  </a:cubicBezTo>
                  <a:lnTo>
                    <a:pt x="320" y="51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3"/>
            <p:cNvSpPr>
              <a:spLocks/>
            </p:cNvSpPr>
            <p:nvPr userDrawn="1"/>
          </p:nvSpPr>
          <p:spPr bwMode="auto">
            <a:xfrm>
              <a:off x="9063417" y="3781217"/>
              <a:ext cx="186392" cy="449752"/>
            </a:xfrm>
            <a:custGeom>
              <a:avLst/>
              <a:gdLst>
                <a:gd name="T0" fmla="*/ 111 w 111"/>
                <a:gd name="T1" fmla="*/ 134 h 268"/>
                <a:gd name="T2" fmla="*/ 95 w 111"/>
                <a:gd name="T3" fmla="*/ 95 h 268"/>
                <a:gd name="T4" fmla="*/ 0 w 111"/>
                <a:gd name="T5" fmla="*/ 0 h 268"/>
                <a:gd name="T6" fmla="*/ 0 w 111"/>
                <a:gd name="T7" fmla="*/ 268 h 268"/>
                <a:gd name="T8" fmla="*/ 95 w 111"/>
                <a:gd name="T9" fmla="*/ 173 h 268"/>
                <a:gd name="T10" fmla="*/ 111 w 111"/>
                <a:gd name="T11" fmla="*/ 134 h 268"/>
              </a:gdLst>
              <a:ahLst/>
              <a:cxnLst>
                <a:cxn ang="0">
                  <a:pos x="T0" y="T1"/>
                </a:cxn>
                <a:cxn ang="0">
                  <a:pos x="T2" y="T3"/>
                </a:cxn>
                <a:cxn ang="0">
                  <a:pos x="T4" y="T5"/>
                </a:cxn>
                <a:cxn ang="0">
                  <a:pos x="T6" y="T7"/>
                </a:cxn>
                <a:cxn ang="0">
                  <a:pos x="T8" y="T9"/>
                </a:cxn>
                <a:cxn ang="0">
                  <a:pos x="T10" y="T11"/>
                </a:cxn>
              </a:cxnLst>
              <a:rect l="0" t="0" r="r" b="b"/>
              <a:pathLst>
                <a:path w="111" h="268">
                  <a:moveTo>
                    <a:pt x="111" y="134"/>
                  </a:moveTo>
                  <a:cubicBezTo>
                    <a:pt x="111" y="120"/>
                    <a:pt x="105" y="105"/>
                    <a:pt x="95" y="95"/>
                  </a:cubicBezTo>
                  <a:cubicBezTo>
                    <a:pt x="0" y="0"/>
                    <a:pt x="0" y="0"/>
                    <a:pt x="0" y="0"/>
                  </a:cubicBezTo>
                  <a:cubicBezTo>
                    <a:pt x="0" y="268"/>
                    <a:pt x="0" y="268"/>
                    <a:pt x="0" y="268"/>
                  </a:cubicBezTo>
                  <a:cubicBezTo>
                    <a:pt x="95" y="173"/>
                    <a:pt x="95" y="173"/>
                    <a:pt x="95" y="173"/>
                  </a:cubicBezTo>
                  <a:cubicBezTo>
                    <a:pt x="105" y="163"/>
                    <a:pt x="111" y="149"/>
                    <a:pt x="111" y="13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24"/>
            <p:cNvSpPr>
              <a:spLocks noChangeArrowheads="1"/>
            </p:cNvSpPr>
            <p:nvPr userDrawn="1"/>
          </p:nvSpPr>
          <p:spPr bwMode="auto">
            <a:xfrm>
              <a:off x="9506678" y="2823291"/>
              <a:ext cx="186392" cy="406075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5"/>
            <p:cNvSpPr>
              <a:spLocks/>
            </p:cNvSpPr>
            <p:nvPr userDrawn="1"/>
          </p:nvSpPr>
          <p:spPr bwMode="auto">
            <a:xfrm>
              <a:off x="9506678" y="2598879"/>
              <a:ext cx="196593" cy="449752"/>
            </a:xfrm>
            <a:custGeom>
              <a:avLst/>
              <a:gdLst>
                <a:gd name="T0" fmla="*/ 95 w 117"/>
                <a:gd name="T1" fmla="*/ 95 h 268"/>
                <a:gd name="T2" fmla="*/ 0 w 117"/>
                <a:gd name="T3" fmla="*/ 0 h 268"/>
                <a:gd name="T4" fmla="*/ 0 w 117"/>
                <a:gd name="T5" fmla="*/ 268 h 268"/>
                <a:gd name="T6" fmla="*/ 95 w 117"/>
                <a:gd name="T7" fmla="*/ 173 h 268"/>
                <a:gd name="T8" fmla="*/ 95 w 117"/>
                <a:gd name="T9" fmla="*/ 95 h 268"/>
              </a:gdLst>
              <a:ahLst/>
              <a:cxnLst>
                <a:cxn ang="0">
                  <a:pos x="T0" y="T1"/>
                </a:cxn>
                <a:cxn ang="0">
                  <a:pos x="T2" y="T3"/>
                </a:cxn>
                <a:cxn ang="0">
                  <a:pos x="T4" y="T5"/>
                </a:cxn>
                <a:cxn ang="0">
                  <a:pos x="T6" y="T7"/>
                </a:cxn>
                <a:cxn ang="0">
                  <a:pos x="T8" y="T9"/>
                </a:cxn>
              </a:cxnLst>
              <a:rect l="0" t="0" r="r" b="b"/>
              <a:pathLst>
                <a:path w="117" h="268">
                  <a:moveTo>
                    <a:pt x="95" y="95"/>
                  </a:moveTo>
                  <a:cubicBezTo>
                    <a:pt x="0" y="0"/>
                    <a:pt x="0" y="0"/>
                    <a:pt x="0" y="0"/>
                  </a:cubicBezTo>
                  <a:cubicBezTo>
                    <a:pt x="0" y="268"/>
                    <a:pt x="0" y="268"/>
                    <a:pt x="0" y="268"/>
                  </a:cubicBezTo>
                  <a:cubicBezTo>
                    <a:pt x="95" y="173"/>
                    <a:pt x="95" y="173"/>
                    <a:pt x="95" y="173"/>
                  </a:cubicBezTo>
                  <a:cubicBezTo>
                    <a:pt x="117" y="152"/>
                    <a:pt x="117" y="116"/>
                    <a:pt x="95" y="9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userDrawn="1"/>
          </p:nvSpPr>
          <p:spPr>
            <a:xfrm>
              <a:off x="9693070" y="3412067"/>
              <a:ext cx="258724" cy="73236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13"/>
            <p:cNvSpPr>
              <a:spLocks noChangeArrowheads="1"/>
            </p:cNvSpPr>
            <p:nvPr userDrawn="1"/>
          </p:nvSpPr>
          <p:spPr bwMode="auto">
            <a:xfrm>
              <a:off x="10395983" y="4449818"/>
              <a:ext cx="186392" cy="244628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3789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BLUE">
    <p:bg>
      <p:bgPr>
        <a:solidFill>
          <a:schemeClr val="tx2"/>
        </a:solidFill>
        <a:effectLst/>
      </p:bgPr>
    </p:bg>
    <p:spTree>
      <p:nvGrpSpPr>
        <p:cNvPr id="1" name=""/>
        <p:cNvGrpSpPr/>
        <p:nvPr/>
      </p:nvGrpSpPr>
      <p:grpSpPr>
        <a:xfrm>
          <a:off x="0" y="0"/>
          <a:ext cx="0" cy="0"/>
          <a:chOff x="0" y="0"/>
          <a:chExt cx="0" cy="0"/>
        </a:xfrm>
      </p:grpSpPr>
      <p:sp>
        <p:nvSpPr>
          <p:cNvPr id="12" name="Slide Number Placeholder 5"/>
          <p:cNvSpPr txBox="1">
            <a:spLocks/>
          </p:cNvSpPr>
          <p:nvPr userDrawn="1"/>
        </p:nvSpPr>
        <p:spPr>
          <a:xfrm>
            <a:off x="11352212" y="6457947"/>
            <a:ext cx="340761" cy="198967"/>
          </a:xfrm>
          <a:prstGeom prst="rect">
            <a:avLst/>
          </a:prstGeom>
        </p:spPr>
        <p:txBody>
          <a:bodyPr vert="horz" lIns="0" tIns="0" rIns="0" bIns="0" rtlCol="0" anchor="ctr"/>
          <a:lstStyle>
            <a:defPPr>
              <a:defRPr lang="en-US"/>
            </a:defPPr>
            <a:lvl1pPr marL="0" algn="r" defTabSz="457200" rtl="0" eaLnBrk="1" latinLnBrk="0" hangingPunct="1">
              <a:defRPr sz="700" kern="1200">
                <a:solidFill>
                  <a:schemeClr val="tx1"/>
                </a:solidFill>
                <a:latin typeface="Calibre Ligh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solidFill>
                <a:schemeClr val="bg1"/>
              </a:solidFill>
              <a:latin typeface="Calibri"/>
            </a:endParaRPr>
          </a:p>
        </p:txBody>
      </p:sp>
      <p:sp>
        <p:nvSpPr>
          <p:cNvPr id="16" name="Rectangle 15"/>
          <p:cNvSpPr/>
          <p:nvPr userDrawn="1"/>
        </p:nvSpPr>
        <p:spPr>
          <a:xfrm>
            <a:off x="381000" y="6362700"/>
            <a:ext cx="1473200" cy="29641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832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DARK BLU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90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078861" y="0"/>
            <a:ext cx="810996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19"/>
          <p:cNvSpPr>
            <a:spLocks noGrp="1"/>
          </p:cNvSpPr>
          <p:nvPr>
            <p:ph type="body" sz="quarter" idx="10" hasCustomPrompt="1"/>
          </p:nvPr>
        </p:nvSpPr>
        <p:spPr>
          <a:xfrm>
            <a:off x="396387" y="3439160"/>
            <a:ext cx="3192633" cy="2186940"/>
          </a:xfrm>
        </p:spPr>
        <p:txBody>
          <a:bodyPr anchor="b"/>
          <a:lstStyle>
            <a:lvl1pPr marL="0" indent="0">
              <a:lnSpc>
                <a:spcPct val="90000"/>
              </a:lnSpc>
              <a:buNone/>
              <a:defRPr baseline="0">
                <a:solidFill>
                  <a:schemeClr val="accent5"/>
                </a:solidFill>
              </a:defRPr>
            </a:lvl1pPr>
            <a:lvl2pPr marL="285750" indent="0">
              <a:buNone/>
              <a:defRPr>
                <a:solidFill>
                  <a:schemeClr val="bg2">
                    <a:lumMod val="50000"/>
                  </a:schemeClr>
                </a:solidFill>
              </a:defRPr>
            </a:lvl2pPr>
            <a:lvl3pPr marL="571500" indent="0">
              <a:buNone/>
              <a:defRPr>
                <a:solidFill>
                  <a:schemeClr val="bg2">
                    <a:lumMod val="50000"/>
                  </a:schemeClr>
                </a:solidFill>
              </a:defRPr>
            </a:lvl3pPr>
            <a:lvl4pPr marL="1371600" indent="0">
              <a:buNone/>
              <a:defRPr>
                <a:solidFill>
                  <a:schemeClr val="bg2">
                    <a:lumMod val="50000"/>
                  </a:schemeClr>
                </a:solidFill>
              </a:defRPr>
            </a:lvl4pPr>
            <a:lvl5pPr marL="1828800" indent="0">
              <a:buNone/>
              <a:defRPr>
                <a:solidFill>
                  <a:schemeClr val="bg2">
                    <a:lumMod val="50000"/>
                  </a:schemeClr>
                </a:solidFill>
              </a:defRPr>
            </a:lvl5pPr>
          </a:lstStyle>
          <a:p>
            <a:pPr lvl="0"/>
            <a:r>
              <a:rPr lang="en-US" dirty="0" smtClean="0"/>
              <a:t>CASE STUDY Click to add text. To add emphasis to a word or two, it is preferred you use color (i.e. light blue)</a:t>
            </a:r>
          </a:p>
        </p:txBody>
      </p:sp>
    </p:spTree>
    <p:extLst>
      <p:ext uri="{BB962C8B-B14F-4D97-AF65-F5344CB8AC3E}">
        <p14:creationId xmlns:p14="http://schemas.microsoft.com/office/powerpoint/2010/main" val="136660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rtner WHITE">
    <p:spTree>
      <p:nvGrpSpPr>
        <p:cNvPr id="1" name=""/>
        <p:cNvGrpSpPr/>
        <p:nvPr/>
      </p:nvGrpSpPr>
      <p:grpSpPr>
        <a:xfrm>
          <a:off x="0" y="0"/>
          <a:ext cx="0" cy="0"/>
          <a:chOff x="0" y="0"/>
          <a:chExt cx="0" cy="0"/>
        </a:xfrm>
      </p:grpSpPr>
      <p:sp>
        <p:nvSpPr>
          <p:cNvPr id="2" name="Rectangle 1"/>
          <p:cNvSpPr/>
          <p:nvPr userDrawn="1"/>
        </p:nvSpPr>
        <p:spPr>
          <a:xfrm>
            <a:off x="381000" y="6362700"/>
            <a:ext cx="1473200" cy="2964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userDrawn="1"/>
        </p:nvGrpSpPr>
        <p:grpSpPr>
          <a:xfrm>
            <a:off x="506923" y="6032500"/>
            <a:ext cx="1410777" cy="478408"/>
            <a:chOff x="443423" y="6032500"/>
            <a:chExt cx="1410777" cy="478408"/>
          </a:xfrm>
        </p:grpSpPr>
        <p:grpSp>
          <p:nvGrpSpPr>
            <p:cNvPr id="6" name="Group 5"/>
            <p:cNvGrpSpPr/>
            <p:nvPr userDrawn="1"/>
          </p:nvGrpSpPr>
          <p:grpSpPr>
            <a:xfrm>
              <a:off x="443423" y="6165891"/>
              <a:ext cx="1164827" cy="226840"/>
              <a:chOff x="382588" y="4784726"/>
              <a:chExt cx="896938" cy="174625"/>
            </a:xfrm>
            <a:solidFill>
              <a:schemeClr val="tx1"/>
            </a:solidFill>
          </p:grpSpPr>
          <p:sp>
            <p:nvSpPr>
              <p:cNvPr id="7" name="Freeform 15"/>
              <p:cNvSpPr>
                <a:spLocks/>
              </p:cNvSpPr>
              <p:nvPr userDrawn="1"/>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0" name="Freeform 16"/>
              <p:cNvSpPr>
                <a:spLocks/>
              </p:cNvSpPr>
              <p:nvPr userDrawn="1"/>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1" name="Freeform 17"/>
              <p:cNvSpPr>
                <a:spLocks noEditPoints="1"/>
              </p:cNvSpPr>
              <p:nvPr userDrawn="1"/>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2" name="Freeform 18"/>
              <p:cNvSpPr>
                <a:spLocks/>
              </p:cNvSpPr>
              <p:nvPr userDrawn="1"/>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3" name="Freeform 19"/>
              <p:cNvSpPr>
                <a:spLocks/>
              </p:cNvSpPr>
              <p:nvPr userDrawn="1"/>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 name="Freeform 20"/>
              <p:cNvSpPr>
                <a:spLocks noEditPoints="1"/>
              </p:cNvSpPr>
              <p:nvPr userDrawn="1"/>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5" name="Freeform 21"/>
              <p:cNvSpPr>
                <a:spLocks noEditPoints="1"/>
              </p:cNvSpPr>
              <p:nvPr userDrawn="1"/>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6" name="Freeform 22"/>
              <p:cNvSpPr>
                <a:spLocks noEditPoints="1"/>
              </p:cNvSpPr>
              <p:nvPr userDrawn="1"/>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cxnSp>
          <p:nvCxnSpPr>
            <p:cNvPr id="5" name="Straight Connector 4"/>
            <p:cNvCxnSpPr>
              <a:endCxn id="2" idx="3"/>
            </p:cNvCxnSpPr>
            <p:nvPr userDrawn="1"/>
          </p:nvCxnSpPr>
          <p:spPr>
            <a:xfrm>
              <a:off x="1854200" y="6032500"/>
              <a:ext cx="0" cy="478408"/>
            </a:xfrm>
            <a:prstGeom prst="line">
              <a:avLst/>
            </a:prstGeom>
            <a:ln w="12700">
              <a:solidFill>
                <a:schemeClr val="accent5"/>
              </a:solidFill>
            </a:ln>
          </p:spPr>
          <p:style>
            <a:lnRef idx="2">
              <a:schemeClr val="accent1"/>
            </a:lnRef>
            <a:fillRef idx="0">
              <a:schemeClr val="accent1"/>
            </a:fillRef>
            <a:effectRef idx="1">
              <a:schemeClr val="accent1"/>
            </a:effectRef>
            <a:fontRef idx="minor">
              <a:schemeClr val="tx1"/>
            </a:fontRef>
          </p:style>
        </p:cxnSp>
      </p:grpSp>
      <p:sp>
        <p:nvSpPr>
          <p:cNvPr id="17" name="Title 1"/>
          <p:cNvSpPr>
            <a:spLocks noGrp="1"/>
          </p:cNvSpPr>
          <p:nvPr>
            <p:ph type="title" hasCustomPrompt="1"/>
          </p:nvPr>
        </p:nvSpPr>
        <p:spPr>
          <a:xfrm>
            <a:off x="365760" y="457200"/>
            <a:ext cx="11313561" cy="792162"/>
          </a:xfrm>
        </p:spPr>
        <p:txBody>
          <a:bodyPr/>
          <a:lstStyle/>
          <a:p>
            <a:r>
              <a:rPr lang="en-US" dirty="0" smtClean="0"/>
              <a:t>Click to edit Master title style - PARTNER</a:t>
            </a:r>
            <a:endParaRPr lang="en-US" dirty="0"/>
          </a:p>
        </p:txBody>
      </p:sp>
      <p:sp>
        <p:nvSpPr>
          <p:cNvPr id="18" name="Text Placeholder 3"/>
          <p:cNvSpPr>
            <a:spLocks noGrp="1"/>
          </p:cNvSpPr>
          <p:nvPr>
            <p:ph type="body" sz="quarter" idx="10"/>
          </p:nvPr>
        </p:nvSpPr>
        <p:spPr>
          <a:xfrm>
            <a:off x="379413" y="1435100"/>
            <a:ext cx="1131356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53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gue/Quote WHITE">
    <p:spTree>
      <p:nvGrpSpPr>
        <p:cNvPr id="1" name=""/>
        <p:cNvGrpSpPr/>
        <p:nvPr/>
      </p:nvGrpSpPr>
      <p:grpSpPr>
        <a:xfrm>
          <a:off x="0" y="0"/>
          <a:ext cx="0" cy="0"/>
          <a:chOff x="0" y="0"/>
          <a:chExt cx="0" cy="0"/>
        </a:xfrm>
      </p:grpSpPr>
      <p:sp>
        <p:nvSpPr>
          <p:cNvPr id="3" name="Title 1"/>
          <p:cNvSpPr>
            <a:spLocks noGrp="1"/>
          </p:cNvSpPr>
          <p:nvPr>
            <p:ph type="ctrTitle"/>
          </p:nvPr>
        </p:nvSpPr>
        <p:spPr>
          <a:xfrm>
            <a:off x="410302" y="2191551"/>
            <a:ext cx="8225697" cy="2471446"/>
          </a:xfrm>
        </p:spPr>
        <p:txBody>
          <a:bodyPr anchor="b">
            <a:noAutofit/>
          </a:bodyPr>
          <a:lstStyle>
            <a:lvl1pPr>
              <a:lnSpc>
                <a:spcPct val="80000"/>
              </a:lnSpc>
              <a:defRPr sz="4400">
                <a:solidFill>
                  <a:schemeClr val="tx2"/>
                </a:solidFill>
              </a:defRPr>
            </a:lvl1pPr>
          </a:lstStyle>
          <a:p>
            <a:r>
              <a:rPr lang="en-US" smtClean="0"/>
              <a:t>Click to edit Master title style</a:t>
            </a:r>
            <a:endParaRPr lang="en-US" dirty="0"/>
          </a:p>
        </p:txBody>
      </p:sp>
      <p:sp>
        <p:nvSpPr>
          <p:cNvPr id="4" name="Subtitle 2"/>
          <p:cNvSpPr>
            <a:spLocks noGrp="1"/>
          </p:cNvSpPr>
          <p:nvPr>
            <p:ph type="subTitle" idx="1"/>
          </p:nvPr>
        </p:nvSpPr>
        <p:spPr>
          <a:xfrm>
            <a:off x="435703" y="4662997"/>
            <a:ext cx="8200296" cy="624450"/>
          </a:xfrm>
        </p:spPr>
        <p:txBody>
          <a:bodyPr>
            <a:noAutofit/>
          </a:bodyPr>
          <a:lstStyle>
            <a:lvl1pPr marL="0" indent="0" algn="l">
              <a:buNone/>
              <a:defRPr sz="2600">
                <a:solidFill>
                  <a:schemeClr val="tx1"/>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1937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gue/Quote BLUE">
    <p:bg>
      <p:bgPr>
        <a:solidFill>
          <a:schemeClr val="tx2"/>
        </a:solid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410302" y="2191551"/>
            <a:ext cx="8225697" cy="2471446"/>
          </a:xfrm>
        </p:spPr>
        <p:txBody>
          <a:bodyPr anchor="b">
            <a:noAutofit/>
          </a:bodyPr>
          <a:lstStyle>
            <a:lvl1pPr>
              <a:lnSpc>
                <a:spcPct val="80000"/>
              </a:lnSpc>
              <a:defRPr sz="4400">
                <a:solidFill>
                  <a:schemeClr val="bg2"/>
                </a:solidFill>
              </a:defRPr>
            </a:lvl1pPr>
          </a:lstStyle>
          <a:p>
            <a:r>
              <a:rPr lang="en-US" smtClean="0"/>
              <a:t>Click to edit Master title style</a:t>
            </a:r>
            <a:endParaRPr lang="en-US" dirty="0"/>
          </a:p>
        </p:txBody>
      </p:sp>
      <p:sp>
        <p:nvSpPr>
          <p:cNvPr id="4" name="Subtitle 2"/>
          <p:cNvSpPr>
            <a:spLocks noGrp="1"/>
          </p:cNvSpPr>
          <p:nvPr>
            <p:ph type="subTitle" idx="1"/>
          </p:nvPr>
        </p:nvSpPr>
        <p:spPr>
          <a:xfrm>
            <a:off x="435703" y="4662997"/>
            <a:ext cx="8200296" cy="624450"/>
          </a:xfrm>
        </p:spPr>
        <p:txBody>
          <a:bodyPr>
            <a:noAutofit/>
          </a:bodyPr>
          <a:lstStyle>
            <a:lvl1pPr marL="0" indent="0" algn="l">
              <a:buNone/>
              <a:defRPr sz="2600">
                <a:solidFill>
                  <a:schemeClr val="tx1"/>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18" name="Group 17"/>
          <p:cNvGrpSpPr/>
          <p:nvPr userDrawn="1"/>
        </p:nvGrpSpPr>
        <p:grpSpPr>
          <a:xfrm>
            <a:off x="509985" y="6385629"/>
            <a:ext cx="1164827" cy="226840"/>
            <a:chOff x="382588" y="4784726"/>
            <a:chExt cx="896938" cy="174625"/>
          </a:xfrm>
          <a:solidFill>
            <a:schemeClr val="bg1"/>
          </a:solidFill>
        </p:grpSpPr>
        <p:sp>
          <p:nvSpPr>
            <p:cNvPr id="19" name="Freeform 15"/>
            <p:cNvSpPr>
              <a:spLocks/>
            </p:cNvSpPr>
            <p:nvPr userDrawn="1"/>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noEditPoints="1"/>
            </p:cNvSpPr>
            <p:nvPr userDrawn="1"/>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userDrawn="1"/>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noEditPoints="1"/>
            </p:cNvSpPr>
            <p:nvPr userDrawn="1"/>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userDrawn="1"/>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noEditPoints="1"/>
            </p:cNvSpPr>
            <p:nvPr userDrawn="1"/>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1650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gue/Quote DARK BLUE">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410302" y="2191551"/>
            <a:ext cx="8225697" cy="2471446"/>
          </a:xfrm>
        </p:spPr>
        <p:txBody>
          <a:bodyPr anchor="b">
            <a:noAutofit/>
          </a:bodyPr>
          <a:lstStyle>
            <a:lvl1pPr>
              <a:lnSpc>
                <a:spcPct val="80000"/>
              </a:lnSpc>
              <a:defRPr sz="4400">
                <a:solidFill>
                  <a:schemeClr val="bg2"/>
                </a:solidFill>
              </a:defRPr>
            </a:lvl1pPr>
          </a:lstStyle>
          <a:p>
            <a:r>
              <a:rPr lang="en-US" smtClean="0"/>
              <a:t>Click to edit Master title style</a:t>
            </a:r>
            <a:endParaRPr lang="en-US" dirty="0"/>
          </a:p>
        </p:txBody>
      </p:sp>
      <p:sp>
        <p:nvSpPr>
          <p:cNvPr id="4" name="Subtitle 2"/>
          <p:cNvSpPr>
            <a:spLocks noGrp="1"/>
          </p:cNvSpPr>
          <p:nvPr>
            <p:ph type="subTitle" idx="1"/>
          </p:nvPr>
        </p:nvSpPr>
        <p:spPr>
          <a:xfrm>
            <a:off x="435703" y="4675697"/>
            <a:ext cx="8200296" cy="624450"/>
          </a:xfrm>
        </p:spPr>
        <p:txBody>
          <a:bodyPr>
            <a:noAutofit/>
          </a:bodyPr>
          <a:lstStyle>
            <a:lvl1pPr marL="0" indent="0" algn="l">
              <a:buNone/>
              <a:defRPr sz="2600">
                <a:solidFill>
                  <a:schemeClr val="tx2">
                    <a:lumMod val="60000"/>
                    <a:lumOff val="40000"/>
                  </a:schemeClr>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18" name="Group 17"/>
          <p:cNvGrpSpPr/>
          <p:nvPr userDrawn="1"/>
        </p:nvGrpSpPr>
        <p:grpSpPr>
          <a:xfrm>
            <a:off x="509985" y="6385629"/>
            <a:ext cx="1164827" cy="226840"/>
            <a:chOff x="382588" y="4784726"/>
            <a:chExt cx="896938" cy="174625"/>
          </a:xfrm>
          <a:solidFill>
            <a:schemeClr val="bg1"/>
          </a:solidFill>
        </p:grpSpPr>
        <p:sp>
          <p:nvSpPr>
            <p:cNvPr id="19" name="Freeform 15"/>
            <p:cNvSpPr>
              <a:spLocks/>
            </p:cNvSpPr>
            <p:nvPr userDrawn="1"/>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noEditPoints="1"/>
            </p:cNvSpPr>
            <p:nvPr userDrawn="1"/>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userDrawn="1"/>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noEditPoints="1"/>
            </p:cNvSpPr>
            <p:nvPr userDrawn="1"/>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userDrawn="1"/>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noEditPoints="1"/>
            </p:cNvSpPr>
            <p:nvPr userDrawn="1"/>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1650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5740842" y="2971799"/>
            <a:ext cx="5282758" cy="757137"/>
          </a:xfrm>
        </p:spPr>
        <p:txBody>
          <a:bodyPr>
            <a:noAutofit/>
          </a:bodyPr>
          <a:lstStyle>
            <a:lvl1pPr>
              <a:lnSpc>
                <a:spcPct val="80000"/>
              </a:lnSpc>
              <a:defRPr sz="5600">
                <a:solidFill>
                  <a:schemeClr val="tx2"/>
                </a:solidFill>
              </a:defRPr>
            </a:lvl1pPr>
          </a:lstStyle>
          <a:p>
            <a:r>
              <a:rPr lang="en-US" dirty="0" smtClean="0"/>
              <a:t>Click to edit style</a:t>
            </a:r>
            <a:endParaRPr lang="en-US" dirty="0"/>
          </a:p>
        </p:txBody>
      </p:sp>
      <p:grpSp>
        <p:nvGrpSpPr>
          <p:cNvPr id="7" name="Group 6"/>
          <p:cNvGrpSpPr/>
          <p:nvPr userDrawn="1"/>
        </p:nvGrpSpPr>
        <p:grpSpPr>
          <a:xfrm>
            <a:off x="5853510" y="2436319"/>
            <a:ext cx="1633140" cy="318040"/>
            <a:chOff x="382588" y="4784726"/>
            <a:chExt cx="896938" cy="174625"/>
          </a:xfrm>
          <a:solidFill>
            <a:schemeClr val="tx1"/>
          </a:solidFill>
        </p:grpSpPr>
        <p:sp>
          <p:nvSpPr>
            <p:cNvPr id="8" name="Freeform 15"/>
            <p:cNvSpPr>
              <a:spLocks/>
            </p:cNvSpPr>
            <p:nvPr userDrawn="1"/>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16"/>
            <p:cNvSpPr>
              <a:spLocks/>
            </p:cNvSpPr>
            <p:nvPr userDrawn="1"/>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7"/>
            <p:cNvSpPr>
              <a:spLocks noEditPoints="1"/>
            </p:cNvSpPr>
            <p:nvPr userDrawn="1"/>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userDrawn="1"/>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9"/>
            <p:cNvSpPr>
              <a:spLocks/>
            </p:cNvSpPr>
            <p:nvPr userDrawn="1"/>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0"/>
            <p:cNvSpPr>
              <a:spLocks noEditPoints="1"/>
            </p:cNvSpPr>
            <p:nvPr userDrawn="1"/>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1"/>
            <p:cNvSpPr>
              <a:spLocks noEditPoints="1"/>
            </p:cNvSpPr>
            <p:nvPr userDrawn="1"/>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2"/>
            <p:cNvSpPr>
              <a:spLocks noEditPoints="1"/>
            </p:cNvSpPr>
            <p:nvPr userDrawn="1"/>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7"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536701" y="1308291"/>
            <a:ext cx="3689175" cy="4233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Subtitle 2"/>
          <p:cNvSpPr>
            <a:spLocks noGrp="1"/>
          </p:cNvSpPr>
          <p:nvPr>
            <p:ph type="subTitle" idx="1" hasCustomPrompt="1"/>
          </p:nvPr>
        </p:nvSpPr>
        <p:spPr>
          <a:xfrm>
            <a:off x="5777310" y="3756674"/>
            <a:ext cx="5246290" cy="624450"/>
          </a:xfrm>
        </p:spPr>
        <p:txBody>
          <a:bodyPr>
            <a:noAutofit/>
          </a:bodyPr>
          <a:lstStyle>
            <a:lvl1pPr marL="0" indent="0" algn="l">
              <a:buNone/>
              <a:defRPr sz="2600">
                <a:solidFill>
                  <a:schemeClr val="tx1"/>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contact info</a:t>
            </a:r>
            <a:endParaRPr lang="en-US" dirty="0"/>
          </a:p>
        </p:txBody>
      </p:sp>
      <p:sp>
        <p:nvSpPr>
          <p:cNvPr id="20" name="Rectangle 19"/>
          <p:cNvSpPr/>
          <p:nvPr userDrawn="1"/>
        </p:nvSpPr>
        <p:spPr>
          <a:xfrm>
            <a:off x="381000" y="6362700"/>
            <a:ext cx="1473200" cy="2964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348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chemeClr val="tx2"/>
        </a:solidFill>
        <a:effectLst/>
      </p:bgPr>
    </p:bg>
    <p:spTree>
      <p:nvGrpSpPr>
        <p:cNvPr id="1" name=""/>
        <p:cNvGrpSpPr/>
        <p:nvPr/>
      </p:nvGrpSpPr>
      <p:grpSpPr>
        <a:xfrm>
          <a:off x="0" y="0"/>
          <a:ext cx="0" cy="0"/>
          <a:chOff x="0" y="0"/>
          <a:chExt cx="0" cy="0"/>
        </a:xfrm>
      </p:grpSpPr>
      <p:sp>
        <p:nvSpPr>
          <p:cNvPr id="29" name="Title 1"/>
          <p:cNvSpPr>
            <a:spLocks noGrp="1"/>
          </p:cNvSpPr>
          <p:nvPr>
            <p:ph type="ctrTitle" hasCustomPrompt="1"/>
          </p:nvPr>
        </p:nvSpPr>
        <p:spPr>
          <a:xfrm>
            <a:off x="5740842" y="2933700"/>
            <a:ext cx="5282758" cy="797574"/>
          </a:xfrm>
        </p:spPr>
        <p:txBody>
          <a:bodyPr>
            <a:noAutofit/>
          </a:bodyPr>
          <a:lstStyle>
            <a:lvl1pPr>
              <a:lnSpc>
                <a:spcPct val="80000"/>
              </a:lnSpc>
              <a:defRPr sz="5600">
                <a:solidFill>
                  <a:schemeClr val="bg2"/>
                </a:solidFill>
              </a:defRPr>
            </a:lvl1pPr>
          </a:lstStyle>
          <a:p>
            <a:r>
              <a:rPr lang="en-US" dirty="0" smtClean="0"/>
              <a:t>Click to edit style</a:t>
            </a:r>
            <a:endParaRPr lang="en-US" dirty="0"/>
          </a:p>
        </p:txBody>
      </p:sp>
      <p:grpSp>
        <p:nvGrpSpPr>
          <p:cNvPr id="7" name="Group 6"/>
          <p:cNvGrpSpPr/>
          <p:nvPr userDrawn="1"/>
        </p:nvGrpSpPr>
        <p:grpSpPr>
          <a:xfrm>
            <a:off x="5853510" y="2436319"/>
            <a:ext cx="1633140" cy="318040"/>
            <a:chOff x="382588" y="4784726"/>
            <a:chExt cx="896938" cy="174625"/>
          </a:xfrm>
          <a:solidFill>
            <a:schemeClr val="bg2"/>
          </a:solidFill>
        </p:grpSpPr>
        <p:sp>
          <p:nvSpPr>
            <p:cNvPr id="8" name="Freeform 15"/>
            <p:cNvSpPr>
              <a:spLocks/>
            </p:cNvSpPr>
            <p:nvPr userDrawn="1"/>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16"/>
            <p:cNvSpPr>
              <a:spLocks/>
            </p:cNvSpPr>
            <p:nvPr userDrawn="1"/>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7"/>
            <p:cNvSpPr>
              <a:spLocks noEditPoints="1"/>
            </p:cNvSpPr>
            <p:nvPr userDrawn="1"/>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userDrawn="1"/>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9"/>
            <p:cNvSpPr>
              <a:spLocks/>
            </p:cNvSpPr>
            <p:nvPr userDrawn="1"/>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0"/>
            <p:cNvSpPr>
              <a:spLocks noEditPoints="1"/>
            </p:cNvSpPr>
            <p:nvPr userDrawn="1"/>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1"/>
            <p:cNvSpPr>
              <a:spLocks noEditPoints="1"/>
            </p:cNvSpPr>
            <p:nvPr userDrawn="1"/>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2"/>
            <p:cNvSpPr>
              <a:spLocks noEditPoints="1"/>
            </p:cNvSpPr>
            <p:nvPr userDrawn="1"/>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Freeform 5"/>
          <p:cNvSpPr>
            <a:spLocks noChangeAspect="1" noEditPoints="1"/>
          </p:cNvSpPr>
          <p:nvPr userDrawn="1"/>
        </p:nvSpPr>
        <p:spPr bwMode="auto">
          <a:xfrm>
            <a:off x="1536701" y="1309687"/>
            <a:ext cx="3684216" cy="4233672"/>
          </a:xfrm>
          <a:custGeom>
            <a:avLst/>
            <a:gdLst>
              <a:gd name="T0" fmla="*/ 38 w 3332"/>
              <a:gd name="T1" fmla="*/ 932 h 3828"/>
              <a:gd name="T2" fmla="*/ 1666 w 3332"/>
              <a:gd name="T3" fmla="*/ 3828 h 3828"/>
              <a:gd name="T4" fmla="*/ 3179 w 3332"/>
              <a:gd name="T5" fmla="*/ 1693 h 3828"/>
              <a:gd name="T6" fmla="*/ 3179 w 3332"/>
              <a:gd name="T7" fmla="*/ 1130 h 3828"/>
              <a:gd name="T8" fmla="*/ 1743 w 3332"/>
              <a:gd name="T9" fmla="*/ 437 h 3828"/>
              <a:gd name="T10" fmla="*/ 2755 w 3332"/>
              <a:gd name="T11" fmla="*/ 1199 h 3828"/>
              <a:gd name="T12" fmla="*/ 2832 w 3332"/>
              <a:gd name="T13" fmla="*/ 1331 h 3828"/>
              <a:gd name="T14" fmla="*/ 2258 w 3332"/>
              <a:gd name="T15" fmla="*/ 1530 h 3828"/>
              <a:gd name="T16" fmla="*/ 1743 w 3332"/>
              <a:gd name="T17" fmla="*/ 2422 h 3828"/>
              <a:gd name="T18" fmla="*/ 1914 w 3332"/>
              <a:gd name="T19" fmla="*/ 1729 h 3828"/>
              <a:gd name="T20" fmla="*/ 2487 w 3332"/>
              <a:gd name="T21" fmla="*/ 1441 h 3828"/>
              <a:gd name="T22" fmla="*/ 1743 w 3332"/>
              <a:gd name="T23" fmla="*/ 2820 h 3828"/>
              <a:gd name="T24" fmla="*/ 1743 w 3332"/>
              <a:gd name="T25" fmla="*/ 746 h 3828"/>
              <a:gd name="T26" fmla="*/ 1743 w 3332"/>
              <a:gd name="T27" fmla="*/ 1232 h 3828"/>
              <a:gd name="T28" fmla="*/ 1743 w 3332"/>
              <a:gd name="T29" fmla="*/ 1541 h 3828"/>
              <a:gd name="T30" fmla="*/ 1590 w 3332"/>
              <a:gd name="T31" fmla="*/ 1409 h 3828"/>
              <a:gd name="T32" fmla="*/ 1380 w 3332"/>
              <a:gd name="T33" fmla="*/ 1795 h 3828"/>
              <a:gd name="T34" fmla="*/ 1114 w 3332"/>
              <a:gd name="T35" fmla="*/ 2943 h 3828"/>
              <a:gd name="T36" fmla="*/ 1036 w 3332"/>
              <a:gd name="T37" fmla="*/ 2368 h 3828"/>
              <a:gd name="T38" fmla="*/ 1036 w 3332"/>
              <a:gd name="T39" fmla="*/ 2191 h 3828"/>
              <a:gd name="T40" fmla="*/ 1074 w 3332"/>
              <a:gd name="T41" fmla="*/ 1530 h 3828"/>
              <a:gd name="T42" fmla="*/ 1457 w 3332"/>
              <a:gd name="T43" fmla="*/ 1309 h 3828"/>
              <a:gd name="T44" fmla="*/ 1457 w 3332"/>
              <a:gd name="T45" fmla="*/ 911 h 3828"/>
              <a:gd name="T46" fmla="*/ 1457 w 3332"/>
              <a:gd name="T47" fmla="*/ 911 h 3828"/>
              <a:gd name="T48" fmla="*/ 1304 w 3332"/>
              <a:gd name="T49" fmla="*/ 1232 h 3828"/>
              <a:gd name="T50" fmla="*/ 540 w 3332"/>
              <a:gd name="T51" fmla="*/ 1043 h 3828"/>
              <a:gd name="T52" fmla="*/ 153 w 3332"/>
              <a:gd name="T53" fmla="*/ 1443 h 3828"/>
              <a:gd name="T54" fmla="*/ 348 w 3332"/>
              <a:gd name="T55" fmla="*/ 1729 h 3828"/>
              <a:gd name="T56" fmla="*/ 347 w 3332"/>
              <a:gd name="T57" fmla="*/ 2030 h 3828"/>
              <a:gd name="T58" fmla="*/ 230 w 3332"/>
              <a:gd name="T59" fmla="*/ 2834 h 3828"/>
              <a:gd name="T60" fmla="*/ 577 w 3332"/>
              <a:gd name="T61" fmla="*/ 2633 h 3828"/>
              <a:gd name="T62" fmla="*/ 500 w 3332"/>
              <a:gd name="T63" fmla="*/ 2500 h 3828"/>
              <a:gd name="T64" fmla="*/ 501 w 3332"/>
              <a:gd name="T65" fmla="*/ 1463 h 3828"/>
              <a:gd name="T66" fmla="*/ 693 w 3332"/>
              <a:gd name="T67" fmla="*/ 955 h 3828"/>
              <a:gd name="T68" fmla="*/ 1457 w 3332"/>
              <a:gd name="T69" fmla="*/ 514 h 3828"/>
              <a:gd name="T70" fmla="*/ 1304 w 3332"/>
              <a:gd name="T71" fmla="*/ 1000 h 3828"/>
              <a:gd name="T72" fmla="*/ 694 w 3332"/>
              <a:gd name="T73" fmla="*/ 1131 h 3828"/>
              <a:gd name="T74" fmla="*/ 961 w 3332"/>
              <a:gd name="T75" fmla="*/ 3031 h 3828"/>
              <a:gd name="T76" fmla="*/ 1114 w 3332"/>
              <a:gd name="T77" fmla="*/ 3120 h 3828"/>
              <a:gd name="T78" fmla="*/ 1459 w 3332"/>
              <a:gd name="T79" fmla="*/ 2921 h 3828"/>
              <a:gd name="T80" fmla="*/ 1189 w 3332"/>
              <a:gd name="T81" fmla="*/ 2368 h 3828"/>
              <a:gd name="T82" fmla="*/ 1457 w 3332"/>
              <a:gd name="T83" fmla="*/ 2125 h 3828"/>
              <a:gd name="T84" fmla="*/ 1533 w 3332"/>
              <a:gd name="T85" fmla="*/ 1839 h 3828"/>
              <a:gd name="T86" fmla="*/ 1743 w 3332"/>
              <a:gd name="T87" fmla="*/ 3619 h 3828"/>
              <a:gd name="T88" fmla="*/ 2012 w 3332"/>
              <a:gd name="T89" fmla="*/ 2841 h 3828"/>
              <a:gd name="T90" fmla="*/ 2550 w 3332"/>
              <a:gd name="T91" fmla="*/ 3153 h 3828"/>
              <a:gd name="T92" fmla="*/ 2509 w 3332"/>
              <a:gd name="T93" fmla="*/ 2952 h 3828"/>
              <a:gd name="T94" fmla="*/ 2165 w 3332"/>
              <a:gd name="T95" fmla="*/ 2753 h 3828"/>
              <a:gd name="T96" fmla="*/ 2832 w 3332"/>
              <a:gd name="T97" fmla="*/ 2589 h 3828"/>
              <a:gd name="T98" fmla="*/ 2720 w 3332"/>
              <a:gd name="T99" fmla="*/ 2135 h 3828"/>
              <a:gd name="T100" fmla="*/ 2832 w 3332"/>
              <a:gd name="T101" fmla="*/ 1894 h 3828"/>
              <a:gd name="T102" fmla="*/ 2908 w 3332"/>
              <a:gd name="T103" fmla="*/ 1110 h 3828"/>
              <a:gd name="T104" fmla="*/ 2985 w 3332"/>
              <a:gd name="T105" fmla="*/ 1982 h 3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32" h="3828">
                <a:moveTo>
                  <a:pt x="3332" y="998"/>
                </a:moveTo>
                <a:cubicBezTo>
                  <a:pt x="3332" y="970"/>
                  <a:pt x="3318" y="945"/>
                  <a:pt x="3294" y="932"/>
                </a:cubicBezTo>
                <a:cubicBezTo>
                  <a:pt x="1704" y="14"/>
                  <a:pt x="1704" y="14"/>
                  <a:pt x="1704" y="14"/>
                </a:cubicBezTo>
                <a:cubicBezTo>
                  <a:pt x="1681" y="0"/>
                  <a:pt x="1651" y="0"/>
                  <a:pt x="1628" y="14"/>
                </a:cubicBezTo>
                <a:cubicBezTo>
                  <a:pt x="38" y="932"/>
                  <a:pt x="38" y="932"/>
                  <a:pt x="38" y="932"/>
                </a:cubicBezTo>
                <a:cubicBezTo>
                  <a:pt x="15" y="945"/>
                  <a:pt x="0" y="970"/>
                  <a:pt x="0" y="998"/>
                </a:cubicBezTo>
                <a:cubicBezTo>
                  <a:pt x="0" y="2833"/>
                  <a:pt x="0" y="2833"/>
                  <a:pt x="0" y="2833"/>
                </a:cubicBezTo>
                <a:cubicBezTo>
                  <a:pt x="0" y="2861"/>
                  <a:pt x="14" y="2886"/>
                  <a:pt x="38" y="2900"/>
                </a:cubicBezTo>
                <a:cubicBezTo>
                  <a:pt x="1628" y="3818"/>
                  <a:pt x="1628" y="3818"/>
                  <a:pt x="1628" y="3818"/>
                </a:cubicBezTo>
                <a:cubicBezTo>
                  <a:pt x="1640" y="3824"/>
                  <a:pt x="1653" y="3828"/>
                  <a:pt x="1666" y="3828"/>
                </a:cubicBezTo>
                <a:cubicBezTo>
                  <a:pt x="1679" y="3828"/>
                  <a:pt x="1693" y="3824"/>
                  <a:pt x="1704" y="3818"/>
                </a:cubicBezTo>
                <a:cubicBezTo>
                  <a:pt x="3294" y="2900"/>
                  <a:pt x="3294" y="2900"/>
                  <a:pt x="3294" y="2900"/>
                </a:cubicBezTo>
                <a:cubicBezTo>
                  <a:pt x="3318" y="2886"/>
                  <a:pt x="3332" y="2861"/>
                  <a:pt x="3332" y="2834"/>
                </a:cubicBezTo>
                <a:lnTo>
                  <a:pt x="3332" y="998"/>
                </a:lnTo>
                <a:close/>
                <a:moveTo>
                  <a:pt x="3179" y="1693"/>
                </a:moveTo>
                <a:cubicBezTo>
                  <a:pt x="2985" y="1806"/>
                  <a:pt x="2985" y="1806"/>
                  <a:pt x="2985" y="1806"/>
                </a:cubicBezTo>
                <a:cubicBezTo>
                  <a:pt x="2985" y="1243"/>
                  <a:pt x="2985" y="1243"/>
                  <a:pt x="2985" y="1243"/>
                </a:cubicBezTo>
                <a:cubicBezTo>
                  <a:pt x="2985" y="1243"/>
                  <a:pt x="2985" y="1243"/>
                  <a:pt x="2985" y="1243"/>
                </a:cubicBezTo>
                <a:cubicBezTo>
                  <a:pt x="2985" y="1243"/>
                  <a:pt x="2985" y="1243"/>
                  <a:pt x="2985" y="1243"/>
                </a:cubicBezTo>
                <a:cubicBezTo>
                  <a:pt x="3179" y="1130"/>
                  <a:pt x="3179" y="1130"/>
                  <a:pt x="3179" y="1130"/>
                </a:cubicBezTo>
                <a:lnTo>
                  <a:pt x="3179" y="1693"/>
                </a:lnTo>
                <a:close/>
                <a:moveTo>
                  <a:pt x="1743" y="213"/>
                </a:moveTo>
                <a:cubicBezTo>
                  <a:pt x="2205" y="480"/>
                  <a:pt x="2205" y="480"/>
                  <a:pt x="2205" y="480"/>
                </a:cubicBezTo>
                <a:cubicBezTo>
                  <a:pt x="2010" y="592"/>
                  <a:pt x="2010" y="592"/>
                  <a:pt x="2010" y="592"/>
                </a:cubicBezTo>
                <a:cubicBezTo>
                  <a:pt x="1743" y="437"/>
                  <a:pt x="1743" y="437"/>
                  <a:pt x="1743" y="437"/>
                </a:cubicBezTo>
                <a:lnTo>
                  <a:pt x="1743" y="213"/>
                </a:lnTo>
                <a:close/>
                <a:moveTo>
                  <a:pt x="2564" y="1309"/>
                </a:moveTo>
                <a:cubicBezTo>
                  <a:pt x="1819" y="879"/>
                  <a:pt x="1819" y="879"/>
                  <a:pt x="1819" y="879"/>
                </a:cubicBezTo>
                <a:cubicBezTo>
                  <a:pt x="2010" y="769"/>
                  <a:pt x="2010" y="769"/>
                  <a:pt x="2010" y="769"/>
                </a:cubicBezTo>
                <a:cubicBezTo>
                  <a:pt x="2755" y="1199"/>
                  <a:pt x="2755" y="1199"/>
                  <a:pt x="2755" y="1199"/>
                </a:cubicBezTo>
                <a:lnTo>
                  <a:pt x="2564" y="1309"/>
                </a:lnTo>
                <a:close/>
                <a:moveTo>
                  <a:pt x="2832" y="1331"/>
                </a:moveTo>
                <a:cubicBezTo>
                  <a:pt x="2832" y="1463"/>
                  <a:pt x="2832" y="1463"/>
                  <a:pt x="2832" y="1463"/>
                </a:cubicBezTo>
                <a:cubicBezTo>
                  <a:pt x="2717" y="1397"/>
                  <a:pt x="2717" y="1397"/>
                  <a:pt x="2717" y="1397"/>
                </a:cubicBezTo>
                <a:lnTo>
                  <a:pt x="2832" y="1331"/>
                </a:lnTo>
                <a:close/>
                <a:moveTo>
                  <a:pt x="1821" y="2554"/>
                </a:moveTo>
                <a:cubicBezTo>
                  <a:pt x="2258" y="2302"/>
                  <a:pt x="2258" y="2302"/>
                  <a:pt x="2258" y="2302"/>
                </a:cubicBezTo>
                <a:cubicBezTo>
                  <a:pt x="2282" y="2288"/>
                  <a:pt x="2296" y="2263"/>
                  <a:pt x="2296" y="2235"/>
                </a:cubicBezTo>
                <a:cubicBezTo>
                  <a:pt x="2296" y="1596"/>
                  <a:pt x="2296" y="1596"/>
                  <a:pt x="2296" y="1596"/>
                </a:cubicBezTo>
                <a:cubicBezTo>
                  <a:pt x="2296" y="1569"/>
                  <a:pt x="2282" y="1543"/>
                  <a:pt x="2258" y="1530"/>
                </a:cubicBezTo>
                <a:cubicBezTo>
                  <a:pt x="2163" y="1475"/>
                  <a:pt x="2163" y="1475"/>
                  <a:pt x="2163" y="1475"/>
                </a:cubicBezTo>
                <a:cubicBezTo>
                  <a:pt x="2010" y="1564"/>
                  <a:pt x="2010" y="1564"/>
                  <a:pt x="2010" y="1564"/>
                </a:cubicBezTo>
                <a:cubicBezTo>
                  <a:pt x="2143" y="1640"/>
                  <a:pt x="2143" y="1640"/>
                  <a:pt x="2143" y="1640"/>
                </a:cubicBezTo>
                <a:cubicBezTo>
                  <a:pt x="2143" y="2191"/>
                  <a:pt x="2143" y="2191"/>
                  <a:pt x="2143" y="2191"/>
                </a:cubicBezTo>
                <a:cubicBezTo>
                  <a:pt x="1743" y="2422"/>
                  <a:pt x="1743" y="2422"/>
                  <a:pt x="1743" y="2422"/>
                </a:cubicBezTo>
                <a:cubicBezTo>
                  <a:pt x="1743" y="2202"/>
                  <a:pt x="1743" y="2202"/>
                  <a:pt x="1743" y="2202"/>
                </a:cubicBezTo>
                <a:cubicBezTo>
                  <a:pt x="1914" y="2103"/>
                  <a:pt x="1914" y="2103"/>
                  <a:pt x="1914" y="2103"/>
                </a:cubicBezTo>
                <a:cubicBezTo>
                  <a:pt x="1937" y="2089"/>
                  <a:pt x="1952" y="2064"/>
                  <a:pt x="1952" y="2037"/>
                </a:cubicBezTo>
                <a:cubicBezTo>
                  <a:pt x="1952" y="1795"/>
                  <a:pt x="1952" y="1795"/>
                  <a:pt x="1952" y="1795"/>
                </a:cubicBezTo>
                <a:cubicBezTo>
                  <a:pt x="1952" y="1767"/>
                  <a:pt x="1937" y="1742"/>
                  <a:pt x="1914" y="1729"/>
                </a:cubicBezTo>
                <a:cubicBezTo>
                  <a:pt x="1819" y="1674"/>
                  <a:pt x="1819" y="1674"/>
                  <a:pt x="1819" y="1674"/>
                </a:cubicBezTo>
                <a:cubicBezTo>
                  <a:pt x="2010" y="1564"/>
                  <a:pt x="2010" y="1564"/>
                  <a:pt x="2010" y="1564"/>
                </a:cubicBezTo>
                <a:cubicBezTo>
                  <a:pt x="2163" y="1475"/>
                  <a:pt x="2163" y="1475"/>
                  <a:pt x="2163" y="1475"/>
                </a:cubicBezTo>
                <a:cubicBezTo>
                  <a:pt x="2354" y="1365"/>
                  <a:pt x="2354" y="1365"/>
                  <a:pt x="2354" y="1365"/>
                </a:cubicBezTo>
                <a:cubicBezTo>
                  <a:pt x="2487" y="1441"/>
                  <a:pt x="2487" y="1441"/>
                  <a:pt x="2487" y="1441"/>
                </a:cubicBezTo>
                <a:cubicBezTo>
                  <a:pt x="2487" y="2390"/>
                  <a:pt x="2487" y="2390"/>
                  <a:pt x="2487" y="2390"/>
                </a:cubicBezTo>
                <a:cubicBezTo>
                  <a:pt x="2012" y="2664"/>
                  <a:pt x="2012" y="2664"/>
                  <a:pt x="2012" y="2664"/>
                </a:cubicBezTo>
                <a:lnTo>
                  <a:pt x="1821" y="2554"/>
                </a:lnTo>
                <a:close/>
                <a:moveTo>
                  <a:pt x="1859" y="2753"/>
                </a:moveTo>
                <a:cubicBezTo>
                  <a:pt x="1743" y="2820"/>
                  <a:pt x="1743" y="2820"/>
                  <a:pt x="1743" y="2820"/>
                </a:cubicBezTo>
                <a:cubicBezTo>
                  <a:pt x="1743" y="2685"/>
                  <a:pt x="1743" y="2685"/>
                  <a:pt x="1743" y="2685"/>
                </a:cubicBezTo>
                <a:lnTo>
                  <a:pt x="1859" y="2753"/>
                </a:lnTo>
                <a:close/>
                <a:moveTo>
                  <a:pt x="1743" y="614"/>
                </a:moveTo>
                <a:cubicBezTo>
                  <a:pt x="1857" y="680"/>
                  <a:pt x="1857" y="680"/>
                  <a:pt x="1857" y="680"/>
                </a:cubicBezTo>
                <a:cubicBezTo>
                  <a:pt x="1743" y="746"/>
                  <a:pt x="1743" y="746"/>
                  <a:pt x="1743" y="746"/>
                </a:cubicBezTo>
                <a:lnTo>
                  <a:pt x="1743" y="614"/>
                </a:lnTo>
                <a:close/>
                <a:moveTo>
                  <a:pt x="1743" y="1012"/>
                </a:moveTo>
                <a:cubicBezTo>
                  <a:pt x="2201" y="1276"/>
                  <a:pt x="2201" y="1276"/>
                  <a:pt x="2201" y="1276"/>
                </a:cubicBezTo>
                <a:cubicBezTo>
                  <a:pt x="2010" y="1387"/>
                  <a:pt x="2010" y="1387"/>
                  <a:pt x="2010" y="1387"/>
                </a:cubicBezTo>
                <a:cubicBezTo>
                  <a:pt x="1743" y="1232"/>
                  <a:pt x="1743" y="1232"/>
                  <a:pt x="1743" y="1232"/>
                </a:cubicBezTo>
                <a:lnTo>
                  <a:pt x="1743" y="1012"/>
                </a:lnTo>
                <a:close/>
                <a:moveTo>
                  <a:pt x="1743" y="1409"/>
                </a:moveTo>
                <a:cubicBezTo>
                  <a:pt x="1857" y="1475"/>
                  <a:pt x="1857" y="1475"/>
                  <a:pt x="1857" y="1475"/>
                </a:cubicBezTo>
                <a:cubicBezTo>
                  <a:pt x="1857" y="1475"/>
                  <a:pt x="1857" y="1475"/>
                  <a:pt x="1857" y="1475"/>
                </a:cubicBezTo>
                <a:cubicBezTo>
                  <a:pt x="1743" y="1541"/>
                  <a:pt x="1743" y="1541"/>
                  <a:pt x="1743" y="1541"/>
                </a:cubicBezTo>
                <a:lnTo>
                  <a:pt x="1743" y="1409"/>
                </a:lnTo>
                <a:close/>
                <a:moveTo>
                  <a:pt x="1380" y="1992"/>
                </a:moveTo>
                <a:cubicBezTo>
                  <a:pt x="1189" y="2103"/>
                  <a:pt x="1189" y="2103"/>
                  <a:pt x="1189" y="2103"/>
                </a:cubicBezTo>
                <a:cubicBezTo>
                  <a:pt x="1189" y="1640"/>
                  <a:pt x="1189" y="1640"/>
                  <a:pt x="1189" y="1640"/>
                </a:cubicBezTo>
                <a:cubicBezTo>
                  <a:pt x="1590" y="1409"/>
                  <a:pt x="1590" y="1409"/>
                  <a:pt x="1590" y="1409"/>
                </a:cubicBezTo>
                <a:cubicBezTo>
                  <a:pt x="1590" y="1630"/>
                  <a:pt x="1590" y="1630"/>
                  <a:pt x="1590" y="1630"/>
                </a:cubicBezTo>
                <a:cubicBezTo>
                  <a:pt x="1627" y="1608"/>
                  <a:pt x="1627" y="1608"/>
                  <a:pt x="1627" y="1608"/>
                </a:cubicBezTo>
                <a:cubicBezTo>
                  <a:pt x="1627" y="1608"/>
                  <a:pt x="1627" y="1608"/>
                  <a:pt x="1627" y="1608"/>
                </a:cubicBezTo>
                <a:cubicBezTo>
                  <a:pt x="1418" y="1729"/>
                  <a:pt x="1418" y="1729"/>
                  <a:pt x="1418" y="1729"/>
                </a:cubicBezTo>
                <a:cubicBezTo>
                  <a:pt x="1395" y="1742"/>
                  <a:pt x="1380" y="1768"/>
                  <a:pt x="1380" y="1795"/>
                </a:cubicBezTo>
                <a:lnTo>
                  <a:pt x="1380" y="1992"/>
                </a:lnTo>
                <a:close/>
                <a:moveTo>
                  <a:pt x="1036" y="2677"/>
                </a:moveTo>
                <a:cubicBezTo>
                  <a:pt x="1189" y="2765"/>
                  <a:pt x="1189" y="2765"/>
                  <a:pt x="1189" y="2765"/>
                </a:cubicBezTo>
                <a:cubicBezTo>
                  <a:pt x="1306" y="2833"/>
                  <a:pt x="1306" y="2833"/>
                  <a:pt x="1306" y="2833"/>
                </a:cubicBezTo>
                <a:cubicBezTo>
                  <a:pt x="1114" y="2943"/>
                  <a:pt x="1114" y="2943"/>
                  <a:pt x="1114" y="2943"/>
                </a:cubicBezTo>
                <a:cubicBezTo>
                  <a:pt x="845" y="2787"/>
                  <a:pt x="845" y="2787"/>
                  <a:pt x="845" y="2787"/>
                </a:cubicBezTo>
                <a:cubicBezTo>
                  <a:pt x="845" y="2567"/>
                  <a:pt x="845" y="2567"/>
                  <a:pt x="845" y="2567"/>
                </a:cubicBezTo>
                <a:lnTo>
                  <a:pt x="1036" y="2677"/>
                </a:lnTo>
                <a:close/>
                <a:moveTo>
                  <a:pt x="921" y="2434"/>
                </a:moveTo>
                <a:cubicBezTo>
                  <a:pt x="1036" y="2368"/>
                  <a:pt x="1036" y="2368"/>
                  <a:pt x="1036" y="2368"/>
                </a:cubicBezTo>
                <a:cubicBezTo>
                  <a:pt x="1036" y="2500"/>
                  <a:pt x="1036" y="2500"/>
                  <a:pt x="1036" y="2500"/>
                </a:cubicBezTo>
                <a:lnTo>
                  <a:pt x="921" y="2434"/>
                </a:lnTo>
                <a:close/>
                <a:moveTo>
                  <a:pt x="1074" y="1530"/>
                </a:moveTo>
                <a:cubicBezTo>
                  <a:pt x="1050" y="1543"/>
                  <a:pt x="1036" y="1569"/>
                  <a:pt x="1036" y="1596"/>
                </a:cubicBezTo>
                <a:cubicBezTo>
                  <a:pt x="1036" y="2191"/>
                  <a:pt x="1036" y="2191"/>
                  <a:pt x="1036" y="2191"/>
                </a:cubicBezTo>
                <a:cubicBezTo>
                  <a:pt x="845" y="2302"/>
                  <a:pt x="845" y="2302"/>
                  <a:pt x="845" y="2302"/>
                </a:cubicBezTo>
                <a:cubicBezTo>
                  <a:pt x="845" y="1441"/>
                  <a:pt x="845" y="1441"/>
                  <a:pt x="845" y="1441"/>
                </a:cubicBezTo>
                <a:cubicBezTo>
                  <a:pt x="1037" y="1331"/>
                  <a:pt x="1037" y="1331"/>
                  <a:pt x="1037" y="1331"/>
                </a:cubicBezTo>
                <a:cubicBezTo>
                  <a:pt x="1228" y="1441"/>
                  <a:pt x="1228" y="1441"/>
                  <a:pt x="1228" y="1441"/>
                </a:cubicBezTo>
                <a:lnTo>
                  <a:pt x="1074" y="1530"/>
                </a:lnTo>
                <a:close/>
                <a:moveTo>
                  <a:pt x="1457" y="1232"/>
                </a:moveTo>
                <a:cubicBezTo>
                  <a:pt x="1457" y="1088"/>
                  <a:pt x="1457" y="1088"/>
                  <a:pt x="1457" y="1088"/>
                </a:cubicBezTo>
                <a:cubicBezTo>
                  <a:pt x="1590" y="1012"/>
                  <a:pt x="1590" y="1012"/>
                  <a:pt x="1590" y="1012"/>
                </a:cubicBezTo>
                <a:cubicBezTo>
                  <a:pt x="1590" y="1232"/>
                  <a:pt x="1590" y="1232"/>
                  <a:pt x="1590" y="1232"/>
                </a:cubicBezTo>
                <a:cubicBezTo>
                  <a:pt x="1457" y="1309"/>
                  <a:pt x="1457" y="1309"/>
                  <a:pt x="1457" y="1309"/>
                </a:cubicBezTo>
                <a:lnTo>
                  <a:pt x="1457" y="1232"/>
                </a:lnTo>
                <a:close/>
                <a:moveTo>
                  <a:pt x="1457" y="911"/>
                </a:moveTo>
                <a:cubicBezTo>
                  <a:pt x="1457" y="1038"/>
                  <a:pt x="1457" y="1038"/>
                  <a:pt x="1457" y="1038"/>
                </a:cubicBezTo>
                <a:cubicBezTo>
                  <a:pt x="1457" y="1038"/>
                  <a:pt x="1457" y="1038"/>
                  <a:pt x="1457" y="1038"/>
                </a:cubicBezTo>
                <a:cubicBezTo>
                  <a:pt x="1457" y="911"/>
                  <a:pt x="1457" y="911"/>
                  <a:pt x="1457" y="911"/>
                </a:cubicBezTo>
                <a:cubicBezTo>
                  <a:pt x="1457" y="911"/>
                  <a:pt x="1457" y="911"/>
                  <a:pt x="1457" y="911"/>
                </a:cubicBezTo>
                <a:cubicBezTo>
                  <a:pt x="1457" y="691"/>
                  <a:pt x="1457" y="691"/>
                  <a:pt x="1457" y="691"/>
                </a:cubicBezTo>
                <a:cubicBezTo>
                  <a:pt x="1590" y="614"/>
                  <a:pt x="1590" y="614"/>
                  <a:pt x="1590" y="614"/>
                </a:cubicBezTo>
                <a:cubicBezTo>
                  <a:pt x="1590" y="835"/>
                  <a:pt x="1590" y="835"/>
                  <a:pt x="1590" y="835"/>
                </a:cubicBezTo>
                <a:lnTo>
                  <a:pt x="1457" y="911"/>
                </a:lnTo>
                <a:close/>
                <a:moveTo>
                  <a:pt x="1304" y="1232"/>
                </a:moveTo>
                <a:cubicBezTo>
                  <a:pt x="1304" y="1308"/>
                  <a:pt x="1304" y="1308"/>
                  <a:pt x="1304" y="1308"/>
                </a:cubicBezTo>
                <a:cubicBezTo>
                  <a:pt x="1190" y="1242"/>
                  <a:pt x="1190" y="1242"/>
                  <a:pt x="1190" y="1242"/>
                </a:cubicBezTo>
                <a:cubicBezTo>
                  <a:pt x="1304" y="1176"/>
                  <a:pt x="1304" y="1176"/>
                  <a:pt x="1304" y="1176"/>
                </a:cubicBezTo>
                <a:lnTo>
                  <a:pt x="1304" y="1232"/>
                </a:lnTo>
                <a:close/>
                <a:moveTo>
                  <a:pt x="153" y="1042"/>
                </a:moveTo>
                <a:cubicBezTo>
                  <a:pt x="346" y="930"/>
                  <a:pt x="346" y="930"/>
                  <a:pt x="346" y="930"/>
                </a:cubicBezTo>
                <a:cubicBezTo>
                  <a:pt x="540" y="1043"/>
                  <a:pt x="540" y="1043"/>
                  <a:pt x="540" y="1043"/>
                </a:cubicBezTo>
                <a:cubicBezTo>
                  <a:pt x="540" y="1043"/>
                  <a:pt x="540" y="1043"/>
                  <a:pt x="540" y="1043"/>
                </a:cubicBezTo>
                <a:cubicBezTo>
                  <a:pt x="540" y="1043"/>
                  <a:pt x="540" y="1043"/>
                  <a:pt x="540" y="1043"/>
                </a:cubicBezTo>
                <a:cubicBezTo>
                  <a:pt x="386" y="1132"/>
                  <a:pt x="386" y="1132"/>
                  <a:pt x="386" y="1132"/>
                </a:cubicBezTo>
                <a:cubicBezTo>
                  <a:pt x="386" y="1132"/>
                  <a:pt x="386" y="1132"/>
                  <a:pt x="386" y="1132"/>
                </a:cubicBezTo>
                <a:cubicBezTo>
                  <a:pt x="153" y="1267"/>
                  <a:pt x="153" y="1267"/>
                  <a:pt x="153" y="1267"/>
                </a:cubicBezTo>
                <a:lnTo>
                  <a:pt x="153" y="1042"/>
                </a:lnTo>
                <a:close/>
                <a:moveTo>
                  <a:pt x="153" y="1443"/>
                </a:moveTo>
                <a:cubicBezTo>
                  <a:pt x="348" y="1331"/>
                  <a:pt x="348" y="1331"/>
                  <a:pt x="348" y="1331"/>
                </a:cubicBezTo>
                <a:cubicBezTo>
                  <a:pt x="348" y="1552"/>
                  <a:pt x="348" y="1552"/>
                  <a:pt x="348" y="1552"/>
                </a:cubicBezTo>
                <a:cubicBezTo>
                  <a:pt x="153" y="1664"/>
                  <a:pt x="153" y="1664"/>
                  <a:pt x="153" y="1664"/>
                </a:cubicBezTo>
                <a:lnTo>
                  <a:pt x="153" y="1443"/>
                </a:lnTo>
                <a:close/>
                <a:moveTo>
                  <a:pt x="348" y="1729"/>
                </a:moveTo>
                <a:cubicBezTo>
                  <a:pt x="348" y="1853"/>
                  <a:pt x="348" y="1853"/>
                  <a:pt x="348" y="1853"/>
                </a:cubicBezTo>
                <a:cubicBezTo>
                  <a:pt x="240" y="1791"/>
                  <a:pt x="240" y="1791"/>
                  <a:pt x="240" y="1791"/>
                </a:cubicBezTo>
                <a:lnTo>
                  <a:pt x="348" y="1729"/>
                </a:lnTo>
                <a:close/>
                <a:moveTo>
                  <a:pt x="153" y="1918"/>
                </a:moveTo>
                <a:cubicBezTo>
                  <a:pt x="347" y="2030"/>
                  <a:pt x="347" y="2030"/>
                  <a:pt x="347" y="2030"/>
                </a:cubicBezTo>
                <a:cubicBezTo>
                  <a:pt x="347" y="2589"/>
                  <a:pt x="347" y="2589"/>
                  <a:pt x="347" y="2589"/>
                </a:cubicBezTo>
                <a:cubicBezTo>
                  <a:pt x="153" y="2701"/>
                  <a:pt x="153" y="2701"/>
                  <a:pt x="153" y="2701"/>
                </a:cubicBezTo>
                <a:lnTo>
                  <a:pt x="153" y="1918"/>
                </a:lnTo>
                <a:close/>
                <a:moveTo>
                  <a:pt x="692" y="3100"/>
                </a:moveTo>
                <a:cubicBezTo>
                  <a:pt x="230" y="2834"/>
                  <a:pt x="230" y="2834"/>
                  <a:pt x="230" y="2834"/>
                </a:cubicBezTo>
                <a:cubicBezTo>
                  <a:pt x="424" y="2721"/>
                  <a:pt x="424" y="2721"/>
                  <a:pt x="424" y="2721"/>
                </a:cubicBezTo>
                <a:cubicBezTo>
                  <a:pt x="692" y="2876"/>
                  <a:pt x="692" y="2876"/>
                  <a:pt x="692" y="2876"/>
                </a:cubicBezTo>
                <a:lnTo>
                  <a:pt x="692" y="3100"/>
                </a:lnTo>
                <a:close/>
                <a:moveTo>
                  <a:pt x="692" y="2699"/>
                </a:moveTo>
                <a:cubicBezTo>
                  <a:pt x="577" y="2633"/>
                  <a:pt x="577" y="2633"/>
                  <a:pt x="577" y="2633"/>
                </a:cubicBezTo>
                <a:cubicBezTo>
                  <a:pt x="577" y="2633"/>
                  <a:pt x="577" y="2633"/>
                  <a:pt x="577" y="2633"/>
                </a:cubicBezTo>
                <a:cubicBezTo>
                  <a:pt x="692" y="2567"/>
                  <a:pt x="692" y="2567"/>
                  <a:pt x="692" y="2567"/>
                </a:cubicBezTo>
                <a:lnTo>
                  <a:pt x="692" y="2699"/>
                </a:lnTo>
                <a:close/>
                <a:moveTo>
                  <a:pt x="692" y="2390"/>
                </a:moveTo>
                <a:cubicBezTo>
                  <a:pt x="500" y="2500"/>
                  <a:pt x="500" y="2500"/>
                  <a:pt x="500" y="2500"/>
                </a:cubicBezTo>
                <a:cubicBezTo>
                  <a:pt x="501" y="1640"/>
                  <a:pt x="501" y="1640"/>
                  <a:pt x="501" y="1640"/>
                </a:cubicBezTo>
                <a:cubicBezTo>
                  <a:pt x="692" y="1530"/>
                  <a:pt x="692" y="1530"/>
                  <a:pt x="692" y="1530"/>
                </a:cubicBezTo>
                <a:lnTo>
                  <a:pt x="692" y="2390"/>
                </a:lnTo>
                <a:close/>
                <a:moveTo>
                  <a:pt x="730" y="1331"/>
                </a:moveTo>
                <a:cubicBezTo>
                  <a:pt x="501" y="1463"/>
                  <a:pt x="501" y="1463"/>
                  <a:pt x="501" y="1463"/>
                </a:cubicBezTo>
                <a:cubicBezTo>
                  <a:pt x="501" y="1243"/>
                  <a:pt x="501" y="1243"/>
                  <a:pt x="501" y="1243"/>
                </a:cubicBezTo>
                <a:cubicBezTo>
                  <a:pt x="694" y="1131"/>
                  <a:pt x="694" y="1131"/>
                  <a:pt x="694" y="1131"/>
                </a:cubicBezTo>
                <a:cubicBezTo>
                  <a:pt x="694" y="1131"/>
                  <a:pt x="694" y="1131"/>
                  <a:pt x="694" y="1131"/>
                </a:cubicBezTo>
                <a:cubicBezTo>
                  <a:pt x="847" y="1043"/>
                  <a:pt x="847" y="1043"/>
                  <a:pt x="847" y="1043"/>
                </a:cubicBezTo>
                <a:cubicBezTo>
                  <a:pt x="693" y="955"/>
                  <a:pt x="693" y="955"/>
                  <a:pt x="693" y="955"/>
                </a:cubicBezTo>
                <a:cubicBezTo>
                  <a:pt x="694" y="955"/>
                  <a:pt x="694" y="955"/>
                  <a:pt x="694" y="955"/>
                </a:cubicBezTo>
                <a:cubicBezTo>
                  <a:pt x="499" y="842"/>
                  <a:pt x="499" y="842"/>
                  <a:pt x="499" y="842"/>
                </a:cubicBezTo>
                <a:cubicBezTo>
                  <a:pt x="1590" y="213"/>
                  <a:pt x="1590" y="213"/>
                  <a:pt x="1590" y="213"/>
                </a:cubicBezTo>
                <a:cubicBezTo>
                  <a:pt x="1590" y="437"/>
                  <a:pt x="1590" y="437"/>
                  <a:pt x="1590" y="437"/>
                </a:cubicBezTo>
                <a:cubicBezTo>
                  <a:pt x="1457" y="514"/>
                  <a:pt x="1457" y="514"/>
                  <a:pt x="1457" y="514"/>
                </a:cubicBezTo>
                <a:cubicBezTo>
                  <a:pt x="1304" y="602"/>
                  <a:pt x="1304" y="602"/>
                  <a:pt x="1304" y="602"/>
                </a:cubicBezTo>
                <a:cubicBezTo>
                  <a:pt x="694" y="955"/>
                  <a:pt x="694" y="955"/>
                  <a:pt x="694" y="955"/>
                </a:cubicBezTo>
                <a:cubicBezTo>
                  <a:pt x="847" y="1043"/>
                  <a:pt x="847" y="1043"/>
                  <a:pt x="847" y="1043"/>
                </a:cubicBezTo>
                <a:cubicBezTo>
                  <a:pt x="1304" y="779"/>
                  <a:pt x="1304" y="779"/>
                  <a:pt x="1304" y="779"/>
                </a:cubicBezTo>
                <a:cubicBezTo>
                  <a:pt x="1304" y="1000"/>
                  <a:pt x="1304" y="1000"/>
                  <a:pt x="1304" y="1000"/>
                </a:cubicBezTo>
                <a:cubicBezTo>
                  <a:pt x="1304" y="1000"/>
                  <a:pt x="1304" y="1000"/>
                  <a:pt x="1304" y="1000"/>
                </a:cubicBezTo>
                <a:cubicBezTo>
                  <a:pt x="1304" y="1000"/>
                  <a:pt x="1304" y="1000"/>
                  <a:pt x="1304" y="1000"/>
                </a:cubicBezTo>
                <a:cubicBezTo>
                  <a:pt x="1037" y="1154"/>
                  <a:pt x="1037" y="1154"/>
                  <a:pt x="1037" y="1154"/>
                </a:cubicBezTo>
                <a:cubicBezTo>
                  <a:pt x="847" y="1043"/>
                  <a:pt x="847" y="1043"/>
                  <a:pt x="847" y="1043"/>
                </a:cubicBezTo>
                <a:cubicBezTo>
                  <a:pt x="694" y="1131"/>
                  <a:pt x="694" y="1131"/>
                  <a:pt x="694" y="1131"/>
                </a:cubicBezTo>
                <a:cubicBezTo>
                  <a:pt x="884" y="1242"/>
                  <a:pt x="884" y="1242"/>
                  <a:pt x="884" y="1242"/>
                </a:cubicBezTo>
                <a:cubicBezTo>
                  <a:pt x="730" y="1331"/>
                  <a:pt x="730" y="1331"/>
                  <a:pt x="730" y="1331"/>
                </a:cubicBezTo>
                <a:cubicBezTo>
                  <a:pt x="730" y="1331"/>
                  <a:pt x="730" y="1331"/>
                  <a:pt x="730" y="1331"/>
                </a:cubicBezTo>
                <a:close/>
                <a:moveTo>
                  <a:pt x="845" y="2964"/>
                </a:moveTo>
                <a:cubicBezTo>
                  <a:pt x="961" y="3031"/>
                  <a:pt x="961" y="3031"/>
                  <a:pt x="961" y="3031"/>
                </a:cubicBezTo>
                <a:cubicBezTo>
                  <a:pt x="845" y="3099"/>
                  <a:pt x="845" y="3099"/>
                  <a:pt x="845" y="3099"/>
                </a:cubicBezTo>
                <a:lnTo>
                  <a:pt x="845" y="2964"/>
                </a:lnTo>
                <a:close/>
                <a:moveTo>
                  <a:pt x="1590" y="3619"/>
                </a:moveTo>
                <a:cubicBezTo>
                  <a:pt x="920" y="3232"/>
                  <a:pt x="920" y="3232"/>
                  <a:pt x="920" y="3232"/>
                </a:cubicBezTo>
                <a:cubicBezTo>
                  <a:pt x="1114" y="3120"/>
                  <a:pt x="1114" y="3120"/>
                  <a:pt x="1114" y="3120"/>
                </a:cubicBezTo>
                <a:cubicBezTo>
                  <a:pt x="1590" y="3394"/>
                  <a:pt x="1590" y="3394"/>
                  <a:pt x="1590" y="3394"/>
                </a:cubicBezTo>
                <a:lnTo>
                  <a:pt x="1590" y="3619"/>
                </a:lnTo>
                <a:close/>
                <a:moveTo>
                  <a:pt x="1590" y="3217"/>
                </a:moveTo>
                <a:cubicBezTo>
                  <a:pt x="1267" y="3031"/>
                  <a:pt x="1267" y="3031"/>
                  <a:pt x="1267" y="3031"/>
                </a:cubicBezTo>
                <a:cubicBezTo>
                  <a:pt x="1459" y="2921"/>
                  <a:pt x="1459" y="2921"/>
                  <a:pt x="1459" y="2921"/>
                </a:cubicBezTo>
                <a:cubicBezTo>
                  <a:pt x="1590" y="2997"/>
                  <a:pt x="1590" y="2997"/>
                  <a:pt x="1590" y="2997"/>
                </a:cubicBezTo>
                <a:lnTo>
                  <a:pt x="1590" y="3217"/>
                </a:lnTo>
                <a:close/>
                <a:moveTo>
                  <a:pt x="1590" y="2820"/>
                </a:moveTo>
                <a:cubicBezTo>
                  <a:pt x="1189" y="2589"/>
                  <a:pt x="1189" y="2589"/>
                  <a:pt x="1189" y="2589"/>
                </a:cubicBezTo>
                <a:cubicBezTo>
                  <a:pt x="1189" y="2368"/>
                  <a:pt x="1189" y="2368"/>
                  <a:pt x="1189" y="2368"/>
                </a:cubicBezTo>
                <a:cubicBezTo>
                  <a:pt x="1590" y="2599"/>
                  <a:pt x="1590" y="2599"/>
                  <a:pt x="1590" y="2599"/>
                </a:cubicBezTo>
                <a:lnTo>
                  <a:pt x="1590" y="2820"/>
                </a:lnTo>
                <a:close/>
                <a:moveTo>
                  <a:pt x="1590" y="2422"/>
                </a:moveTo>
                <a:cubicBezTo>
                  <a:pt x="1266" y="2235"/>
                  <a:pt x="1266" y="2235"/>
                  <a:pt x="1266" y="2235"/>
                </a:cubicBezTo>
                <a:cubicBezTo>
                  <a:pt x="1457" y="2125"/>
                  <a:pt x="1457" y="2125"/>
                  <a:pt x="1457" y="2125"/>
                </a:cubicBezTo>
                <a:cubicBezTo>
                  <a:pt x="1590" y="2202"/>
                  <a:pt x="1590" y="2202"/>
                  <a:pt x="1590" y="2202"/>
                </a:cubicBezTo>
                <a:lnTo>
                  <a:pt x="1590" y="2422"/>
                </a:lnTo>
                <a:close/>
                <a:moveTo>
                  <a:pt x="1666" y="2069"/>
                </a:moveTo>
                <a:cubicBezTo>
                  <a:pt x="1533" y="1992"/>
                  <a:pt x="1533" y="1992"/>
                  <a:pt x="1533" y="1992"/>
                </a:cubicBezTo>
                <a:cubicBezTo>
                  <a:pt x="1533" y="1839"/>
                  <a:pt x="1533" y="1839"/>
                  <a:pt x="1533" y="1839"/>
                </a:cubicBezTo>
                <a:cubicBezTo>
                  <a:pt x="1666" y="1762"/>
                  <a:pt x="1666" y="1762"/>
                  <a:pt x="1666" y="1762"/>
                </a:cubicBezTo>
                <a:cubicBezTo>
                  <a:pt x="1799" y="1839"/>
                  <a:pt x="1799" y="1839"/>
                  <a:pt x="1799" y="1839"/>
                </a:cubicBezTo>
                <a:cubicBezTo>
                  <a:pt x="1799" y="1993"/>
                  <a:pt x="1799" y="1993"/>
                  <a:pt x="1799" y="1993"/>
                </a:cubicBezTo>
                <a:lnTo>
                  <a:pt x="1666" y="2069"/>
                </a:lnTo>
                <a:close/>
                <a:moveTo>
                  <a:pt x="1743" y="3619"/>
                </a:moveTo>
                <a:cubicBezTo>
                  <a:pt x="1743" y="3394"/>
                  <a:pt x="1743" y="3394"/>
                  <a:pt x="1743" y="3394"/>
                </a:cubicBezTo>
                <a:cubicBezTo>
                  <a:pt x="1743" y="3394"/>
                  <a:pt x="1743" y="3394"/>
                  <a:pt x="1743" y="3394"/>
                </a:cubicBezTo>
                <a:cubicBezTo>
                  <a:pt x="1743" y="3217"/>
                  <a:pt x="1743" y="3217"/>
                  <a:pt x="1743" y="3217"/>
                </a:cubicBezTo>
                <a:cubicBezTo>
                  <a:pt x="1743" y="2997"/>
                  <a:pt x="1743" y="2997"/>
                  <a:pt x="1743" y="2997"/>
                </a:cubicBezTo>
                <a:cubicBezTo>
                  <a:pt x="2012" y="2841"/>
                  <a:pt x="2012" y="2841"/>
                  <a:pt x="2012" y="2841"/>
                </a:cubicBezTo>
                <a:cubicBezTo>
                  <a:pt x="2203" y="2952"/>
                  <a:pt x="2203" y="2952"/>
                  <a:pt x="2203" y="2952"/>
                </a:cubicBezTo>
                <a:cubicBezTo>
                  <a:pt x="1743" y="3217"/>
                  <a:pt x="1743" y="3217"/>
                  <a:pt x="1743" y="3217"/>
                </a:cubicBezTo>
                <a:cubicBezTo>
                  <a:pt x="1743" y="3394"/>
                  <a:pt x="1743" y="3394"/>
                  <a:pt x="1743" y="3394"/>
                </a:cubicBezTo>
                <a:cubicBezTo>
                  <a:pt x="2356" y="3040"/>
                  <a:pt x="2356" y="3040"/>
                  <a:pt x="2356" y="3040"/>
                </a:cubicBezTo>
                <a:cubicBezTo>
                  <a:pt x="2550" y="3153"/>
                  <a:pt x="2550" y="3153"/>
                  <a:pt x="2550" y="3153"/>
                </a:cubicBezTo>
                <a:lnTo>
                  <a:pt x="1743" y="3619"/>
                </a:lnTo>
                <a:close/>
                <a:moveTo>
                  <a:pt x="2832" y="2990"/>
                </a:moveTo>
                <a:cubicBezTo>
                  <a:pt x="2703" y="3064"/>
                  <a:pt x="2703" y="3064"/>
                  <a:pt x="2703" y="3064"/>
                </a:cubicBezTo>
                <a:cubicBezTo>
                  <a:pt x="2509" y="2952"/>
                  <a:pt x="2509" y="2952"/>
                  <a:pt x="2509" y="2952"/>
                </a:cubicBezTo>
                <a:cubicBezTo>
                  <a:pt x="2509" y="2952"/>
                  <a:pt x="2509" y="2952"/>
                  <a:pt x="2509" y="2952"/>
                </a:cubicBezTo>
                <a:cubicBezTo>
                  <a:pt x="2509" y="2952"/>
                  <a:pt x="2509" y="2952"/>
                  <a:pt x="2509" y="2952"/>
                </a:cubicBezTo>
                <a:cubicBezTo>
                  <a:pt x="2832" y="2765"/>
                  <a:pt x="2832" y="2765"/>
                  <a:pt x="2832" y="2765"/>
                </a:cubicBezTo>
                <a:lnTo>
                  <a:pt x="2832" y="2990"/>
                </a:lnTo>
                <a:close/>
                <a:moveTo>
                  <a:pt x="2356" y="2863"/>
                </a:moveTo>
                <a:cubicBezTo>
                  <a:pt x="2165" y="2753"/>
                  <a:pt x="2165" y="2753"/>
                  <a:pt x="2165" y="2753"/>
                </a:cubicBezTo>
                <a:cubicBezTo>
                  <a:pt x="2602" y="2500"/>
                  <a:pt x="2602" y="2500"/>
                  <a:pt x="2602" y="2500"/>
                </a:cubicBezTo>
                <a:cubicBezTo>
                  <a:pt x="2626" y="2487"/>
                  <a:pt x="2640" y="2461"/>
                  <a:pt x="2640" y="2434"/>
                </a:cubicBezTo>
                <a:cubicBezTo>
                  <a:pt x="2640" y="2266"/>
                  <a:pt x="2640" y="2266"/>
                  <a:pt x="2640" y="2266"/>
                </a:cubicBezTo>
                <a:cubicBezTo>
                  <a:pt x="2832" y="2376"/>
                  <a:pt x="2832" y="2376"/>
                  <a:pt x="2832" y="2376"/>
                </a:cubicBezTo>
                <a:cubicBezTo>
                  <a:pt x="2832" y="2589"/>
                  <a:pt x="2832" y="2589"/>
                  <a:pt x="2832" y="2589"/>
                </a:cubicBezTo>
                <a:lnTo>
                  <a:pt x="2356" y="2863"/>
                </a:lnTo>
                <a:close/>
                <a:moveTo>
                  <a:pt x="2720" y="2135"/>
                </a:moveTo>
                <a:cubicBezTo>
                  <a:pt x="2832" y="2071"/>
                  <a:pt x="2832" y="2071"/>
                  <a:pt x="2832" y="2071"/>
                </a:cubicBezTo>
                <a:cubicBezTo>
                  <a:pt x="2832" y="2199"/>
                  <a:pt x="2832" y="2199"/>
                  <a:pt x="2832" y="2199"/>
                </a:cubicBezTo>
                <a:lnTo>
                  <a:pt x="2720" y="2135"/>
                </a:lnTo>
                <a:close/>
                <a:moveTo>
                  <a:pt x="2831" y="1894"/>
                </a:moveTo>
                <a:cubicBezTo>
                  <a:pt x="2640" y="2004"/>
                  <a:pt x="2640" y="2004"/>
                  <a:pt x="2640" y="2004"/>
                </a:cubicBezTo>
                <a:cubicBezTo>
                  <a:pt x="2640" y="1530"/>
                  <a:pt x="2640" y="1530"/>
                  <a:pt x="2640" y="1530"/>
                </a:cubicBezTo>
                <a:cubicBezTo>
                  <a:pt x="2832" y="1640"/>
                  <a:pt x="2832" y="1640"/>
                  <a:pt x="2832" y="1640"/>
                </a:cubicBezTo>
                <a:cubicBezTo>
                  <a:pt x="2832" y="1894"/>
                  <a:pt x="2832" y="1894"/>
                  <a:pt x="2832" y="1894"/>
                </a:cubicBezTo>
                <a:lnTo>
                  <a:pt x="2831" y="1894"/>
                </a:lnTo>
                <a:close/>
                <a:moveTo>
                  <a:pt x="2163" y="680"/>
                </a:moveTo>
                <a:cubicBezTo>
                  <a:pt x="2358" y="568"/>
                  <a:pt x="2358" y="568"/>
                  <a:pt x="2358" y="568"/>
                </a:cubicBezTo>
                <a:cubicBezTo>
                  <a:pt x="3103" y="998"/>
                  <a:pt x="3103" y="998"/>
                  <a:pt x="3103" y="998"/>
                </a:cubicBezTo>
                <a:cubicBezTo>
                  <a:pt x="2908" y="1110"/>
                  <a:pt x="2908" y="1110"/>
                  <a:pt x="2908" y="1110"/>
                </a:cubicBezTo>
                <a:lnTo>
                  <a:pt x="2163" y="680"/>
                </a:lnTo>
                <a:close/>
                <a:moveTo>
                  <a:pt x="2985" y="2902"/>
                </a:moveTo>
                <a:cubicBezTo>
                  <a:pt x="2985" y="2633"/>
                  <a:pt x="2985" y="2633"/>
                  <a:pt x="2985" y="2633"/>
                </a:cubicBezTo>
                <a:cubicBezTo>
                  <a:pt x="2985" y="2633"/>
                  <a:pt x="2985" y="2633"/>
                  <a:pt x="2985" y="2633"/>
                </a:cubicBezTo>
                <a:cubicBezTo>
                  <a:pt x="2985" y="1982"/>
                  <a:pt x="2985" y="1982"/>
                  <a:pt x="2985" y="1982"/>
                </a:cubicBezTo>
                <a:cubicBezTo>
                  <a:pt x="2985" y="1982"/>
                  <a:pt x="2985" y="1982"/>
                  <a:pt x="2985" y="1982"/>
                </a:cubicBezTo>
                <a:cubicBezTo>
                  <a:pt x="3179" y="1870"/>
                  <a:pt x="3179" y="1870"/>
                  <a:pt x="3179" y="1870"/>
                </a:cubicBezTo>
                <a:cubicBezTo>
                  <a:pt x="3179" y="2789"/>
                  <a:pt x="3179" y="2789"/>
                  <a:pt x="3179" y="2789"/>
                </a:cubicBezTo>
                <a:lnTo>
                  <a:pt x="2985" y="290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8" name="Subtitle 2"/>
          <p:cNvSpPr>
            <a:spLocks noGrp="1"/>
          </p:cNvSpPr>
          <p:nvPr>
            <p:ph type="subTitle" idx="1" hasCustomPrompt="1"/>
          </p:nvPr>
        </p:nvSpPr>
        <p:spPr>
          <a:xfrm>
            <a:off x="5777310" y="3756674"/>
            <a:ext cx="5246290" cy="624450"/>
          </a:xfrm>
        </p:spPr>
        <p:txBody>
          <a:bodyPr>
            <a:noAutofit/>
          </a:bodyPr>
          <a:lstStyle>
            <a:lvl1pPr marL="0" indent="0" algn="l">
              <a:buNone/>
              <a:defRPr sz="2600">
                <a:solidFill>
                  <a:schemeClr val="tx1"/>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contact info</a:t>
            </a:r>
            <a:endParaRPr lang="en-US" dirty="0"/>
          </a:p>
        </p:txBody>
      </p:sp>
      <p:sp>
        <p:nvSpPr>
          <p:cNvPr id="32" name="Rectangle 31"/>
          <p:cNvSpPr/>
          <p:nvPr userDrawn="1"/>
        </p:nvSpPr>
        <p:spPr>
          <a:xfrm>
            <a:off x="381000" y="6362700"/>
            <a:ext cx="1473200" cy="29641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850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WHITE">
    <p:spTree>
      <p:nvGrpSpPr>
        <p:cNvPr id="1" name=""/>
        <p:cNvGrpSpPr/>
        <p:nvPr/>
      </p:nvGrpSpPr>
      <p:grpSpPr>
        <a:xfrm>
          <a:off x="0" y="0"/>
          <a:ext cx="0" cy="0"/>
          <a:chOff x="0" y="0"/>
          <a:chExt cx="0" cy="0"/>
        </a:xfrm>
      </p:grpSpPr>
      <p:sp>
        <p:nvSpPr>
          <p:cNvPr id="7" name="Title 1"/>
          <p:cNvSpPr>
            <a:spLocks noGrp="1"/>
          </p:cNvSpPr>
          <p:nvPr>
            <p:ph type="ctrTitle"/>
          </p:nvPr>
        </p:nvSpPr>
        <p:spPr>
          <a:xfrm>
            <a:off x="410302" y="2701234"/>
            <a:ext cx="7362097" cy="2471446"/>
          </a:xfrm>
        </p:spPr>
        <p:txBody>
          <a:bodyPr anchor="b">
            <a:noAutofit/>
          </a:bodyPr>
          <a:lstStyle>
            <a:lvl1pPr>
              <a:lnSpc>
                <a:spcPct val="80000"/>
              </a:lnSpc>
              <a:defRPr sz="4400">
                <a:solidFill>
                  <a:schemeClr val="tx2"/>
                </a:solidFill>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435703" y="5179917"/>
            <a:ext cx="7336696" cy="1019366"/>
          </a:xfrm>
        </p:spPr>
        <p:txBody>
          <a:bodyPr>
            <a:noAutofit/>
          </a:bodyPr>
          <a:lstStyle>
            <a:lvl1pPr marL="0" indent="0" algn="l">
              <a:lnSpc>
                <a:spcPct val="100000"/>
              </a:lnSpc>
              <a:buNone/>
              <a:defRPr sz="2600">
                <a:solidFill>
                  <a:schemeClr val="tx1"/>
                </a:solidFill>
                <a:latin typeface="+mn-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9" name="Group 8"/>
          <p:cNvGrpSpPr/>
          <p:nvPr userDrawn="1"/>
        </p:nvGrpSpPr>
        <p:grpSpPr>
          <a:xfrm>
            <a:off x="528435" y="656874"/>
            <a:ext cx="1614660" cy="296779"/>
            <a:chOff x="566738" y="1811338"/>
            <a:chExt cx="5018087" cy="922337"/>
          </a:xfrm>
          <a:solidFill>
            <a:schemeClr val="tx1"/>
          </a:solidFill>
        </p:grpSpPr>
        <p:sp>
          <p:nvSpPr>
            <p:cNvPr id="10" name="Freeform 6"/>
            <p:cNvSpPr>
              <a:spLocks/>
            </p:cNvSpPr>
            <p:nvPr/>
          </p:nvSpPr>
          <p:spPr bwMode="auto">
            <a:xfrm>
              <a:off x="4365625" y="2020888"/>
              <a:ext cx="412750" cy="709612"/>
            </a:xfrm>
            <a:custGeom>
              <a:avLst/>
              <a:gdLst>
                <a:gd name="T0" fmla="*/ 98 w 110"/>
                <a:gd name="T1" fmla="*/ 0 h 189"/>
                <a:gd name="T2" fmla="*/ 61 w 110"/>
                <a:gd name="T3" fmla="*/ 5 h 189"/>
                <a:gd name="T4" fmla="*/ 45 w 110"/>
                <a:gd name="T5" fmla="*/ 10 h 189"/>
                <a:gd name="T6" fmla="*/ 42 w 110"/>
                <a:gd name="T7" fmla="*/ 6 h 189"/>
                <a:gd name="T8" fmla="*/ 25 w 110"/>
                <a:gd name="T9" fmla="*/ 0 h 189"/>
                <a:gd name="T10" fmla="*/ 0 w 110"/>
                <a:gd name="T11" fmla="*/ 0 h 189"/>
                <a:gd name="T12" fmla="*/ 0 w 110"/>
                <a:gd name="T13" fmla="*/ 189 h 189"/>
                <a:gd name="T14" fmla="*/ 49 w 110"/>
                <a:gd name="T15" fmla="*/ 189 h 189"/>
                <a:gd name="T16" fmla="*/ 49 w 110"/>
                <a:gd name="T17" fmla="*/ 90 h 189"/>
                <a:gd name="T18" fmla="*/ 59 w 110"/>
                <a:gd name="T19" fmla="*/ 57 h 189"/>
                <a:gd name="T20" fmla="*/ 89 w 110"/>
                <a:gd name="T21" fmla="*/ 48 h 189"/>
                <a:gd name="T22" fmla="*/ 110 w 110"/>
                <a:gd name="T23" fmla="*/ 48 h 189"/>
                <a:gd name="T24" fmla="*/ 110 w 110"/>
                <a:gd name="T25" fmla="*/ 0 h 189"/>
                <a:gd name="T26" fmla="*/ 98 w 110"/>
                <a:gd name="T2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89">
                  <a:moveTo>
                    <a:pt x="98" y="0"/>
                  </a:moveTo>
                  <a:cubicBezTo>
                    <a:pt x="86" y="0"/>
                    <a:pt x="73" y="1"/>
                    <a:pt x="61" y="5"/>
                  </a:cubicBezTo>
                  <a:cubicBezTo>
                    <a:pt x="56" y="6"/>
                    <a:pt x="50" y="8"/>
                    <a:pt x="45" y="10"/>
                  </a:cubicBezTo>
                  <a:cubicBezTo>
                    <a:pt x="44" y="9"/>
                    <a:pt x="43" y="8"/>
                    <a:pt x="42" y="6"/>
                  </a:cubicBezTo>
                  <a:cubicBezTo>
                    <a:pt x="37" y="2"/>
                    <a:pt x="32" y="0"/>
                    <a:pt x="25" y="0"/>
                  </a:cubicBezTo>
                  <a:cubicBezTo>
                    <a:pt x="0" y="0"/>
                    <a:pt x="0" y="0"/>
                    <a:pt x="0" y="0"/>
                  </a:cubicBezTo>
                  <a:cubicBezTo>
                    <a:pt x="0" y="189"/>
                    <a:pt x="0" y="189"/>
                    <a:pt x="0" y="189"/>
                  </a:cubicBezTo>
                  <a:cubicBezTo>
                    <a:pt x="49" y="189"/>
                    <a:pt x="49" y="189"/>
                    <a:pt x="49" y="189"/>
                  </a:cubicBezTo>
                  <a:cubicBezTo>
                    <a:pt x="49" y="90"/>
                    <a:pt x="49" y="90"/>
                    <a:pt x="49" y="90"/>
                  </a:cubicBezTo>
                  <a:cubicBezTo>
                    <a:pt x="49" y="71"/>
                    <a:pt x="52" y="64"/>
                    <a:pt x="59" y="57"/>
                  </a:cubicBezTo>
                  <a:cubicBezTo>
                    <a:pt x="65" y="51"/>
                    <a:pt x="75" y="48"/>
                    <a:pt x="89" y="48"/>
                  </a:cubicBezTo>
                  <a:cubicBezTo>
                    <a:pt x="110" y="48"/>
                    <a:pt x="110" y="48"/>
                    <a:pt x="110" y="48"/>
                  </a:cubicBezTo>
                  <a:cubicBezTo>
                    <a:pt x="110" y="0"/>
                    <a:pt x="110" y="0"/>
                    <a:pt x="110"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1" name="Freeform 7"/>
            <p:cNvSpPr>
              <a:spLocks/>
            </p:cNvSpPr>
            <p:nvPr/>
          </p:nvSpPr>
          <p:spPr bwMode="auto">
            <a:xfrm>
              <a:off x="1268413" y="1811338"/>
              <a:ext cx="184150" cy="919162"/>
            </a:xfrm>
            <a:custGeom>
              <a:avLst/>
              <a:gdLst>
                <a:gd name="T0" fmla="*/ 25 w 49"/>
                <a:gd name="T1" fmla="*/ 0 h 245"/>
                <a:gd name="T2" fmla="*/ 0 w 49"/>
                <a:gd name="T3" fmla="*/ 0 h 245"/>
                <a:gd name="T4" fmla="*/ 0 w 49"/>
                <a:gd name="T5" fmla="*/ 221 h 245"/>
                <a:gd name="T6" fmla="*/ 7 w 49"/>
                <a:gd name="T7" fmla="*/ 238 h 245"/>
                <a:gd name="T8" fmla="*/ 24 w 49"/>
                <a:gd name="T9" fmla="*/ 245 h 245"/>
                <a:gd name="T10" fmla="*/ 49 w 49"/>
                <a:gd name="T11" fmla="*/ 245 h 245"/>
                <a:gd name="T12" fmla="*/ 49 w 49"/>
                <a:gd name="T13" fmla="*/ 23 h 245"/>
                <a:gd name="T14" fmla="*/ 42 w 49"/>
                <a:gd name="T15" fmla="*/ 7 h 245"/>
                <a:gd name="T16" fmla="*/ 25 w 49"/>
                <a:gd name="T17"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5">
                  <a:moveTo>
                    <a:pt x="25" y="0"/>
                  </a:moveTo>
                  <a:cubicBezTo>
                    <a:pt x="0" y="0"/>
                    <a:pt x="0" y="0"/>
                    <a:pt x="0" y="0"/>
                  </a:cubicBezTo>
                  <a:cubicBezTo>
                    <a:pt x="0" y="221"/>
                    <a:pt x="0" y="221"/>
                    <a:pt x="0" y="221"/>
                  </a:cubicBezTo>
                  <a:cubicBezTo>
                    <a:pt x="0" y="228"/>
                    <a:pt x="2" y="233"/>
                    <a:pt x="7" y="238"/>
                  </a:cubicBezTo>
                  <a:cubicBezTo>
                    <a:pt x="11" y="242"/>
                    <a:pt x="17" y="245"/>
                    <a:pt x="24" y="245"/>
                  </a:cubicBezTo>
                  <a:cubicBezTo>
                    <a:pt x="49" y="245"/>
                    <a:pt x="49" y="245"/>
                    <a:pt x="49" y="245"/>
                  </a:cubicBezTo>
                  <a:cubicBezTo>
                    <a:pt x="49" y="23"/>
                    <a:pt x="49" y="23"/>
                    <a:pt x="49" y="23"/>
                  </a:cubicBezTo>
                  <a:cubicBezTo>
                    <a:pt x="49" y="16"/>
                    <a:pt x="47" y="11"/>
                    <a:pt x="42" y="7"/>
                  </a:cubicBezTo>
                  <a:cubicBezTo>
                    <a:pt x="37" y="2"/>
                    <a:pt x="32"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2" name="Freeform 8"/>
            <p:cNvSpPr>
              <a:spLocks noEditPoints="1"/>
            </p:cNvSpPr>
            <p:nvPr/>
          </p:nvSpPr>
          <p:spPr bwMode="auto">
            <a:xfrm>
              <a:off x="1522413" y="2001838"/>
              <a:ext cx="646112" cy="731837"/>
            </a:xfrm>
            <a:custGeom>
              <a:avLst/>
              <a:gdLst>
                <a:gd name="T0" fmla="*/ 86 w 172"/>
                <a:gd name="T1" fmla="*/ 155 h 195"/>
                <a:gd name="T2" fmla="*/ 124 w 172"/>
                <a:gd name="T3" fmla="*/ 98 h 195"/>
                <a:gd name="T4" fmla="*/ 86 w 172"/>
                <a:gd name="T5" fmla="*/ 41 h 195"/>
                <a:gd name="T6" fmla="*/ 48 w 172"/>
                <a:gd name="T7" fmla="*/ 98 h 195"/>
                <a:gd name="T8" fmla="*/ 86 w 172"/>
                <a:gd name="T9" fmla="*/ 155 h 195"/>
                <a:gd name="T10" fmla="*/ 86 w 172"/>
                <a:gd name="T11" fmla="*/ 0 h 195"/>
                <a:gd name="T12" fmla="*/ 172 w 172"/>
                <a:gd name="T13" fmla="*/ 98 h 195"/>
                <a:gd name="T14" fmla="*/ 86 w 172"/>
                <a:gd name="T15" fmla="*/ 195 h 195"/>
                <a:gd name="T16" fmla="*/ 0 w 172"/>
                <a:gd name="T17" fmla="*/ 98 h 195"/>
                <a:gd name="T18" fmla="*/ 86 w 172"/>
                <a:gd name="T1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95">
                  <a:moveTo>
                    <a:pt x="86" y="155"/>
                  </a:moveTo>
                  <a:cubicBezTo>
                    <a:pt x="115" y="155"/>
                    <a:pt x="124" y="124"/>
                    <a:pt x="124" y="98"/>
                  </a:cubicBezTo>
                  <a:cubicBezTo>
                    <a:pt x="124" y="73"/>
                    <a:pt x="115" y="41"/>
                    <a:pt x="86" y="41"/>
                  </a:cubicBezTo>
                  <a:cubicBezTo>
                    <a:pt x="57" y="41"/>
                    <a:pt x="48" y="73"/>
                    <a:pt x="48" y="98"/>
                  </a:cubicBezTo>
                  <a:cubicBezTo>
                    <a:pt x="48" y="124"/>
                    <a:pt x="57" y="155"/>
                    <a:pt x="86" y="155"/>
                  </a:cubicBezTo>
                  <a:close/>
                  <a:moveTo>
                    <a:pt x="86" y="0"/>
                  </a:moveTo>
                  <a:cubicBezTo>
                    <a:pt x="141" y="0"/>
                    <a:pt x="172" y="37"/>
                    <a:pt x="172" y="98"/>
                  </a:cubicBezTo>
                  <a:cubicBezTo>
                    <a:pt x="172" y="159"/>
                    <a:pt x="141" y="195"/>
                    <a:pt x="86" y="195"/>
                  </a:cubicBezTo>
                  <a:cubicBezTo>
                    <a:pt x="29" y="195"/>
                    <a:pt x="0" y="159"/>
                    <a:pt x="0" y="98"/>
                  </a:cubicBezTo>
                  <a:cubicBezTo>
                    <a:pt x="0" y="37"/>
                    <a:pt x="29"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3" name="Freeform 9"/>
            <p:cNvSpPr>
              <a:spLocks/>
            </p:cNvSpPr>
            <p:nvPr/>
          </p:nvSpPr>
          <p:spPr bwMode="auto">
            <a:xfrm>
              <a:off x="566738" y="2001838"/>
              <a:ext cx="630237" cy="731837"/>
            </a:xfrm>
            <a:custGeom>
              <a:avLst/>
              <a:gdLst>
                <a:gd name="T0" fmla="*/ 86 w 168"/>
                <a:gd name="T1" fmla="*/ 155 h 195"/>
                <a:gd name="T2" fmla="*/ 48 w 168"/>
                <a:gd name="T3" fmla="*/ 98 h 195"/>
                <a:gd name="T4" fmla="*/ 86 w 168"/>
                <a:gd name="T5" fmla="*/ 41 h 195"/>
                <a:gd name="T6" fmla="*/ 117 w 168"/>
                <a:gd name="T7" fmla="*/ 62 h 195"/>
                <a:gd name="T8" fmla="*/ 168 w 168"/>
                <a:gd name="T9" fmla="*/ 62 h 195"/>
                <a:gd name="T10" fmla="*/ 86 w 168"/>
                <a:gd name="T11" fmla="*/ 0 h 195"/>
                <a:gd name="T12" fmla="*/ 0 w 168"/>
                <a:gd name="T13" fmla="*/ 98 h 195"/>
                <a:gd name="T14" fmla="*/ 86 w 168"/>
                <a:gd name="T15" fmla="*/ 195 h 195"/>
                <a:gd name="T16" fmla="*/ 168 w 168"/>
                <a:gd name="T17" fmla="*/ 134 h 195"/>
                <a:gd name="T18" fmla="*/ 135 w 168"/>
                <a:gd name="T19" fmla="*/ 134 h 195"/>
                <a:gd name="T20" fmla="*/ 121 w 168"/>
                <a:gd name="T21" fmla="*/ 139 h 195"/>
                <a:gd name="T22" fmla="*/ 86 w 168"/>
                <a:gd name="T23" fmla="*/ 15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95">
                  <a:moveTo>
                    <a:pt x="86" y="155"/>
                  </a:moveTo>
                  <a:cubicBezTo>
                    <a:pt x="57" y="155"/>
                    <a:pt x="48" y="124"/>
                    <a:pt x="48" y="98"/>
                  </a:cubicBezTo>
                  <a:cubicBezTo>
                    <a:pt x="48" y="73"/>
                    <a:pt x="57" y="41"/>
                    <a:pt x="86" y="41"/>
                  </a:cubicBezTo>
                  <a:cubicBezTo>
                    <a:pt x="102" y="41"/>
                    <a:pt x="111" y="50"/>
                    <a:pt x="117" y="62"/>
                  </a:cubicBezTo>
                  <a:cubicBezTo>
                    <a:pt x="168" y="62"/>
                    <a:pt x="168" y="62"/>
                    <a:pt x="168" y="62"/>
                  </a:cubicBezTo>
                  <a:cubicBezTo>
                    <a:pt x="158" y="23"/>
                    <a:pt x="130" y="0"/>
                    <a:pt x="86" y="0"/>
                  </a:cubicBezTo>
                  <a:cubicBezTo>
                    <a:pt x="30" y="0"/>
                    <a:pt x="0" y="37"/>
                    <a:pt x="0" y="98"/>
                  </a:cubicBezTo>
                  <a:cubicBezTo>
                    <a:pt x="0" y="159"/>
                    <a:pt x="30" y="195"/>
                    <a:pt x="86" y="195"/>
                  </a:cubicBezTo>
                  <a:cubicBezTo>
                    <a:pt x="130" y="195"/>
                    <a:pt x="158" y="173"/>
                    <a:pt x="168" y="134"/>
                  </a:cubicBezTo>
                  <a:cubicBezTo>
                    <a:pt x="135" y="134"/>
                    <a:pt x="135" y="134"/>
                    <a:pt x="135" y="134"/>
                  </a:cubicBezTo>
                  <a:cubicBezTo>
                    <a:pt x="135" y="134"/>
                    <a:pt x="126" y="134"/>
                    <a:pt x="121" y="139"/>
                  </a:cubicBezTo>
                  <a:cubicBezTo>
                    <a:pt x="112" y="147"/>
                    <a:pt x="105" y="155"/>
                    <a:pt x="8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4" name="Freeform 10"/>
            <p:cNvSpPr>
              <a:spLocks/>
            </p:cNvSpPr>
            <p:nvPr/>
          </p:nvSpPr>
          <p:spPr bwMode="auto">
            <a:xfrm>
              <a:off x="2239963" y="2020888"/>
              <a:ext cx="611187" cy="712787"/>
            </a:xfrm>
            <a:custGeom>
              <a:avLst/>
              <a:gdLst>
                <a:gd name="T0" fmla="*/ 157 w 163"/>
                <a:gd name="T1" fmla="*/ 7 h 190"/>
                <a:gd name="T2" fmla="*/ 139 w 163"/>
                <a:gd name="T3" fmla="*/ 0 h 190"/>
                <a:gd name="T4" fmla="*/ 115 w 163"/>
                <a:gd name="T5" fmla="*/ 0 h 190"/>
                <a:gd name="T6" fmla="*/ 115 w 163"/>
                <a:gd name="T7" fmla="*/ 118 h 190"/>
                <a:gd name="T8" fmla="*/ 105 w 163"/>
                <a:gd name="T9" fmla="*/ 142 h 190"/>
                <a:gd name="T10" fmla="*/ 82 w 163"/>
                <a:gd name="T11" fmla="*/ 150 h 190"/>
                <a:gd name="T12" fmla="*/ 59 w 163"/>
                <a:gd name="T13" fmla="*/ 142 h 190"/>
                <a:gd name="T14" fmla="*/ 48 w 163"/>
                <a:gd name="T15" fmla="*/ 118 h 190"/>
                <a:gd name="T16" fmla="*/ 48 w 163"/>
                <a:gd name="T17" fmla="*/ 23 h 190"/>
                <a:gd name="T18" fmla="*/ 42 w 163"/>
                <a:gd name="T19" fmla="*/ 7 h 190"/>
                <a:gd name="T20" fmla="*/ 25 w 163"/>
                <a:gd name="T21" fmla="*/ 0 h 190"/>
                <a:gd name="T22" fmla="*/ 0 w 163"/>
                <a:gd name="T23" fmla="*/ 0 h 190"/>
                <a:gd name="T24" fmla="*/ 0 w 163"/>
                <a:gd name="T25" fmla="*/ 109 h 190"/>
                <a:gd name="T26" fmla="*/ 26 w 163"/>
                <a:gd name="T27" fmla="*/ 175 h 190"/>
                <a:gd name="T28" fmla="*/ 82 w 163"/>
                <a:gd name="T29" fmla="*/ 190 h 190"/>
                <a:gd name="T30" fmla="*/ 137 w 163"/>
                <a:gd name="T31" fmla="*/ 175 h 190"/>
                <a:gd name="T32" fmla="*/ 163 w 163"/>
                <a:gd name="T33" fmla="*/ 109 h 190"/>
                <a:gd name="T34" fmla="*/ 163 w 163"/>
                <a:gd name="T35" fmla="*/ 23 h 190"/>
                <a:gd name="T36" fmla="*/ 157 w 163"/>
                <a:gd name="T37" fmla="*/ 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190">
                  <a:moveTo>
                    <a:pt x="157" y="7"/>
                  </a:moveTo>
                  <a:cubicBezTo>
                    <a:pt x="152" y="2"/>
                    <a:pt x="147" y="0"/>
                    <a:pt x="139" y="0"/>
                  </a:cubicBezTo>
                  <a:cubicBezTo>
                    <a:pt x="115" y="0"/>
                    <a:pt x="115" y="0"/>
                    <a:pt x="115" y="0"/>
                  </a:cubicBezTo>
                  <a:cubicBezTo>
                    <a:pt x="115" y="118"/>
                    <a:pt x="115" y="118"/>
                    <a:pt x="115" y="118"/>
                  </a:cubicBezTo>
                  <a:cubicBezTo>
                    <a:pt x="115" y="129"/>
                    <a:pt x="111" y="137"/>
                    <a:pt x="105" y="142"/>
                  </a:cubicBezTo>
                  <a:cubicBezTo>
                    <a:pt x="98" y="148"/>
                    <a:pt x="90" y="150"/>
                    <a:pt x="82" y="150"/>
                  </a:cubicBezTo>
                  <a:cubicBezTo>
                    <a:pt x="73" y="150"/>
                    <a:pt x="65" y="148"/>
                    <a:pt x="59" y="142"/>
                  </a:cubicBezTo>
                  <a:cubicBezTo>
                    <a:pt x="52" y="137"/>
                    <a:pt x="48" y="129"/>
                    <a:pt x="48" y="118"/>
                  </a:cubicBezTo>
                  <a:cubicBezTo>
                    <a:pt x="48" y="23"/>
                    <a:pt x="48" y="23"/>
                    <a:pt x="48" y="23"/>
                  </a:cubicBezTo>
                  <a:cubicBezTo>
                    <a:pt x="48" y="17"/>
                    <a:pt x="46" y="11"/>
                    <a:pt x="42" y="7"/>
                  </a:cubicBezTo>
                  <a:cubicBezTo>
                    <a:pt x="37" y="2"/>
                    <a:pt x="32" y="0"/>
                    <a:pt x="25" y="0"/>
                  </a:cubicBezTo>
                  <a:cubicBezTo>
                    <a:pt x="0" y="0"/>
                    <a:pt x="0" y="0"/>
                    <a:pt x="0" y="0"/>
                  </a:cubicBezTo>
                  <a:cubicBezTo>
                    <a:pt x="0" y="109"/>
                    <a:pt x="0" y="109"/>
                    <a:pt x="0" y="109"/>
                  </a:cubicBezTo>
                  <a:cubicBezTo>
                    <a:pt x="0" y="143"/>
                    <a:pt x="9" y="163"/>
                    <a:pt x="26" y="175"/>
                  </a:cubicBezTo>
                  <a:cubicBezTo>
                    <a:pt x="42" y="186"/>
                    <a:pt x="61" y="190"/>
                    <a:pt x="82" y="190"/>
                  </a:cubicBezTo>
                  <a:cubicBezTo>
                    <a:pt x="102" y="190"/>
                    <a:pt x="121" y="186"/>
                    <a:pt x="137" y="175"/>
                  </a:cubicBezTo>
                  <a:cubicBezTo>
                    <a:pt x="154" y="163"/>
                    <a:pt x="163" y="143"/>
                    <a:pt x="163" y="109"/>
                  </a:cubicBezTo>
                  <a:cubicBezTo>
                    <a:pt x="163" y="23"/>
                    <a:pt x="163" y="23"/>
                    <a:pt x="163" y="23"/>
                  </a:cubicBezTo>
                  <a:cubicBezTo>
                    <a:pt x="163" y="17"/>
                    <a:pt x="161" y="11"/>
                    <a:pt x="15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5" name="Freeform 11"/>
            <p:cNvSpPr>
              <a:spLocks noEditPoints="1"/>
            </p:cNvSpPr>
            <p:nvPr/>
          </p:nvSpPr>
          <p:spPr bwMode="auto">
            <a:xfrm>
              <a:off x="2925763" y="1811338"/>
              <a:ext cx="655637" cy="922337"/>
            </a:xfrm>
            <a:custGeom>
              <a:avLst/>
              <a:gdLst>
                <a:gd name="T0" fmla="*/ 168 w 175"/>
                <a:gd name="T1" fmla="*/ 7 h 246"/>
                <a:gd name="T2" fmla="*/ 151 w 175"/>
                <a:gd name="T3" fmla="*/ 0 h 246"/>
                <a:gd name="T4" fmla="*/ 127 w 175"/>
                <a:gd name="T5" fmla="*/ 0 h 246"/>
                <a:gd name="T6" fmla="*/ 127 w 175"/>
                <a:gd name="T7" fmla="*/ 70 h 246"/>
                <a:gd name="T8" fmla="*/ 79 w 175"/>
                <a:gd name="T9" fmla="*/ 51 h 246"/>
                <a:gd name="T10" fmla="*/ 0 w 175"/>
                <a:gd name="T11" fmla="*/ 149 h 246"/>
                <a:gd name="T12" fmla="*/ 87 w 175"/>
                <a:gd name="T13" fmla="*/ 246 h 246"/>
                <a:gd name="T14" fmla="*/ 175 w 175"/>
                <a:gd name="T15" fmla="*/ 150 h 246"/>
                <a:gd name="T16" fmla="*/ 175 w 175"/>
                <a:gd name="T17" fmla="*/ 150 h 246"/>
                <a:gd name="T18" fmla="*/ 175 w 175"/>
                <a:gd name="T19" fmla="*/ 23 h 246"/>
                <a:gd name="T20" fmla="*/ 168 w 175"/>
                <a:gd name="T21" fmla="*/ 7 h 246"/>
                <a:gd name="T22" fmla="*/ 87 w 175"/>
                <a:gd name="T23" fmla="*/ 206 h 246"/>
                <a:gd name="T24" fmla="*/ 49 w 175"/>
                <a:gd name="T25" fmla="*/ 149 h 246"/>
                <a:gd name="T26" fmla="*/ 87 w 175"/>
                <a:gd name="T27" fmla="*/ 92 h 246"/>
                <a:gd name="T28" fmla="*/ 127 w 175"/>
                <a:gd name="T29" fmla="*/ 149 h 246"/>
                <a:gd name="T30" fmla="*/ 127 w 175"/>
                <a:gd name="T31" fmla="*/ 150 h 246"/>
                <a:gd name="T32" fmla="*/ 127 w 175"/>
                <a:gd name="T33" fmla="*/ 150 h 246"/>
                <a:gd name="T34" fmla="*/ 87 w 175"/>
                <a:gd name="T35" fmla="*/ 20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246">
                  <a:moveTo>
                    <a:pt x="168" y="7"/>
                  </a:moveTo>
                  <a:cubicBezTo>
                    <a:pt x="163" y="2"/>
                    <a:pt x="158" y="0"/>
                    <a:pt x="151" y="0"/>
                  </a:cubicBezTo>
                  <a:cubicBezTo>
                    <a:pt x="127" y="0"/>
                    <a:pt x="127" y="0"/>
                    <a:pt x="127" y="0"/>
                  </a:cubicBezTo>
                  <a:cubicBezTo>
                    <a:pt x="127" y="70"/>
                    <a:pt x="127" y="70"/>
                    <a:pt x="127" y="70"/>
                  </a:cubicBezTo>
                  <a:cubicBezTo>
                    <a:pt x="119" y="63"/>
                    <a:pt x="103" y="51"/>
                    <a:pt x="79" y="51"/>
                  </a:cubicBezTo>
                  <a:cubicBezTo>
                    <a:pt x="29" y="51"/>
                    <a:pt x="0" y="88"/>
                    <a:pt x="0" y="149"/>
                  </a:cubicBezTo>
                  <a:cubicBezTo>
                    <a:pt x="0" y="210"/>
                    <a:pt x="30" y="246"/>
                    <a:pt x="87" y="246"/>
                  </a:cubicBezTo>
                  <a:cubicBezTo>
                    <a:pt x="144" y="246"/>
                    <a:pt x="175" y="210"/>
                    <a:pt x="175" y="150"/>
                  </a:cubicBezTo>
                  <a:cubicBezTo>
                    <a:pt x="175" y="150"/>
                    <a:pt x="175" y="150"/>
                    <a:pt x="175" y="150"/>
                  </a:cubicBezTo>
                  <a:cubicBezTo>
                    <a:pt x="175" y="23"/>
                    <a:pt x="175" y="23"/>
                    <a:pt x="175" y="23"/>
                  </a:cubicBezTo>
                  <a:cubicBezTo>
                    <a:pt x="175" y="16"/>
                    <a:pt x="173" y="11"/>
                    <a:pt x="168" y="7"/>
                  </a:cubicBezTo>
                  <a:close/>
                  <a:moveTo>
                    <a:pt x="87" y="206"/>
                  </a:moveTo>
                  <a:cubicBezTo>
                    <a:pt x="58" y="206"/>
                    <a:pt x="49" y="175"/>
                    <a:pt x="49" y="149"/>
                  </a:cubicBezTo>
                  <a:cubicBezTo>
                    <a:pt x="49" y="124"/>
                    <a:pt x="58" y="92"/>
                    <a:pt x="87" y="92"/>
                  </a:cubicBezTo>
                  <a:cubicBezTo>
                    <a:pt x="117" y="92"/>
                    <a:pt x="126" y="123"/>
                    <a:pt x="127" y="149"/>
                  </a:cubicBezTo>
                  <a:cubicBezTo>
                    <a:pt x="127" y="150"/>
                    <a:pt x="127" y="150"/>
                    <a:pt x="127" y="150"/>
                  </a:cubicBezTo>
                  <a:cubicBezTo>
                    <a:pt x="127" y="150"/>
                    <a:pt x="127" y="150"/>
                    <a:pt x="127" y="150"/>
                  </a:cubicBezTo>
                  <a:cubicBezTo>
                    <a:pt x="127" y="176"/>
                    <a:pt x="117" y="206"/>
                    <a:pt x="87" y="20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6" name="Freeform 12"/>
            <p:cNvSpPr>
              <a:spLocks noEditPoints="1"/>
            </p:cNvSpPr>
            <p:nvPr/>
          </p:nvSpPr>
          <p:spPr bwMode="auto">
            <a:xfrm>
              <a:off x="3652838" y="2001838"/>
              <a:ext cx="646112" cy="731837"/>
            </a:xfrm>
            <a:custGeom>
              <a:avLst/>
              <a:gdLst>
                <a:gd name="T0" fmla="*/ 172 w 172"/>
                <a:gd name="T1" fmla="*/ 87 h 195"/>
                <a:gd name="T2" fmla="*/ 169 w 172"/>
                <a:gd name="T3" fmla="*/ 98 h 195"/>
                <a:gd name="T4" fmla="*/ 165 w 172"/>
                <a:gd name="T5" fmla="*/ 104 h 195"/>
                <a:gd name="T6" fmla="*/ 148 w 172"/>
                <a:gd name="T7" fmla="*/ 111 h 195"/>
                <a:gd name="T8" fmla="*/ 48 w 172"/>
                <a:gd name="T9" fmla="*/ 111 h 195"/>
                <a:gd name="T10" fmla="*/ 86 w 172"/>
                <a:gd name="T11" fmla="*/ 155 h 195"/>
                <a:gd name="T12" fmla="*/ 120 w 172"/>
                <a:gd name="T13" fmla="*/ 139 h 195"/>
                <a:gd name="T14" fmla="*/ 134 w 172"/>
                <a:gd name="T15" fmla="*/ 134 h 195"/>
                <a:gd name="T16" fmla="*/ 168 w 172"/>
                <a:gd name="T17" fmla="*/ 134 h 195"/>
                <a:gd name="T18" fmla="*/ 86 w 172"/>
                <a:gd name="T19" fmla="*/ 195 h 195"/>
                <a:gd name="T20" fmla="*/ 0 w 172"/>
                <a:gd name="T21" fmla="*/ 98 h 195"/>
                <a:gd name="T22" fmla="*/ 86 w 172"/>
                <a:gd name="T23" fmla="*/ 0 h 195"/>
                <a:gd name="T24" fmla="*/ 168 w 172"/>
                <a:gd name="T25" fmla="*/ 62 h 195"/>
                <a:gd name="T26" fmla="*/ 172 w 172"/>
                <a:gd name="T27" fmla="*/ 84 h 195"/>
                <a:gd name="T28" fmla="*/ 172 w 172"/>
                <a:gd name="T29" fmla="*/ 87 h 195"/>
                <a:gd name="T30" fmla="*/ 86 w 172"/>
                <a:gd name="T31" fmla="*/ 41 h 195"/>
                <a:gd name="T32" fmla="*/ 50 w 172"/>
                <a:gd name="T33" fmla="*/ 74 h 195"/>
                <a:gd name="T34" fmla="*/ 121 w 172"/>
                <a:gd name="T35" fmla="*/ 74 h 195"/>
                <a:gd name="T36" fmla="*/ 86 w 172"/>
                <a:gd name="T37" fmla="*/ 4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95">
                  <a:moveTo>
                    <a:pt x="172" y="87"/>
                  </a:moveTo>
                  <a:cubicBezTo>
                    <a:pt x="172" y="91"/>
                    <a:pt x="171" y="95"/>
                    <a:pt x="169" y="98"/>
                  </a:cubicBezTo>
                  <a:cubicBezTo>
                    <a:pt x="168" y="100"/>
                    <a:pt x="167" y="102"/>
                    <a:pt x="165" y="104"/>
                  </a:cubicBezTo>
                  <a:cubicBezTo>
                    <a:pt x="160" y="108"/>
                    <a:pt x="155" y="111"/>
                    <a:pt x="148" y="111"/>
                  </a:cubicBezTo>
                  <a:cubicBezTo>
                    <a:pt x="48" y="111"/>
                    <a:pt x="48" y="111"/>
                    <a:pt x="48" y="111"/>
                  </a:cubicBezTo>
                  <a:cubicBezTo>
                    <a:pt x="50" y="133"/>
                    <a:pt x="61" y="155"/>
                    <a:pt x="86" y="155"/>
                  </a:cubicBezTo>
                  <a:cubicBezTo>
                    <a:pt x="104" y="155"/>
                    <a:pt x="111" y="147"/>
                    <a:pt x="120" y="139"/>
                  </a:cubicBezTo>
                  <a:cubicBezTo>
                    <a:pt x="125" y="134"/>
                    <a:pt x="134" y="134"/>
                    <a:pt x="134" y="134"/>
                  </a:cubicBezTo>
                  <a:cubicBezTo>
                    <a:pt x="168" y="134"/>
                    <a:pt x="168" y="134"/>
                    <a:pt x="168" y="134"/>
                  </a:cubicBezTo>
                  <a:cubicBezTo>
                    <a:pt x="157" y="173"/>
                    <a:pt x="129" y="195"/>
                    <a:pt x="86" y="195"/>
                  </a:cubicBezTo>
                  <a:cubicBezTo>
                    <a:pt x="29" y="195"/>
                    <a:pt x="0" y="159"/>
                    <a:pt x="0" y="98"/>
                  </a:cubicBezTo>
                  <a:cubicBezTo>
                    <a:pt x="0" y="37"/>
                    <a:pt x="29" y="0"/>
                    <a:pt x="86" y="0"/>
                  </a:cubicBezTo>
                  <a:cubicBezTo>
                    <a:pt x="129" y="0"/>
                    <a:pt x="158" y="23"/>
                    <a:pt x="168" y="62"/>
                  </a:cubicBezTo>
                  <a:cubicBezTo>
                    <a:pt x="170" y="68"/>
                    <a:pt x="171" y="76"/>
                    <a:pt x="172" y="84"/>
                  </a:cubicBezTo>
                  <a:lnTo>
                    <a:pt x="172" y="87"/>
                  </a:lnTo>
                  <a:close/>
                  <a:moveTo>
                    <a:pt x="86" y="41"/>
                  </a:moveTo>
                  <a:cubicBezTo>
                    <a:pt x="65" y="41"/>
                    <a:pt x="52" y="57"/>
                    <a:pt x="50" y="74"/>
                  </a:cubicBezTo>
                  <a:cubicBezTo>
                    <a:pt x="121" y="74"/>
                    <a:pt x="121" y="74"/>
                    <a:pt x="121" y="74"/>
                  </a:cubicBezTo>
                  <a:cubicBezTo>
                    <a:pt x="121" y="57"/>
                    <a:pt x="106" y="41"/>
                    <a:pt x="86"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7" name="Freeform 13"/>
            <p:cNvSpPr>
              <a:spLocks noEditPoints="1"/>
            </p:cNvSpPr>
            <p:nvPr/>
          </p:nvSpPr>
          <p:spPr bwMode="auto">
            <a:xfrm>
              <a:off x="4805363" y="2001838"/>
              <a:ext cx="592137" cy="731837"/>
            </a:xfrm>
            <a:custGeom>
              <a:avLst/>
              <a:gdLst>
                <a:gd name="T0" fmla="*/ 158 w 158"/>
                <a:gd name="T1" fmla="*/ 52 h 195"/>
                <a:gd name="T2" fmla="*/ 138 w 158"/>
                <a:gd name="T3" fmla="*/ 13 h 195"/>
                <a:gd name="T4" fmla="*/ 79 w 158"/>
                <a:gd name="T5" fmla="*/ 0 h 195"/>
                <a:gd name="T6" fmla="*/ 24 w 158"/>
                <a:gd name="T7" fmla="*/ 16 h 195"/>
                <a:gd name="T8" fmla="*/ 4 w 158"/>
                <a:gd name="T9" fmla="*/ 53 h 195"/>
                <a:gd name="T10" fmla="*/ 52 w 158"/>
                <a:gd name="T11" fmla="*/ 53 h 195"/>
                <a:gd name="T12" fmla="*/ 63 w 158"/>
                <a:gd name="T13" fmla="*/ 41 h 195"/>
                <a:gd name="T14" fmla="*/ 81 w 158"/>
                <a:gd name="T15" fmla="*/ 38 h 195"/>
                <a:gd name="T16" fmla="*/ 101 w 158"/>
                <a:gd name="T17" fmla="*/ 42 h 195"/>
                <a:gd name="T18" fmla="*/ 111 w 158"/>
                <a:gd name="T19" fmla="*/ 55 h 195"/>
                <a:gd name="T20" fmla="*/ 81 w 158"/>
                <a:gd name="T21" fmla="*/ 72 h 195"/>
                <a:gd name="T22" fmla="*/ 18 w 158"/>
                <a:gd name="T23" fmla="*/ 91 h 195"/>
                <a:gd name="T24" fmla="*/ 0 w 158"/>
                <a:gd name="T25" fmla="*/ 135 h 195"/>
                <a:gd name="T26" fmla="*/ 19 w 158"/>
                <a:gd name="T27" fmla="*/ 180 h 195"/>
                <a:gd name="T28" fmla="*/ 77 w 158"/>
                <a:gd name="T29" fmla="*/ 195 h 195"/>
                <a:gd name="T30" fmla="*/ 136 w 158"/>
                <a:gd name="T31" fmla="*/ 181 h 195"/>
                <a:gd name="T32" fmla="*/ 158 w 158"/>
                <a:gd name="T33" fmla="*/ 141 h 195"/>
                <a:gd name="T34" fmla="*/ 158 w 158"/>
                <a:gd name="T35" fmla="*/ 52 h 195"/>
                <a:gd name="T36" fmla="*/ 105 w 158"/>
                <a:gd name="T37" fmla="*/ 144 h 195"/>
                <a:gd name="T38" fmla="*/ 74 w 158"/>
                <a:gd name="T39" fmla="*/ 155 h 195"/>
                <a:gd name="T40" fmla="*/ 52 w 158"/>
                <a:gd name="T41" fmla="*/ 149 h 195"/>
                <a:gd name="T42" fmla="*/ 45 w 158"/>
                <a:gd name="T43" fmla="*/ 135 h 195"/>
                <a:gd name="T44" fmla="*/ 50 w 158"/>
                <a:gd name="T45" fmla="*/ 122 h 195"/>
                <a:gd name="T46" fmla="*/ 81 w 158"/>
                <a:gd name="T47" fmla="*/ 110 h 195"/>
                <a:gd name="T48" fmla="*/ 112 w 158"/>
                <a:gd name="T49" fmla="*/ 99 h 195"/>
                <a:gd name="T50" fmla="*/ 112 w 158"/>
                <a:gd name="T51" fmla="*/ 114 h 195"/>
                <a:gd name="T52" fmla="*/ 105 w 158"/>
                <a:gd name="T53" fmla="*/ 14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95">
                  <a:moveTo>
                    <a:pt x="158" y="52"/>
                  </a:moveTo>
                  <a:cubicBezTo>
                    <a:pt x="158" y="36"/>
                    <a:pt x="151" y="23"/>
                    <a:pt x="138" y="13"/>
                  </a:cubicBezTo>
                  <a:cubicBezTo>
                    <a:pt x="125" y="5"/>
                    <a:pt x="105" y="0"/>
                    <a:pt x="79" y="0"/>
                  </a:cubicBezTo>
                  <a:cubicBezTo>
                    <a:pt x="55" y="0"/>
                    <a:pt x="37" y="6"/>
                    <a:pt x="24" y="16"/>
                  </a:cubicBezTo>
                  <a:cubicBezTo>
                    <a:pt x="13" y="25"/>
                    <a:pt x="6" y="38"/>
                    <a:pt x="4" y="53"/>
                  </a:cubicBezTo>
                  <a:cubicBezTo>
                    <a:pt x="52" y="53"/>
                    <a:pt x="52" y="53"/>
                    <a:pt x="52" y="53"/>
                  </a:cubicBezTo>
                  <a:cubicBezTo>
                    <a:pt x="54" y="47"/>
                    <a:pt x="58" y="43"/>
                    <a:pt x="63" y="41"/>
                  </a:cubicBezTo>
                  <a:cubicBezTo>
                    <a:pt x="68" y="39"/>
                    <a:pt x="74" y="38"/>
                    <a:pt x="81" y="38"/>
                  </a:cubicBezTo>
                  <a:cubicBezTo>
                    <a:pt x="89" y="38"/>
                    <a:pt x="95" y="39"/>
                    <a:pt x="101" y="42"/>
                  </a:cubicBezTo>
                  <a:cubicBezTo>
                    <a:pt x="108" y="44"/>
                    <a:pt x="111" y="48"/>
                    <a:pt x="111" y="55"/>
                  </a:cubicBezTo>
                  <a:cubicBezTo>
                    <a:pt x="111" y="63"/>
                    <a:pt x="101" y="70"/>
                    <a:pt x="81" y="72"/>
                  </a:cubicBezTo>
                  <a:cubicBezTo>
                    <a:pt x="56" y="76"/>
                    <a:pt x="36" y="78"/>
                    <a:pt x="18" y="91"/>
                  </a:cubicBezTo>
                  <a:cubicBezTo>
                    <a:pt x="7" y="100"/>
                    <a:pt x="0" y="115"/>
                    <a:pt x="0" y="135"/>
                  </a:cubicBezTo>
                  <a:cubicBezTo>
                    <a:pt x="0" y="155"/>
                    <a:pt x="6" y="170"/>
                    <a:pt x="19" y="180"/>
                  </a:cubicBezTo>
                  <a:cubicBezTo>
                    <a:pt x="30" y="188"/>
                    <a:pt x="48" y="195"/>
                    <a:pt x="77" y="195"/>
                  </a:cubicBezTo>
                  <a:cubicBezTo>
                    <a:pt x="103" y="195"/>
                    <a:pt x="123" y="189"/>
                    <a:pt x="136" y="181"/>
                  </a:cubicBezTo>
                  <a:cubicBezTo>
                    <a:pt x="150" y="171"/>
                    <a:pt x="158" y="160"/>
                    <a:pt x="158" y="141"/>
                  </a:cubicBezTo>
                  <a:lnTo>
                    <a:pt x="158" y="52"/>
                  </a:lnTo>
                  <a:close/>
                  <a:moveTo>
                    <a:pt x="105" y="144"/>
                  </a:moveTo>
                  <a:cubicBezTo>
                    <a:pt x="98" y="152"/>
                    <a:pt x="87" y="155"/>
                    <a:pt x="74" y="155"/>
                  </a:cubicBezTo>
                  <a:cubicBezTo>
                    <a:pt x="70" y="155"/>
                    <a:pt x="57" y="154"/>
                    <a:pt x="52" y="149"/>
                  </a:cubicBezTo>
                  <a:cubicBezTo>
                    <a:pt x="48" y="145"/>
                    <a:pt x="45" y="142"/>
                    <a:pt x="45" y="135"/>
                  </a:cubicBezTo>
                  <a:cubicBezTo>
                    <a:pt x="45" y="130"/>
                    <a:pt x="47" y="125"/>
                    <a:pt x="50" y="122"/>
                  </a:cubicBezTo>
                  <a:cubicBezTo>
                    <a:pt x="57" y="114"/>
                    <a:pt x="65" y="113"/>
                    <a:pt x="81" y="110"/>
                  </a:cubicBezTo>
                  <a:cubicBezTo>
                    <a:pt x="92" y="107"/>
                    <a:pt x="106" y="103"/>
                    <a:pt x="112" y="99"/>
                  </a:cubicBezTo>
                  <a:cubicBezTo>
                    <a:pt x="112" y="114"/>
                    <a:pt x="112" y="114"/>
                    <a:pt x="112" y="114"/>
                  </a:cubicBezTo>
                  <a:cubicBezTo>
                    <a:pt x="112" y="126"/>
                    <a:pt x="113" y="137"/>
                    <a:pt x="105"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8" name="Freeform 14"/>
            <p:cNvSpPr>
              <a:spLocks noEditPoints="1"/>
            </p:cNvSpPr>
            <p:nvPr/>
          </p:nvSpPr>
          <p:spPr bwMode="auto">
            <a:xfrm>
              <a:off x="5441950" y="2006600"/>
              <a:ext cx="142875" cy="146050"/>
            </a:xfrm>
            <a:custGeom>
              <a:avLst/>
              <a:gdLst>
                <a:gd name="T0" fmla="*/ 19 w 38"/>
                <a:gd name="T1" fmla="*/ 0 h 39"/>
                <a:gd name="T2" fmla="*/ 38 w 38"/>
                <a:gd name="T3" fmla="*/ 20 h 39"/>
                <a:gd name="T4" fmla="*/ 19 w 38"/>
                <a:gd name="T5" fmla="*/ 39 h 39"/>
                <a:gd name="T6" fmla="*/ 0 w 38"/>
                <a:gd name="T7" fmla="*/ 20 h 39"/>
                <a:gd name="T8" fmla="*/ 19 w 38"/>
                <a:gd name="T9" fmla="*/ 0 h 39"/>
                <a:gd name="T10" fmla="*/ 19 w 38"/>
                <a:gd name="T11" fmla="*/ 36 h 39"/>
                <a:gd name="T12" fmla="*/ 34 w 38"/>
                <a:gd name="T13" fmla="*/ 20 h 39"/>
                <a:gd name="T14" fmla="*/ 19 w 38"/>
                <a:gd name="T15" fmla="*/ 3 h 39"/>
                <a:gd name="T16" fmla="*/ 3 w 38"/>
                <a:gd name="T17" fmla="*/ 20 h 39"/>
                <a:gd name="T18" fmla="*/ 19 w 38"/>
                <a:gd name="T19" fmla="*/ 36 h 39"/>
                <a:gd name="T20" fmla="*/ 19 w 38"/>
                <a:gd name="T21" fmla="*/ 23 h 39"/>
                <a:gd name="T22" fmla="*/ 15 w 38"/>
                <a:gd name="T23" fmla="*/ 23 h 39"/>
                <a:gd name="T24" fmla="*/ 15 w 38"/>
                <a:gd name="T25" fmla="*/ 31 h 39"/>
                <a:gd name="T26" fmla="*/ 11 w 38"/>
                <a:gd name="T27" fmla="*/ 31 h 39"/>
                <a:gd name="T28" fmla="*/ 11 w 38"/>
                <a:gd name="T29" fmla="*/ 9 h 39"/>
                <a:gd name="T30" fmla="*/ 18 w 38"/>
                <a:gd name="T31" fmla="*/ 9 h 39"/>
                <a:gd name="T32" fmla="*/ 27 w 38"/>
                <a:gd name="T33" fmla="*/ 15 h 39"/>
                <a:gd name="T34" fmla="*/ 23 w 38"/>
                <a:gd name="T35" fmla="*/ 22 h 39"/>
                <a:gd name="T36" fmla="*/ 27 w 38"/>
                <a:gd name="T37" fmla="*/ 31 h 39"/>
                <a:gd name="T38" fmla="*/ 23 w 38"/>
                <a:gd name="T39" fmla="*/ 31 h 39"/>
                <a:gd name="T40" fmla="*/ 19 w 38"/>
                <a:gd name="T41" fmla="*/ 23 h 39"/>
                <a:gd name="T42" fmla="*/ 15 w 38"/>
                <a:gd name="T43" fmla="*/ 19 h 39"/>
                <a:gd name="T44" fmla="*/ 19 w 38"/>
                <a:gd name="T45" fmla="*/ 19 h 39"/>
                <a:gd name="T46" fmla="*/ 23 w 38"/>
                <a:gd name="T47" fmla="*/ 16 h 39"/>
                <a:gd name="T48" fmla="*/ 18 w 38"/>
                <a:gd name="T49" fmla="*/ 12 h 39"/>
                <a:gd name="T50" fmla="*/ 15 w 38"/>
                <a:gd name="T51" fmla="*/ 12 h 39"/>
                <a:gd name="T52" fmla="*/ 15 w 38"/>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9">
                  <a:moveTo>
                    <a:pt x="19" y="0"/>
                  </a:moveTo>
                  <a:cubicBezTo>
                    <a:pt x="30" y="0"/>
                    <a:pt x="38" y="9"/>
                    <a:pt x="38" y="20"/>
                  </a:cubicBezTo>
                  <a:cubicBezTo>
                    <a:pt x="38" y="30"/>
                    <a:pt x="30" y="39"/>
                    <a:pt x="19" y="39"/>
                  </a:cubicBezTo>
                  <a:cubicBezTo>
                    <a:pt x="7" y="39"/>
                    <a:pt x="0" y="30"/>
                    <a:pt x="0" y="20"/>
                  </a:cubicBezTo>
                  <a:cubicBezTo>
                    <a:pt x="0" y="9"/>
                    <a:pt x="7" y="0"/>
                    <a:pt x="19" y="0"/>
                  </a:cubicBezTo>
                  <a:close/>
                  <a:moveTo>
                    <a:pt x="19" y="36"/>
                  </a:moveTo>
                  <a:cubicBezTo>
                    <a:pt x="28" y="36"/>
                    <a:pt x="34" y="29"/>
                    <a:pt x="34" y="20"/>
                  </a:cubicBezTo>
                  <a:cubicBezTo>
                    <a:pt x="34" y="11"/>
                    <a:pt x="28" y="3"/>
                    <a:pt x="19" y="3"/>
                  </a:cubicBezTo>
                  <a:cubicBezTo>
                    <a:pt x="10" y="3"/>
                    <a:pt x="3" y="11"/>
                    <a:pt x="3" y="20"/>
                  </a:cubicBezTo>
                  <a:cubicBezTo>
                    <a:pt x="3" y="29"/>
                    <a:pt x="10" y="36"/>
                    <a:pt x="19" y="36"/>
                  </a:cubicBezTo>
                  <a:close/>
                  <a:moveTo>
                    <a:pt x="19" y="23"/>
                  </a:moveTo>
                  <a:cubicBezTo>
                    <a:pt x="15" y="23"/>
                    <a:pt x="15" y="23"/>
                    <a:pt x="15" y="23"/>
                  </a:cubicBezTo>
                  <a:cubicBezTo>
                    <a:pt x="15" y="31"/>
                    <a:pt x="15" y="31"/>
                    <a:pt x="15" y="31"/>
                  </a:cubicBezTo>
                  <a:cubicBezTo>
                    <a:pt x="11" y="31"/>
                    <a:pt x="11" y="31"/>
                    <a:pt x="11" y="31"/>
                  </a:cubicBezTo>
                  <a:cubicBezTo>
                    <a:pt x="11" y="9"/>
                    <a:pt x="11" y="9"/>
                    <a:pt x="11" y="9"/>
                  </a:cubicBezTo>
                  <a:cubicBezTo>
                    <a:pt x="18" y="9"/>
                    <a:pt x="18" y="9"/>
                    <a:pt x="18" y="9"/>
                  </a:cubicBezTo>
                  <a:cubicBezTo>
                    <a:pt x="24" y="9"/>
                    <a:pt x="27" y="10"/>
                    <a:pt x="27" y="15"/>
                  </a:cubicBezTo>
                  <a:cubicBezTo>
                    <a:pt x="27" y="19"/>
                    <a:pt x="26" y="21"/>
                    <a:pt x="23" y="22"/>
                  </a:cubicBezTo>
                  <a:cubicBezTo>
                    <a:pt x="27" y="31"/>
                    <a:pt x="27" y="31"/>
                    <a:pt x="27" y="31"/>
                  </a:cubicBezTo>
                  <a:cubicBezTo>
                    <a:pt x="23" y="31"/>
                    <a:pt x="23" y="31"/>
                    <a:pt x="23" y="31"/>
                  </a:cubicBezTo>
                  <a:lnTo>
                    <a:pt x="19" y="23"/>
                  </a:lnTo>
                  <a:close/>
                  <a:moveTo>
                    <a:pt x="15" y="19"/>
                  </a:moveTo>
                  <a:cubicBezTo>
                    <a:pt x="19" y="19"/>
                    <a:pt x="19" y="19"/>
                    <a:pt x="19" y="19"/>
                  </a:cubicBezTo>
                  <a:cubicBezTo>
                    <a:pt x="22" y="19"/>
                    <a:pt x="23" y="18"/>
                    <a:pt x="23" y="16"/>
                  </a:cubicBezTo>
                  <a:cubicBezTo>
                    <a:pt x="23" y="13"/>
                    <a:pt x="21" y="12"/>
                    <a:pt x="18" y="12"/>
                  </a:cubicBezTo>
                  <a:cubicBezTo>
                    <a:pt x="15" y="12"/>
                    <a:pt x="15" y="12"/>
                    <a:pt x="15" y="12"/>
                  </a:cubicBezTo>
                  <a:lnTo>
                    <a:pt x="1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grpSp>
      <p:sp>
        <p:nvSpPr>
          <p:cNvPr id="51" name="Rectangle 50"/>
          <p:cNvSpPr/>
          <p:nvPr userDrawn="1"/>
        </p:nvSpPr>
        <p:spPr>
          <a:xfrm>
            <a:off x="-1" y="6311900"/>
            <a:ext cx="12188825" cy="546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2" name="Picture 41" descr="Cloudera_Data_Art_Color_9C_rgb.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6200000">
            <a:off x="7458886" y="1219940"/>
            <a:ext cx="5949884" cy="3510000"/>
          </a:xfrm>
          <a:prstGeom prst="rect">
            <a:avLst/>
          </a:prstGeom>
        </p:spPr>
      </p:pic>
    </p:spTree>
    <p:extLst>
      <p:ext uri="{BB962C8B-B14F-4D97-AF65-F5344CB8AC3E}">
        <p14:creationId xmlns:p14="http://schemas.microsoft.com/office/powerpoint/2010/main" val="330224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BLUE">
    <p:bg>
      <p:bgPr>
        <a:solidFill>
          <a:schemeClr val="tx2"/>
        </a:solidFill>
        <a:effectLst/>
      </p:bgPr>
    </p:bg>
    <p:spTree>
      <p:nvGrpSpPr>
        <p:cNvPr id="1" name=""/>
        <p:cNvGrpSpPr/>
        <p:nvPr/>
      </p:nvGrpSpPr>
      <p:grpSpPr>
        <a:xfrm>
          <a:off x="0" y="0"/>
          <a:ext cx="0" cy="0"/>
          <a:chOff x="0" y="0"/>
          <a:chExt cx="0" cy="0"/>
        </a:xfrm>
      </p:grpSpPr>
      <p:sp>
        <p:nvSpPr>
          <p:cNvPr id="64" name="Subtitle 2"/>
          <p:cNvSpPr>
            <a:spLocks noGrp="1"/>
          </p:cNvSpPr>
          <p:nvPr>
            <p:ph type="subTitle" idx="1"/>
          </p:nvPr>
        </p:nvSpPr>
        <p:spPr>
          <a:xfrm>
            <a:off x="435703" y="5179917"/>
            <a:ext cx="7336696" cy="1019366"/>
          </a:xfrm>
        </p:spPr>
        <p:txBody>
          <a:bodyPr>
            <a:noAutofit/>
          </a:bodyPr>
          <a:lstStyle>
            <a:lvl1pPr marL="0" indent="0" algn="l">
              <a:lnSpc>
                <a:spcPct val="100000"/>
              </a:lnSpc>
              <a:buNone/>
              <a:defRPr sz="2600">
                <a:solidFill>
                  <a:schemeClr val="tx1"/>
                </a:solidFill>
                <a:latin typeface="+mn-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3" name="Title 1"/>
          <p:cNvSpPr>
            <a:spLocks noGrp="1"/>
          </p:cNvSpPr>
          <p:nvPr>
            <p:ph type="ctrTitle"/>
          </p:nvPr>
        </p:nvSpPr>
        <p:spPr>
          <a:xfrm>
            <a:off x="410302" y="2701234"/>
            <a:ext cx="7362097" cy="2471446"/>
          </a:xfrm>
        </p:spPr>
        <p:txBody>
          <a:bodyPr anchor="b">
            <a:noAutofit/>
          </a:bodyPr>
          <a:lstStyle>
            <a:lvl1pPr>
              <a:lnSpc>
                <a:spcPct val="80000"/>
              </a:lnSpc>
              <a:defRPr sz="4400">
                <a:solidFill>
                  <a:srgbClr val="F5F5F5"/>
                </a:solidFill>
                <a:latin typeface="+mj-lt"/>
              </a:defRPr>
            </a:lvl1pPr>
          </a:lstStyle>
          <a:p>
            <a:r>
              <a:rPr lang="en-US" smtClean="0"/>
              <a:t>Click to edit Master title style</a:t>
            </a:r>
            <a:endParaRPr lang="en-US" dirty="0"/>
          </a:p>
        </p:txBody>
      </p:sp>
      <p:grpSp>
        <p:nvGrpSpPr>
          <p:cNvPr id="9" name="Group 8"/>
          <p:cNvGrpSpPr/>
          <p:nvPr userDrawn="1"/>
        </p:nvGrpSpPr>
        <p:grpSpPr>
          <a:xfrm>
            <a:off x="528435" y="656874"/>
            <a:ext cx="1614660" cy="296779"/>
            <a:chOff x="566738" y="1811338"/>
            <a:chExt cx="5018087" cy="922337"/>
          </a:xfrm>
          <a:solidFill>
            <a:schemeClr val="bg1"/>
          </a:solidFill>
        </p:grpSpPr>
        <p:sp>
          <p:nvSpPr>
            <p:cNvPr id="10" name="Freeform 6"/>
            <p:cNvSpPr>
              <a:spLocks/>
            </p:cNvSpPr>
            <p:nvPr/>
          </p:nvSpPr>
          <p:spPr bwMode="auto">
            <a:xfrm>
              <a:off x="4365625" y="2020888"/>
              <a:ext cx="412750" cy="709612"/>
            </a:xfrm>
            <a:custGeom>
              <a:avLst/>
              <a:gdLst>
                <a:gd name="T0" fmla="*/ 98 w 110"/>
                <a:gd name="T1" fmla="*/ 0 h 189"/>
                <a:gd name="T2" fmla="*/ 61 w 110"/>
                <a:gd name="T3" fmla="*/ 5 h 189"/>
                <a:gd name="T4" fmla="*/ 45 w 110"/>
                <a:gd name="T5" fmla="*/ 10 h 189"/>
                <a:gd name="T6" fmla="*/ 42 w 110"/>
                <a:gd name="T7" fmla="*/ 6 h 189"/>
                <a:gd name="T8" fmla="*/ 25 w 110"/>
                <a:gd name="T9" fmla="*/ 0 h 189"/>
                <a:gd name="T10" fmla="*/ 0 w 110"/>
                <a:gd name="T11" fmla="*/ 0 h 189"/>
                <a:gd name="T12" fmla="*/ 0 w 110"/>
                <a:gd name="T13" fmla="*/ 189 h 189"/>
                <a:gd name="T14" fmla="*/ 49 w 110"/>
                <a:gd name="T15" fmla="*/ 189 h 189"/>
                <a:gd name="T16" fmla="*/ 49 w 110"/>
                <a:gd name="T17" fmla="*/ 90 h 189"/>
                <a:gd name="T18" fmla="*/ 59 w 110"/>
                <a:gd name="T19" fmla="*/ 57 h 189"/>
                <a:gd name="T20" fmla="*/ 89 w 110"/>
                <a:gd name="T21" fmla="*/ 48 h 189"/>
                <a:gd name="T22" fmla="*/ 110 w 110"/>
                <a:gd name="T23" fmla="*/ 48 h 189"/>
                <a:gd name="T24" fmla="*/ 110 w 110"/>
                <a:gd name="T25" fmla="*/ 0 h 189"/>
                <a:gd name="T26" fmla="*/ 98 w 110"/>
                <a:gd name="T2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89">
                  <a:moveTo>
                    <a:pt x="98" y="0"/>
                  </a:moveTo>
                  <a:cubicBezTo>
                    <a:pt x="86" y="0"/>
                    <a:pt x="73" y="1"/>
                    <a:pt x="61" y="5"/>
                  </a:cubicBezTo>
                  <a:cubicBezTo>
                    <a:pt x="56" y="6"/>
                    <a:pt x="50" y="8"/>
                    <a:pt x="45" y="10"/>
                  </a:cubicBezTo>
                  <a:cubicBezTo>
                    <a:pt x="44" y="9"/>
                    <a:pt x="43" y="8"/>
                    <a:pt x="42" y="6"/>
                  </a:cubicBezTo>
                  <a:cubicBezTo>
                    <a:pt x="37" y="2"/>
                    <a:pt x="32" y="0"/>
                    <a:pt x="25" y="0"/>
                  </a:cubicBezTo>
                  <a:cubicBezTo>
                    <a:pt x="0" y="0"/>
                    <a:pt x="0" y="0"/>
                    <a:pt x="0" y="0"/>
                  </a:cubicBezTo>
                  <a:cubicBezTo>
                    <a:pt x="0" y="189"/>
                    <a:pt x="0" y="189"/>
                    <a:pt x="0" y="189"/>
                  </a:cubicBezTo>
                  <a:cubicBezTo>
                    <a:pt x="49" y="189"/>
                    <a:pt x="49" y="189"/>
                    <a:pt x="49" y="189"/>
                  </a:cubicBezTo>
                  <a:cubicBezTo>
                    <a:pt x="49" y="90"/>
                    <a:pt x="49" y="90"/>
                    <a:pt x="49" y="90"/>
                  </a:cubicBezTo>
                  <a:cubicBezTo>
                    <a:pt x="49" y="71"/>
                    <a:pt x="52" y="64"/>
                    <a:pt x="59" y="57"/>
                  </a:cubicBezTo>
                  <a:cubicBezTo>
                    <a:pt x="65" y="51"/>
                    <a:pt x="75" y="48"/>
                    <a:pt x="89" y="48"/>
                  </a:cubicBezTo>
                  <a:cubicBezTo>
                    <a:pt x="110" y="48"/>
                    <a:pt x="110" y="48"/>
                    <a:pt x="110" y="48"/>
                  </a:cubicBezTo>
                  <a:cubicBezTo>
                    <a:pt x="110" y="0"/>
                    <a:pt x="110" y="0"/>
                    <a:pt x="110"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1" name="Freeform 7"/>
            <p:cNvSpPr>
              <a:spLocks/>
            </p:cNvSpPr>
            <p:nvPr/>
          </p:nvSpPr>
          <p:spPr bwMode="auto">
            <a:xfrm>
              <a:off x="1268413" y="1811338"/>
              <a:ext cx="184150" cy="919162"/>
            </a:xfrm>
            <a:custGeom>
              <a:avLst/>
              <a:gdLst>
                <a:gd name="T0" fmla="*/ 25 w 49"/>
                <a:gd name="T1" fmla="*/ 0 h 245"/>
                <a:gd name="T2" fmla="*/ 0 w 49"/>
                <a:gd name="T3" fmla="*/ 0 h 245"/>
                <a:gd name="T4" fmla="*/ 0 w 49"/>
                <a:gd name="T5" fmla="*/ 221 h 245"/>
                <a:gd name="T6" fmla="*/ 7 w 49"/>
                <a:gd name="T7" fmla="*/ 238 h 245"/>
                <a:gd name="T8" fmla="*/ 24 w 49"/>
                <a:gd name="T9" fmla="*/ 245 h 245"/>
                <a:gd name="T10" fmla="*/ 49 w 49"/>
                <a:gd name="T11" fmla="*/ 245 h 245"/>
                <a:gd name="T12" fmla="*/ 49 w 49"/>
                <a:gd name="T13" fmla="*/ 23 h 245"/>
                <a:gd name="T14" fmla="*/ 42 w 49"/>
                <a:gd name="T15" fmla="*/ 7 h 245"/>
                <a:gd name="T16" fmla="*/ 25 w 49"/>
                <a:gd name="T17"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5">
                  <a:moveTo>
                    <a:pt x="25" y="0"/>
                  </a:moveTo>
                  <a:cubicBezTo>
                    <a:pt x="0" y="0"/>
                    <a:pt x="0" y="0"/>
                    <a:pt x="0" y="0"/>
                  </a:cubicBezTo>
                  <a:cubicBezTo>
                    <a:pt x="0" y="221"/>
                    <a:pt x="0" y="221"/>
                    <a:pt x="0" y="221"/>
                  </a:cubicBezTo>
                  <a:cubicBezTo>
                    <a:pt x="0" y="228"/>
                    <a:pt x="2" y="233"/>
                    <a:pt x="7" y="238"/>
                  </a:cubicBezTo>
                  <a:cubicBezTo>
                    <a:pt x="11" y="242"/>
                    <a:pt x="17" y="245"/>
                    <a:pt x="24" y="245"/>
                  </a:cubicBezTo>
                  <a:cubicBezTo>
                    <a:pt x="49" y="245"/>
                    <a:pt x="49" y="245"/>
                    <a:pt x="49" y="245"/>
                  </a:cubicBezTo>
                  <a:cubicBezTo>
                    <a:pt x="49" y="23"/>
                    <a:pt x="49" y="23"/>
                    <a:pt x="49" y="23"/>
                  </a:cubicBezTo>
                  <a:cubicBezTo>
                    <a:pt x="49" y="16"/>
                    <a:pt x="47" y="11"/>
                    <a:pt x="42" y="7"/>
                  </a:cubicBezTo>
                  <a:cubicBezTo>
                    <a:pt x="37" y="2"/>
                    <a:pt x="32"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2" name="Freeform 8"/>
            <p:cNvSpPr>
              <a:spLocks noEditPoints="1"/>
            </p:cNvSpPr>
            <p:nvPr/>
          </p:nvSpPr>
          <p:spPr bwMode="auto">
            <a:xfrm>
              <a:off x="1522413" y="2001838"/>
              <a:ext cx="646112" cy="731837"/>
            </a:xfrm>
            <a:custGeom>
              <a:avLst/>
              <a:gdLst>
                <a:gd name="T0" fmla="*/ 86 w 172"/>
                <a:gd name="T1" fmla="*/ 155 h 195"/>
                <a:gd name="T2" fmla="*/ 124 w 172"/>
                <a:gd name="T3" fmla="*/ 98 h 195"/>
                <a:gd name="T4" fmla="*/ 86 w 172"/>
                <a:gd name="T5" fmla="*/ 41 h 195"/>
                <a:gd name="T6" fmla="*/ 48 w 172"/>
                <a:gd name="T7" fmla="*/ 98 h 195"/>
                <a:gd name="T8" fmla="*/ 86 w 172"/>
                <a:gd name="T9" fmla="*/ 155 h 195"/>
                <a:gd name="T10" fmla="*/ 86 w 172"/>
                <a:gd name="T11" fmla="*/ 0 h 195"/>
                <a:gd name="T12" fmla="*/ 172 w 172"/>
                <a:gd name="T13" fmla="*/ 98 h 195"/>
                <a:gd name="T14" fmla="*/ 86 w 172"/>
                <a:gd name="T15" fmla="*/ 195 h 195"/>
                <a:gd name="T16" fmla="*/ 0 w 172"/>
                <a:gd name="T17" fmla="*/ 98 h 195"/>
                <a:gd name="T18" fmla="*/ 86 w 172"/>
                <a:gd name="T1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95">
                  <a:moveTo>
                    <a:pt x="86" y="155"/>
                  </a:moveTo>
                  <a:cubicBezTo>
                    <a:pt x="115" y="155"/>
                    <a:pt x="124" y="124"/>
                    <a:pt x="124" y="98"/>
                  </a:cubicBezTo>
                  <a:cubicBezTo>
                    <a:pt x="124" y="73"/>
                    <a:pt x="115" y="41"/>
                    <a:pt x="86" y="41"/>
                  </a:cubicBezTo>
                  <a:cubicBezTo>
                    <a:pt x="57" y="41"/>
                    <a:pt x="48" y="73"/>
                    <a:pt x="48" y="98"/>
                  </a:cubicBezTo>
                  <a:cubicBezTo>
                    <a:pt x="48" y="124"/>
                    <a:pt x="57" y="155"/>
                    <a:pt x="86" y="155"/>
                  </a:cubicBezTo>
                  <a:close/>
                  <a:moveTo>
                    <a:pt x="86" y="0"/>
                  </a:moveTo>
                  <a:cubicBezTo>
                    <a:pt x="141" y="0"/>
                    <a:pt x="172" y="37"/>
                    <a:pt x="172" y="98"/>
                  </a:cubicBezTo>
                  <a:cubicBezTo>
                    <a:pt x="172" y="159"/>
                    <a:pt x="141" y="195"/>
                    <a:pt x="86" y="195"/>
                  </a:cubicBezTo>
                  <a:cubicBezTo>
                    <a:pt x="29" y="195"/>
                    <a:pt x="0" y="159"/>
                    <a:pt x="0" y="98"/>
                  </a:cubicBezTo>
                  <a:cubicBezTo>
                    <a:pt x="0" y="37"/>
                    <a:pt x="29"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3" name="Freeform 9"/>
            <p:cNvSpPr>
              <a:spLocks/>
            </p:cNvSpPr>
            <p:nvPr/>
          </p:nvSpPr>
          <p:spPr bwMode="auto">
            <a:xfrm>
              <a:off x="566738" y="2001838"/>
              <a:ext cx="630237" cy="731837"/>
            </a:xfrm>
            <a:custGeom>
              <a:avLst/>
              <a:gdLst>
                <a:gd name="T0" fmla="*/ 86 w 168"/>
                <a:gd name="T1" fmla="*/ 155 h 195"/>
                <a:gd name="T2" fmla="*/ 48 w 168"/>
                <a:gd name="T3" fmla="*/ 98 h 195"/>
                <a:gd name="T4" fmla="*/ 86 w 168"/>
                <a:gd name="T5" fmla="*/ 41 h 195"/>
                <a:gd name="T6" fmla="*/ 117 w 168"/>
                <a:gd name="T7" fmla="*/ 62 h 195"/>
                <a:gd name="T8" fmla="*/ 168 w 168"/>
                <a:gd name="T9" fmla="*/ 62 h 195"/>
                <a:gd name="T10" fmla="*/ 86 w 168"/>
                <a:gd name="T11" fmla="*/ 0 h 195"/>
                <a:gd name="T12" fmla="*/ 0 w 168"/>
                <a:gd name="T13" fmla="*/ 98 h 195"/>
                <a:gd name="T14" fmla="*/ 86 w 168"/>
                <a:gd name="T15" fmla="*/ 195 h 195"/>
                <a:gd name="T16" fmla="*/ 168 w 168"/>
                <a:gd name="T17" fmla="*/ 134 h 195"/>
                <a:gd name="T18" fmla="*/ 135 w 168"/>
                <a:gd name="T19" fmla="*/ 134 h 195"/>
                <a:gd name="T20" fmla="*/ 121 w 168"/>
                <a:gd name="T21" fmla="*/ 139 h 195"/>
                <a:gd name="T22" fmla="*/ 86 w 168"/>
                <a:gd name="T23" fmla="*/ 15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95">
                  <a:moveTo>
                    <a:pt x="86" y="155"/>
                  </a:moveTo>
                  <a:cubicBezTo>
                    <a:pt x="57" y="155"/>
                    <a:pt x="48" y="124"/>
                    <a:pt x="48" y="98"/>
                  </a:cubicBezTo>
                  <a:cubicBezTo>
                    <a:pt x="48" y="73"/>
                    <a:pt x="57" y="41"/>
                    <a:pt x="86" y="41"/>
                  </a:cubicBezTo>
                  <a:cubicBezTo>
                    <a:pt x="102" y="41"/>
                    <a:pt x="111" y="50"/>
                    <a:pt x="117" y="62"/>
                  </a:cubicBezTo>
                  <a:cubicBezTo>
                    <a:pt x="168" y="62"/>
                    <a:pt x="168" y="62"/>
                    <a:pt x="168" y="62"/>
                  </a:cubicBezTo>
                  <a:cubicBezTo>
                    <a:pt x="158" y="23"/>
                    <a:pt x="130" y="0"/>
                    <a:pt x="86" y="0"/>
                  </a:cubicBezTo>
                  <a:cubicBezTo>
                    <a:pt x="30" y="0"/>
                    <a:pt x="0" y="37"/>
                    <a:pt x="0" y="98"/>
                  </a:cubicBezTo>
                  <a:cubicBezTo>
                    <a:pt x="0" y="159"/>
                    <a:pt x="30" y="195"/>
                    <a:pt x="86" y="195"/>
                  </a:cubicBezTo>
                  <a:cubicBezTo>
                    <a:pt x="130" y="195"/>
                    <a:pt x="158" y="173"/>
                    <a:pt x="168" y="134"/>
                  </a:cubicBezTo>
                  <a:cubicBezTo>
                    <a:pt x="135" y="134"/>
                    <a:pt x="135" y="134"/>
                    <a:pt x="135" y="134"/>
                  </a:cubicBezTo>
                  <a:cubicBezTo>
                    <a:pt x="135" y="134"/>
                    <a:pt x="126" y="134"/>
                    <a:pt x="121" y="139"/>
                  </a:cubicBezTo>
                  <a:cubicBezTo>
                    <a:pt x="112" y="147"/>
                    <a:pt x="105" y="155"/>
                    <a:pt x="8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4" name="Freeform 10"/>
            <p:cNvSpPr>
              <a:spLocks/>
            </p:cNvSpPr>
            <p:nvPr/>
          </p:nvSpPr>
          <p:spPr bwMode="auto">
            <a:xfrm>
              <a:off x="2239963" y="2020888"/>
              <a:ext cx="611187" cy="712787"/>
            </a:xfrm>
            <a:custGeom>
              <a:avLst/>
              <a:gdLst>
                <a:gd name="T0" fmla="*/ 157 w 163"/>
                <a:gd name="T1" fmla="*/ 7 h 190"/>
                <a:gd name="T2" fmla="*/ 139 w 163"/>
                <a:gd name="T3" fmla="*/ 0 h 190"/>
                <a:gd name="T4" fmla="*/ 115 w 163"/>
                <a:gd name="T5" fmla="*/ 0 h 190"/>
                <a:gd name="T6" fmla="*/ 115 w 163"/>
                <a:gd name="T7" fmla="*/ 118 h 190"/>
                <a:gd name="T8" fmla="*/ 105 w 163"/>
                <a:gd name="T9" fmla="*/ 142 h 190"/>
                <a:gd name="T10" fmla="*/ 82 w 163"/>
                <a:gd name="T11" fmla="*/ 150 h 190"/>
                <a:gd name="T12" fmla="*/ 59 w 163"/>
                <a:gd name="T13" fmla="*/ 142 h 190"/>
                <a:gd name="T14" fmla="*/ 48 w 163"/>
                <a:gd name="T15" fmla="*/ 118 h 190"/>
                <a:gd name="T16" fmla="*/ 48 w 163"/>
                <a:gd name="T17" fmla="*/ 23 h 190"/>
                <a:gd name="T18" fmla="*/ 42 w 163"/>
                <a:gd name="T19" fmla="*/ 7 h 190"/>
                <a:gd name="T20" fmla="*/ 25 w 163"/>
                <a:gd name="T21" fmla="*/ 0 h 190"/>
                <a:gd name="T22" fmla="*/ 0 w 163"/>
                <a:gd name="T23" fmla="*/ 0 h 190"/>
                <a:gd name="T24" fmla="*/ 0 w 163"/>
                <a:gd name="T25" fmla="*/ 109 h 190"/>
                <a:gd name="T26" fmla="*/ 26 w 163"/>
                <a:gd name="T27" fmla="*/ 175 h 190"/>
                <a:gd name="T28" fmla="*/ 82 w 163"/>
                <a:gd name="T29" fmla="*/ 190 h 190"/>
                <a:gd name="T30" fmla="*/ 137 w 163"/>
                <a:gd name="T31" fmla="*/ 175 h 190"/>
                <a:gd name="T32" fmla="*/ 163 w 163"/>
                <a:gd name="T33" fmla="*/ 109 h 190"/>
                <a:gd name="T34" fmla="*/ 163 w 163"/>
                <a:gd name="T35" fmla="*/ 23 h 190"/>
                <a:gd name="T36" fmla="*/ 157 w 163"/>
                <a:gd name="T37" fmla="*/ 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190">
                  <a:moveTo>
                    <a:pt x="157" y="7"/>
                  </a:moveTo>
                  <a:cubicBezTo>
                    <a:pt x="152" y="2"/>
                    <a:pt x="147" y="0"/>
                    <a:pt x="139" y="0"/>
                  </a:cubicBezTo>
                  <a:cubicBezTo>
                    <a:pt x="115" y="0"/>
                    <a:pt x="115" y="0"/>
                    <a:pt x="115" y="0"/>
                  </a:cubicBezTo>
                  <a:cubicBezTo>
                    <a:pt x="115" y="118"/>
                    <a:pt x="115" y="118"/>
                    <a:pt x="115" y="118"/>
                  </a:cubicBezTo>
                  <a:cubicBezTo>
                    <a:pt x="115" y="129"/>
                    <a:pt x="111" y="137"/>
                    <a:pt x="105" y="142"/>
                  </a:cubicBezTo>
                  <a:cubicBezTo>
                    <a:pt x="98" y="148"/>
                    <a:pt x="90" y="150"/>
                    <a:pt x="82" y="150"/>
                  </a:cubicBezTo>
                  <a:cubicBezTo>
                    <a:pt x="73" y="150"/>
                    <a:pt x="65" y="148"/>
                    <a:pt x="59" y="142"/>
                  </a:cubicBezTo>
                  <a:cubicBezTo>
                    <a:pt x="52" y="137"/>
                    <a:pt x="48" y="129"/>
                    <a:pt x="48" y="118"/>
                  </a:cubicBezTo>
                  <a:cubicBezTo>
                    <a:pt x="48" y="23"/>
                    <a:pt x="48" y="23"/>
                    <a:pt x="48" y="23"/>
                  </a:cubicBezTo>
                  <a:cubicBezTo>
                    <a:pt x="48" y="17"/>
                    <a:pt x="46" y="11"/>
                    <a:pt x="42" y="7"/>
                  </a:cubicBezTo>
                  <a:cubicBezTo>
                    <a:pt x="37" y="2"/>
                    <a:pt x="32" y="0"/>
                    <a:pt x="25" y="0"/>
                  </a:cubicBezTo>
                  <a:cubicBezTo>
                    <a:pt x="0" y="0"/>
                    <a:pt x="0" y="0"/>
                    <a:pt x="0" y="0"/>
                  </a:cubicBezTo>
                  <a:cubicBezTo>
                    <a:pt x="0" y="109"/>
                    <a:pt x="0" y="109"/>
                    <a:pt x="0" y="109"/>
                  </a:cubicBezTo>
                  <a:cubicBezTo>
                    <a:pt x="0" y="143"/>
                    <a:pt x="9" y="163"/>
                    <a:pt x="26" y="175"/>
                  </a:cubicBezTo>
                  <a:cubicBezTo>
                    <a:pt x="42" y="186"/>
                    <a:pt x="61" y="190"/>
                    <a:pt x="82" y="190"/>
                  </a:cubicBezTo>
                  <a:cubicBezTo>
                    <a:pt x="102" y="190"/>
                    <a:pt x="121" y="186"/>
                    <a:pt x="137" y="175"/>
                  </a:cubicBezTo>
                  <a:cubicBezTo>
                    <a:pt x="154" y="163"/>
                    <a:pt x="163" y="143"/>
                    <a:pt x="163" y="109"/>
                  </a:cubicBezTo>
                  <a:cubicBezTo>
                    <a:pt x="163" y="23"/>
                    <a:pt x="163" y="23"/>
                    <a:pt x="163" y="23"/>
                  </a:cubicBezTo>
                  <a:cubicBezTo>
                    <a:pt x="163" y="17"/>
                    <a:pt x="161" y="11"/>
                    <a:pt x="15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5" name="Freeform 11"/>
            <p:cNvSpPr>
              <a:spLocks noEditPoints="1"/>
            </p:cNvSpPr>
            <p:nvPr/>
          </p:nvSpPr>
          <p:spPr bwMode="auto">
            <a:xfrm>
              <a:off x="2925763" y="1811338"/>
              <a:ext cx="655637" cy="922337"/>
            </a:xfrm>
            <a:custGeom>
              <a:avLst/>
              <a:gdLst>
                <a:gd name="T0" fmla="*/ 168 w 175"/>
                <a:gd name="T1" fmla="*/ 7 h 246"/>
                <a:gd name="T2" fmla="*/ 151 w 175"/>
                <a:gd name="T3" fmla="*/ 0 h 246"/>
                <a:gd name="T4" fmla="*/ 127 w 175"/>
                <a:gd name="T5" fmla="*/ 0 h 246"/>
                <a:gd name="T6" fmla="*/ 127 w 175"/>
                <a:gd name="T7" fmla="*/ 70 h 246"/>
                <a:gd name="T8" fmla="*/ 79 w 175"/>
                <a:gd name="T9" fmla="*/ 51 h 246"/>
                <a:gd name="T10" fmla="*/ 0 w 175"/>
                <a:gd name="T11" fmla="*/ 149 h 246"/>
                <a:gd name="T12" fmla="*/ 87 w 175"/>
                <a:gd name="T13" fmla="*/ 246 h 246"/>
                <a:gd name="T14" fmla="*/ 175 w 175"/>
                <a:gd name="T15" fmla="*/ 150 h 246"/>
                <a:gd name="T16" fmla="*/ 175 w 175"/>
                <a:gd name="T17" fmla="*/ 150 h 246"/>
                <a:gd name="T18" fmla="*/ 175 w 175"/>
                <a:gd name="T19" fmla="*/ 23 h 246"/>
                <a:gd name="T20" fmla="*/ 168 w 175"/>
                <a:gd name="T21" fmla="*/ 7 h 246"/>
                <a:gd name="T22" fmla="*/ 87 w 175"/>
                <a:gd name="T23" fmla="*/ 206 h 246"/>
                <a:gd name="T24" fmla="*/ 49 w 175"/>
                <a:gd name="T25" fmla="*/ 149 h 246"/>
                <a:gd name="T26" fmla="*/ 87 w 175"/>
                <a:gd name="T27" fmla="*/ 92 h 246"/>
                <a:gd name="T28" fmla="*/ 127 w 175"/>
                <a:gd name="T29" fmla="*/ 149 h 246"/>
                <a:gd name="T30" fmla="*/ 127 w 175"/>
                <a:gd name="T31" fmla="*/ 150 h 246"/>
                <a:gd name="T32" fmla="*/ 127 w 175"/>
                <a:gd name="T33" fmla="*/ 150 h 246"/>
                <a:gd name="T34" fmla="*/ 87 w 175"/>
                <a:gd name="T35" fmla="*/ 20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246">
                  <a:moveTo>
                    <a:pt x="168" y="7"/>
                  </a:moveTo>
                  <a:cubicBezTo>
                    <a:pt x="163" y="2"/>
                    <a:pt x="158" y="0"/>
                    <a:pt x="151" y="0"/>
                  </a:cubicBezTo>
                  <a:cubicBezTo>
                    <a:pt x="127" y="0"/>
                    <a:pt x="127" y="0"/>
                    <a:pt x="127" y="0"/>
                  </a:cubicBezTo>
                  <a:cubicBezTo>
                    <a:pt x="127" y="70"/>
                    <a:pt x="127" y="70"/>
                    <a:pt x="127" y="70"/>
                  </a:cubicBezTo>
                  <a:cubicBezTo>
                    <a:pt x="119" y="63"/>
                    <a:pt x="103" y="51"/>
                    <a:pt x="79" y="51"/>
                  </a:cubicBezTo>
                  <a:cubicBezTo>
                    <a:pt x="29" y="51"/>
                    <a:pt x="0" y="88"/>
                    <a:pt x="0" y="149"/>
                  </a:cubicBezTo>
                  <a:cubicBezTo>
                    <a:pt x="0" y="210"/>
                    <a:pt x="30" y="246"/>
                    <a:pt x="87" y="246"/>
                  </a:cubicBezTo>
                  <a:cubicBezTo>
                    <a:pt x="144" y="246"/>
                    <a:pt x="175" y="210"/>
                    <a:pt x="175" y="150"/>
                  </a:cubicBezTo>
                  <a:cubicBezTo>
                    <a:pt x="175" y="150"/>
                    <a:pt x="175" y="150"/>
                    <a:pt x="175" y="150"/>
                  </a:cubicBezTo>
                  <a:cubicBezTo>
                    <a:pt x="175" y="23"/>
                    <a:pt x="175" y="23"/>
                    <a:pt x="175" y="23"/>
                  </a:cubicBezTo>
                  <a:cubicBezTo>
                    <a:pt x="175" y="16"/>
                    <a:pt x="173" y="11"/>
                    <a:pt x="168" y="7"/>
                  </a:cubicBezTo>
                  <a:close/>
                  <a:moveTo>
                    <a:pt x="87" y="206"/>
                  </a:moveTo>
                  <a:cubicBezTo>
                    <a:pt x="58" y="206"/>
                    <a:pt x="49" y="175"/>
                    <a:pt x="49" y="149"/>
                  </a:cubicBezTo>
                  <a:cubicBezTo>
                    <a:pt x="49" y="124"/>
                    <a:pt x="58" y="92"/>
                    <a:pt x="87" y="92"/>
                  </a:cubicBezTo>
                  <a:cubicBezTo>
                    <a:pt x="117" y="92"/>
                    <a:pt x="126" y="123"/>
                    <a:pt x="127" y="149"/>
                  </a:cubicBezTo>
                  <a:cubicBezTo>
                    <a:pt x="127" y="150"/>
                    <a:pt x="127" y="150"/>
                    <a:pt x="127" y="150"/>
                  </a:cubicBezTo>
                  <a:cubicBezTo>
                    <a:pt x="127" y="150"/>
                    <a:pt x="127" y="150"/>
                    <a:pt x="127" y="150"/>
                  </a:cubicBezTo>
                  <a:cubicBezTo>
                    <a:pt x="127" y="176"/>
                    <a:pt x="117" y="206"/>
                    <a:pt x="87"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6" name="Freeform 12"/>
            <p:cNvSpPr>
              <a:spLocks noEditPoints="1"/>
            </p:cNvSpPr>
            <p:nvPr/>
          </p:nvSpPr>
          <p:spPr bwMode="auto">
            <a:xfrm>
              <a:off x="3652838" y="2001838"/>
              <a:ext cx="646112" cy="731837"/>
            </a:xfrm>
            <a:custGeom>
              <a:avLst/>
              <a:gdLst>
                <a:gd name="T0" fmla="*/ 172 w 172"/>
                <a:gd name="T1" fmla="*/ 87 h 195"/>
                <a:gd name="T2" fmla="*/ 169 w 172"/>
                <a:gd name="T3" fmla="*/ 98 h 195"/>
                <a:gd name="T4" fmla="*/ 165 w 172"/>
                <a:gd name="T5" fmla="*/ 104 h 195"/>
                <a:gd name="T6" fmla="*/ 148 w 172"/>
                <a:gd name="T7" fmla="*/ 111 h 195"/>
                <a:gd name="T8" fmla="*/ 48 w 172"/>
                <a:gd name="T9" fmla="*/ 111 h 195"/>
                <a:gd name="T10" fmla="*/ 86 w 172"/>
                <a:gd name="T11" fmla="*/ 155 h 195"/>
                <a:gd name="T12" fmla="*/ 120 w 172"/>
                <a:gd name="T13" fmla="*/ 139 h 195"/>
                <a:gd name="T14" fmla="*/ 134 w 172"/>
                <a:gd name="T15" fmla="*/ 134 h 195"/>
                <a:gd name="T16" fmla="*/ 168 w 172"/>
                <a:gd name="T17" fmla="*/ 134 h 195"/>
                <a:gd name="T18" fmla="*/ 86 w 172"/>
                <a:gd name="T19" fmla="*/ 195 h 195"/>
                <a:gd name="T20" fmla="*/ 0 w 172"/>
                <a:gd name="T21" fmla="*/ 98 h 195"/>
                <a:gd name="T22" fmla="*/ 86 w 172"/>
                <a:gd name="T23" fmla="*/ 0 h 195"/>
                <a:gd name="T24" fmla="*/ 168 w 172"/>
                <a:gd name="T25" fmla="*/ 62 h 195"/>
                <a:gd name="T26" fmla="*/ 172 w 172"/>
                <a:gd name="T27" fmla="*/ 84 h 195"/>
                <a:gd name="T28" fmla="*/ 172 w 172"/>
                <a:gd name="T29" fmla="*/ 87 h 195"/>
                <a:gd name="T30" fmla="*/ 86 w 172"/>
                <a:gd name="T31" fmla="*/ 41 h 195"/>
                <a:gd name="T32" fmla="*/ 50 w 172"/>
                <a:gd name="T33" fmla="*/ 74 h 195"/>
                <a:gd name="T34" fmla="*/ 121 w 172"/>
                <a:gd name="T35" fmla="*/ 74 h 195"/>
                <a:gd name="T36" fmla="*/ 86 w 172"/>
                <a:gd name="T37" fmla="*/ 4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95">
                  <a:moveTo>
                    <a:pt x="172" y="87"/>
                  </a:moveTo>
                  <a:cubicBezTo>
                    <a:pt x="172" y="91"/>
                    <a:pt x="171" y="95"/>
                    <a:pt x="169" y="98"/>
                  </a:cubicBezTo>
                  <a:cubicBezTo>
                    <a:pt x="168" y="100"/>
                    <a:pt x="167" y="102"/>
                    <a:pt x="165" y="104"/>
                  </a:cubicBezTo>
                  <a:cubicBezTo>
                    <a:pt x="160" y="108"/>
                    <a:pt x="155" y="111"/>
                    <a:pt x="148" y="111"/>
                  </a:cubicBezTo>
                  <a:cubicBezTo>
                    <a:pt x="48" y="111"/>
                    <a:pt x="48" y="111"/>
                    <a:pt x="48" y="111"/>
                  </a:cubicBezTo>
                  <a:cubicBezTo>
                    <a:pt x="50" y="133"/>
                    <a:pt x="61" y="155"/>
                    <a:pt x="86" y="155"/>
                  </a:cubicBezTo>
                  <a:cubicBezTo>
                    <a:pt x="104" y="155"/>
                    <a:pt x="111" y="147"/>
                    <a:pt x="120" y="139"/>
                  </a:cubicBezTo>
                  <a:cubicBezTo>
                    <a:pt x="125" y="134"/>
                    <a:pt x="134" y="134"/>
                    <a:pt x="134" y="134"/>
                  </a:cubicBezTo>
                  <a:cubicBezTo>
                    <a:pt x="168" y="134"/>
                    <a:pt x="168" y="134"/>
                    <a:pt x="168" y="134"/>
                  </a:cubicBezTo>
                  <a:cubicBezTo>
                    <a:pt x="157" y="173"/>
                    <a:pt x="129" y="195"/>
                    <a:pt x="86" y="195"/>
                  </a:cubicBezTo>
                  <a:cubicBezTo>
                    <a:pt x="29" y="195"/>
                    <a:pt x="0" y="159"/>
                    <a:pt x="0" y="98"/>
                  </a:cubicBezTo>
                  <a:cubicBezTo>
                    <a:pt x="0" y="37"/>
                    <a:pt x="29" y="0"/>
                    <a:pt x="86" y="0"/>
                  </a:cubicBezTo>
                  <a:cubicBezTo>
                    <a:pt x="129" y="0"/>
                    <a:pt x="158" y="23"/>
                    <a:pt x="168" y="62"/>
                  </a:cubicBezTo>
                  <a:cubicBezTo>
                    <a:pt x="170" y="68"/>
                    <a:pt x="171" y="76"/>
                    <a:pt x="172" y="84"/>
                  </a:cubicBezTo>
                  <a:lnTo>
                    <a:pt x="172" y="87"/>
                  </a:lnTo>
                  <a:close/>
                  <a:moveTo>
                    <a:pt x="86" y="41"/>
                  </a:moveTo>
                  <a:cubicBezTo>
                    <a:pt x="65" y="41"/>
                    <a:pt x="52" y="57"/>
                    <a:pt x="50" y="74"/>
                  </a:cubicBezTo>
                  <a:cubicBezTo>
                    <a:pt x="121" y="74"/>
                    <a:pt x="121" y="74"/>
                    <a:pt x="121" y="74"/>
                  </a:cubicBezTo>
                  <a:cubicBezTo>
                    <a:pt x="121" y="57"/>
                    <a:pt x="106" y="41"/>
                    <a:pt x="86"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7" name="Freeform 13"/>
            <p:cNvSpPr>
              <a:spLocks noEditPoints="1"/>
            </p:cNvSpPr>
            <p:nvPr/>
          </p:nvSpPr>
          <p:spPr bwMode="auto">
            <a:xfrm>
              <a:off x="4805363" y="2001838"/>
              <a:ext cx="592137" cy="731837"/>
            </a:xfrm>
            <a:custGeom>
              <a:avLst/>
              <a:gdLst>
                <a:gd name="T0" fmla="*/ 158 w 158"/>
                <a:gd name="T1" fmla="*/ 52 h 195"/>
                <a:gd name="T2" fmla="*/ 138 w 158"/>
                <a:gd name="T3" fmla="*/ 13 h 195"/>
                <a:gd name="T4" fmla="*/ 79 w 158"/>
                <a:gd name="T5" fmla="*/ 0 h 195"/>
                <a:gd name="T6" fmla="*/ 24 w 158"/>
                <a:gd name="T7" fmla="*/ 16 h 195"/>
                <a:gd name="T8" fmla="*/ 4 w 158"/>
                <a:gd name="T9" fmla="*/ 53 h 195"/>
                <a:gd name="T10" fmla="*/ 52 w 158"/>
                <a:gd name="T11" fmla="*/ 53 h 195"/>
                <a:gd name="T12" fmla="*/ 63 w 158"/>
                <a:gd name="T13" fmla="*/ 41 h 195"/>
                <a:gd name="T14" fmla="*/ 81 w 158"/>
                <a:gd name="T15" fmla="*/ 38 h 195"/>
                <a:gd name="T16" fmla="*/ 101 w 158"/>
                <a:gd name="T17" fmla="*/ 42 h 195"/>
                <a:gd name="T18" fmla="*/ 111 w 158"/>
                <a:gd name="T19" fmla="*/ 55 h 195"/>
                <a:gd name="T20" fmla="*/ 81 w 158"/>
                <a:gd name="T21" fmla="*/ 72 h 195"/>
                <a:gd name="T22" fmla="*/ 18 w 158"/>
                <a:gd name="T23" fmla="*/ 91 h 195"/>
                <a:gd name="T24" fmla="*/ 0 w 158"/>
                <a:gd name="T25" fmla="*/ 135 h 195"/>
                <a:gd name="T26" fmla="*/ 19 w 158"/>
                <a:gd name="T27" fmla="*/ 180 h 195"/>
                <a:gd name="T28" fmla="*/ 77 w 158"/>
                <a:gd name="T29" fmla="*/ 195 h 195"/>
                <a:gd name="T30" fmla="*/ 136 w 158"/>
                <a:gd name="T31" fmla="*/ 181 h 195"/>
                <a:gd name="T32" fmla="*/ 158 w 158"/>
                <a:gd name="T33" fmla="*/ 141 h 195"/>
                <a:gd name="T34" fmla="*/ 158 w 158"/>
                <a:gd name="T35" fmla="*/ 52 h 195"/>
                <a:gd name="T36" fmla="*/ 105 w 158"/>
                <a:gd name="T37" fmla="*/ 144 h 195"/>
                <a:gd name="T38" fmla="*/ 74 w 158"/>
                <a:gd name="T39" fmla="*/ 155 h 195"/>
                <a:gd name="T40" fmla="*/ 52 w 158"/>
                <a:gd name="T41" fmla="*/ 149 h 195"/>
                <a:gd name="T42" fmla="*/ 45 w 158"/>
                <a:gd name="T43" fmla="*/ 135 h 195"/>
                <a:gd name="T44" fmla="*/ 50 w 158"/>
                <a:gd name="T45" fmla="*/ 122 h 195"/>
                <a:gd name="T46" fmla="*/ 81 w 158"/>
                <a:gd name="T47" fmla="*/ 110 h 195"/>
                <a:gd name="T48" fmla="*/ 112 w 158"/>
                <a:gd name="T49" fmla="*/ 99 h 195"/>
                <a:gd name="T50" fmla="*/ 112 w 158"/>
                <a:gd name="T51" fmla="*/ 114 h 195"/>
                <a:gd name="T52" fmla="*/ 105 w 158"/>
                <a:gd name="T53" fmla="*/ 14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95">
                  <a:moveTo>
                    <a:pt x="158" y="52"/>
                  </a:moveTo>
                  <a:cubicBezTo>
                    <a:pt x="158" y="36"/>
                    <a:pt x="151" y="23"/>
                    <a:pt x="138" y="13"/>
                  </a:cubicBezTo>
                  <a:cubicBezTo>
                    <a:pt x="125" y="5"/>
                    <a:pt x="105" y="0"/>
                    <a:pt x="79" y="0"/>
                  </a:cubicBezTo>
                  <a:cubicBezTo>
                    <a:pt x="55" y="0"/>
                    <a:pt x="37" y="6"/>
                    <a:pt x="24" y="16"/>
                  </a:cubicBezTo>
                  <a:cubicBezTo>
                    <a:pt x="13" y="25"/>
                    <a:pt x="6" y="38"/>
                    <a:pt x="4" y="53"/>
                  </a:cubicBezTo>
                  <a:cubicBezTo>
                    <a:pt x="52" y="53"/>
                    <a:pt x="52" y="53"/>
                    <a:pt x="52" y="53"/>
                  </a:cubicBezTo>
                  <a:cubicBezTo>
                    <a:pt x="54" y="47"/>
                    <a:pt x="58" y="43"/>
                    <a:pt x="63" y="41"/>
                  </a:cubicBezTo>
                  <a:cubicBezTo>
                    <a:pt x="68" y="39"/>
                    <a:pt x="74" y="38"/>
                    <a:pt x="81" y="38"/>
                  </a:cubicBezTo>
                  <a:cubicBezTo>
                    <a:pt x="89" y="38"/>
                    <a:pt x="95" y="39"/>
                    <a:pt x="101" y="42"/>
                  </a:cubicBezTo>
                  <a:cubicBezTo>
                    <a:pt x="108" y="44"/>
                    <a:pt x="111" y="48"/>
                    <a:pt x="111" y="55"/>
                  </a:cubicBezTo>
                  <a:cubicBezTo>
                    <a:pt x="111" y="63"/>
                    <a:pt x="101" y="70"/>
                    <a:pt x="81" y="72"/>
                  </a:cubicBezTo>
                  <a:cubicBezTo>
                    <a:pt x="56" y="76"/>
                    <a:pt x="36" y="78"/>
                    <a:pt x="18" y="91"/>
                  </a:cubicBezTo>
                  <a:cubicBezTo>
                    <a:pt x="7" y="100"/>
                    <a:pt x="0" y="115"/>
                    <a:pt x="0" y="135"/>
                  </a:cubicBezTo>
                  <a:cubicBezTo>
                    <a:pt x="0" y="155"/>
                    <a:pt x="6" y="170"/>
                    <a:pt x="19" y="180"/>
                  </a:cubicBezTo>
                  <a:cubicBezTo>
                    <a:pt x="30" y="188"/>
                    <a:pt x="48" y="195"/>
                    <a:pt x="77" y="195"/>
                  </a:cubicBezTo>
                  <a:cubicBezTo>
                    <a:pt x="103" y="195"/>
                    <a:pt x="123" y="189"/>
                    <a:pt x="136" y="181"/>
                  </a:cubicBezTo>
                  <a:cubicBezTo>
                    <a:pt x="150" y="171"/>
                    <a:pt x="158" y="160"/>
                    <a:pt x="158" y="141"/>
                  </a:cubicBezTo>
                  <a:lnTo>
                    <a:pt x="158" y="52"/>
                  </a:lnTo>
                  <a:close/>
                  <a:moveTo>
                    <a:pt x="105" y="144"/>
                  </a:moveTo>
                  <a:cubicBezTo>
                    <a:pt x="98" y="152"/>
                    <a:pt x="87" y="155"/>
                    <a:pt x="74" y="155"/>
                  </a:cubicBezTo>
                  <a:cubicBezTo>
                    <a:pt x="70" y="155"/>
                    <a:pt x="57" y="154"/>
                    <a:pt x="52" y="149"/>
                  </a:cubicBezTo>
                  <a:cubicBezTo>
                    <a:pt x="48" y="145"/>
                    <a:pt x="45" y="142"/>
                    <a:pt x="45" y="135"/>
                  </a:cubicBezTo>
                  <a:cubicBezTo>
                    <a:pt x="45" y="130"/>
                    <a:pt x="47" y="125"/>
                    <a:pt x="50" y="122"/>
                  </a:cubicBezTo>
                  <a:cubicBezTo>
                    <a:pt x="57" y="114"/>
                    <a:pt x="65" y="113"/>
                    <a:pt x="81" y="110"/>
                  </a:cubicBezTo>
                  <a:cubicBezTo>
                    <a:pt x="92" y="107"/>
                    <a:pt x="106" y="103"/>
                    <a:pt x="112" y="99"/>
                  </a:cubicBezTo>
                  <a:cubicBezTo>
                    <a:pt x="112" y="114"/>
                    <a:pt x="112" y="114"/>
                    <a:pt x="112" y="114"/>
                  </a:cubicBezTo>
                  <a:cubicBezTo>
                    <a:pt x="112" y="126"/>
                    <a:pt x="113" y="137"/>
                    <a:pt x="105"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8" name="Freeform 14"/>
            <p:cNvSpPr>
              <a:spLocks noEditPoints="1"/>
            </p:cNvSpPr>
            <p:nvPr/>
          </p:nvSpPr>
          <p:spPr bwMode="auto">
            <a:xfrm>
              <a:off x="5441950" y="2006600"/>
              <a:ext cx="142875" cy="146050"/>
            </a:xfrm>
            <a:custGeom>
              <a:avLst/>
              <a:gdLst>
                <a:gd name="T0" fmla="*/ 19 w 38"/>
                <a:gd name="T1" fmla="*/ 0 h 39"/>
                <a:gd name="T2" fmla="*/ 38 w 38"/>
                <a:gd name="T3" fmla="*/ 20 h 39"/>
                <a:gd name="T4" fmla="*/ 19 w 38"/>
                <a:gd name="T5" fmla="*/ 39 h 39"/>
                <a:gd name="T6" fmla="*/ 0 w 38"/>
                <a:gd name="T7" fmla="*/ 20 h 39"/>
                <a:gd name="T8" fmla="*/ 19 w 38"/>
                <a:gd name="T9" fmla="*/ 0 h 39"/>
                <a:gd name="T10" fmla="*/ 19 w 38"/>
                <a:gd name="T11" fmla="*/ 36 h 39"/>
                <a:gd name="T12" fmla="*/ 34 w 38"/>
                <a:gd name="T13" fmla="*/ 20 h 39"/>
                <a:gd name="T14" fmla="*/ 19 w 38"/>
                <a:gd name="T15" fmla="*/ 3 h 39"/>
                <a:gd name="T16" fmla="*/ 3 w 38"/>
                <a:gd name="T17" fmla="*/ 20 h 39"/>
                <a:gd name="T18" fmla="*/ 19 w 38"/>
                <a:gd name="T19" fmla="*/ 36 h 39"/>
                <a:gd name="T20" fmla="*/ 19 w 38"/>
                <a:gd name="T21" fmla="*/ 23 h 39"/>
                <a:gd name="T22" fmla="*/ 15 w 38"/>
                <a:gd name="T23" fmla="*/ 23 h 39"/>
                <a:gd name="T24" fmla="*/ 15 w 38"/>
                <a:gd name="T25" fmla="*/ 31 h 39"/>
                <a:gd name="T26" fmla="*/ 11 w 38"/>
                <a:gd name="T27" fmla="*/ 31 h 39"/>
                <a:gd name="T28" fmla="*/ 11 w 38"/>
                <a:gd name="T29" fmla="*/ 9 h 39"/>
                <a:gd name="T30" fmla="*/ 18 w 38"/>
                <a:gd name="T31" fmla="*/ 9 h 39"/>
                <a:gd name="T32" fmla="*/ 27 w 38"/>
                <a:gd name="T33" fmla="*/ 15 h 39"/>
                <a:gd name="T34" fmla="*/ 23 w 38"/>
                <a:gd name="T35" fmla="*/ 22 h 39"/>
                <a:gd name="T36" fmla="*/ 27 w 38"/>
                <a:gd name="T37" fmla="*/ 31 h 39"/>
                <a:gd name="T38" fmla="*/ 23 w 38"/>
                <a:gd name="T39" fmla="*/ 31 h 39"/>
                <a:gd name="T40" fmla="*/ 19 w 38"/>
                <a:gd name="T41" fmla="*/ 23 h 39"/>
                <a:gd name="T42" fmla="*/ 15 w 38"/>
                <a:gd name="T43" fmla="*/ 19 h 39"/>
                <a:gd name="T44" fmla="*/ 19 w 38"/>
                <a:gd name="T45" fmla="*/ 19 h 39"/>
                <a:gd name="T46" fmla="*/ 23 w 38"/>
                <a:gd name="T47" fmla="*/ 16 h 39"/>
                <a:gd name="T48" fmla="*/ 18 w 38"/>
                <a:gd name="T49" fmla="*/ 12 h 39"/>
                <a:gd name="T50" fmla="*/ 15 w 38"/>
                <a:gd name="T51" fmla="*/ 12 h 39"/>
                <a:gd name="T52" fmla="*/ 15 w 38"/>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9">
                  <a:moveTo>
                    <a:pt x="19" y="0"/>
                  </a:moveTo>
                  <a:cubicBezTo>
                    <a:pt x="30" y="0"/>
                    <a:pt x="38" y="9"/>
                    <a:pt x="38" y="20"/>
                  </a:cubicBezTo>
                  <a:cubicBezTo>
                    <a:pt x="38" y="30"/>
                    <a:pt x="30" y="39"/>
                    <a:pt x="19" y="39"/>
                  </a:cubicBezTo>
                  <a:cubicBezTo>
                    <a:pt x="7" y="39"/>
                    <a:pt x="0" y="30"/>
                    <a:pt x="0" y="20"/>
                  </a:cubicBezTo>
                  <a:cubicBezTo>
                    <a:pt x="0" y="9"/>
                    <a:pt x="7" y="0"/>
                    <a:pt x="19" y="0"/>
                  </a:cubicBezTo>
                  <a:close/>
                  <a:moveTo>
                    <a:pt x="19" y="36"/>
                  </a:moveTo>
                  <a:cubicBezTo>
                    <a:pt x="28" y="36"/>
                    <a:pt x="34" y="29"/>
                    <a:pt x="34" y="20"/>
                  </a:cubicBezTo>
                  <a:cubicBezTo>
                    <a:pt x="34" y="11"/>
                    <a:pt x="28" y="3"/>
                    <a:pt x="19" y="3"/>
                  </a:cubicBezTo>
                  <a:cubicBezTo>
                    <a:pt x="10" y="3"/>
                    <a:pt x="3" y="11"/>
                    <a:pt x="3" y="20"/>
                  </a:cubicBezTo>
                  <a:cubicBezTo>
                    <a:pt x="3" y="29"/>
                    <a:pt x="10" y="36"/>
                    <a:pt x="19" y="36"/>
                  </a:cubicBezTo>
                  <a:close/>
                  <a:moveTo>
                    <a:pt x="19" y="23"/>
                  </a:moveTo>
                  <a:cubicBezTo>
                    <a:pt x="15" y="23"/>
                    <a:pt x="15" y="23"/>
                    <a:pt x="15" y="23"/>
                  </a:cubicBezTo>
                  <a:cubicBezTo>
                    <a:pt x="15" y="31"/>
                    <a:pt x="15" y="31"/>
                    <a:pt x="15" y="31"/>
                  </a:cubicBezTo>
                  <a:cubicBezTo>
                    <a:pt x="11" y="31"/>
                    <a:pt x="11" y="31"/>
                    <a:pt x="11" y="31"/>
                  </a:cubicBezTo>
                  <a:cubicBezTo>
                    <a:pt x="11" y="9"/>
                    <a:pt x="11" y="9"/>
                    <a:pt x="11" y="9"/>
                  </a:cubicBezTo>
                  <a:cubicBezTo>
                    <a:pt x="18" y="9"/>
                    <a:pt x="18" y="9"/>
                    <a:pt x="18" y="9"/>
                  </a:cubicBezTo>
                  <a:cubicBezTo>
                    <a:pt x="24" y="9"/>
                    <a:pt x="27" y="10"/>
                    <a:pt x="27" y="15"/>
                  </a:cubicBezTo>
                  <a:cubicBezTo>
                    <a:pt x="27" y="19"/>
                    <a:pt x="26" y="21"/>
                    <a:pt x="23" y="22"/>
                  </a:cubicBezTo>
                  <a:cubicBezTo>
                    <a:pt x="27" y="31"/>
                    <a:pt x="27" y="31"/>
                    <a:pt x="27" y="31"/>
                  </a:cubicBezTo>
                  <a:cubicBezTo>
                    <a:pt x="23" y="31"/>
                    <a:pt x="23" y="31"/>
                    <a:pt x="23" y="31"/>
                  </a:cubicBezTo>
                  <a:lnTo>
                    <a:pt x="19" y="23"/>
                  </a:lnTo>
                  <a:close/>
                  <a:moveTo>
                    <a:pt x="15" y="19"/>
                  </a:moveTo>
                  <a:cubicBezTo>
                    <a:pt x="19" y="19"/>
                    <a:pt x="19" y="19"/>
                    <a:pt x="19" y="19"/>
                  </a:cubicBezTo>
                  <a:cubicBezTo>
                    <a:pt x="22" y="19"/>
                    <a:pt x="23" y="18"/>
                    <a:pt x="23" y="16"/>
                  </a:cubicBezTo>
                  <a:cubicBezTo>
                    <a:pt x="23" y="13"/>
                    <a:pt x="21" y="12"/>
                    <a:pt x="18" y="12"/>
                  </a:cubicBezTo>
                  <a:cubicBezTo>
                    <a:pt x="15" y="12"/>
                    <a:pt x="15" y="12"/>
                    <a:pt x="15" y="12"/>
                  </a:cubicBezTo>
                  <a:lnTo>
                    <a:pt x="1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grpSp>
      <p:grpSp>
        <p:nvGrpSpPr>
          <p:cNvPr id="51" name="Group 50"/>
          <p:cNvGrpSpPr/>
          <p:nvPr userDrawn="1"/>
        </p:nvGrpSpPr>
        <p:grpSpPr>
          <a:xfrm>
            <a:off x="509985" y="6385629"/>
            <a:ext cx="1164827" cy="226840"/>
            <a:chOff x="382588" y="4784726"/>
            <a:chExt cx="896938" cy="174625"/>
          </a:xfrm>
          <a:solidFill>
            <a:schemeClr val="bg1"/>
          </a:solidFill>
        </p:grpSpPr>
        <p:sp>
          <p:nvSpPr>
            <p:cNvPr id="52" name="Freeform 15"/>
            <p:cNvSpPr>
              <a:spLocks/>
            </p:cNvSpPr>
            <p:nvPr userDrawn="1"/>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6"/>
            <p:cNvSpPr>
              <a:spLocks/>
            </p:cNvSpPr>
            <p:nvPr userDrawn="1"/>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7"/>
            <p:cNvSpPr>
              <a:spLocks noEditPoints="1"/>
            </p:cNvSpPr>
            <p:nvPr userDrawn="1"/>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8"/>
            <p:cNvSpPr>
              <a:spLocks/>
            </p:cNvSpPr>
            <p:nvPr userDrawn="1"/>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9"/>
            <p:cNvSpPr>
              <a:spLocks/>
            </p:cNvSpPr>
            <p:nvPr userDrawn="1"/>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0"/>
            <p:cNvSpPr>
              <a:spLocks noEditPoints="1"/>
            </p:cNvSpPr>
            <p:nvPr userDrawn="1"/>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1"/>
            <p:cNvSpPr>
              <a:spLocks noEditPoints="1"/>
            </p:cNvSpPr>
            <p:nvPr userDrawn="1"/>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
            <p:cNvSpPr>
              <a:spLocks noEditPoints="1"/>
            </p:cNvSpPr>
            <p:nvPr userDrawn="1"/>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0" name="Rectangle 59"/>
          <p:cNvSpPr/>
          <p:nvPr userDrawn="1"/>
        </p:nvSpPr>
        <p:spPr>
          <a:xfrm>
            <a:off x="381000" y="6362700"/>
            <a:ext cx="1473200" cy="296415"/>
          </a:xfrm>
          <a:prstGeom prst="rect">
            <a:avLst/>
          </a:prstGeom>
          <a:solidFill>
            <a:srgbClr val="29A7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6" name="Picture 45" descr="Cloudera_Data_Art_Color_9C_blue.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6200000">
            <a:off x="7438689" y="1215307"/>
            <a:ext cx="5965445" cy="3534830"/>
          </a:xfrm>
          <a:prstGeom prst="rect">
            <a:avLst/>
          </a:prstGeom>
        </p:spPr>
      </p:pic>
      <p:sp>
        <p:nvSpPr>
          <p:cNvPr id="25" name="Rectangle 24"/>
          <p:cNvSpPr/>
          <p:nvPr userDrawn="1"/>
        </p:nvSpPr>
        <p:spPr>
          <a:xfrm>
            <a:off x="-1" y="6311900"/>
            <a:ext cx="12188825" cy="5461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31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3 WHITE">
    <p:spTree>
      <p:nvGrpSpPr>
        <p:cNvPr id="1" name=""/>
        <p:cNvGrpSpPr/>
        <p:nvPr/>
      </p:nvGrpSpPr>
      <p:grpSpPr>
        <a:xfrm>
          <a:off x="0" y="0"/>
          <a:ext cx="0" cy="0"/>
          <a:chOff x="0" y="0"/>
          <a:chExt cx="0" cy="0"/>
        </a:xfrm>
      </p:grpSpPr>
      <p:sp>
        <p:nvSpPr>
          <p:cNvPr id="7" name="Title 1"/>
          <p:cNvSpPr>
            <a:spLocks noGrp="1"/>
          </p:cNvSpPr>
          <p:nvPr>
            <p:ph type="ctrTitle"/>
          </p:nvPr>
        </p:nvSpPr>
        <p:spPr>
          <a:xfrm>
            <a:off x="410302" y="2701234"/>
            <a:ext cx="7362097" cy="2471446"/>
          </a:xfrm>
        </p:spPr>
        <p:txBody>
          <a:bodyPr anchor="b">
            <a:noAutofit/>
          </a:bodyPr>
          <a:lstStyle>
            <a:lvl1pPr>
              <a:lnSpc>
                <a:spcPct val="80000"/>
              </a:lnSpc>
              <a:defRPr sz="4400">
                <a:solidFill>
                  <a:schemeClr val="tx2"/>
                </a:solidFill>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435703" y="5179917"/>
            <a:ext cx="7336696" cy="1019366"/>
          </a:xfrm>
        </p:spPr>
        <p:txBody>
          <a:bodyPr>
            <a:noAutofit/>
          </a:bodyPr>
          <a:lstStyle>
            <a:lvl1pPr marL="0" indent="0" algn="l">
              <a:lnSpc>
                <a:spcPct val="100000"/>
              </a:lnSpc>
              <a:buNone/>
              <a:defRPr sz="2600">
                <a:solidFill>
                  <a:schemeClr val="tx1"/>
                </a:solidFill>
                <a:latin typeface="+mn-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9" name="Group 8"/>
          <p:cNvGrpSpPr/>
          <p:nvPr userDrawn="1"/>
        </p:nvGrpSpPr>
        <p:grpSpPr>
          <a:xfrm>
            <a:off x="528435" y="656874"/>
            <a:ext cx="1614660" cy="296779"/>
            <a:chOff x="566738" y="1811338"/>
            <a:chExt cx="5018087" cy="922337"/>
          </a:xfrm>
          <a:solidFill>
            <a:schemeClr val="tx1"/>
          </a:solidFill>
        </p:grpSpPr>
        <p:sp>
          <p:nvSpPr>
            <p:cNvPr id="10" name="Freeform 6"/>
            <p:cNvSpPr>
              <a:spLocks/>
            </p:cNvSpPr>
            <p:nvPr/>
          </p:nvSpPr>
          <p:spPr bwMode="auto">
            <a:xfrm>
              <a:off x="4365625" y="2020888"/>
              <a:ext cx="412750" cy="709612"/>
            </a:xfrm>
            <a:custGeom>
              <a:avLst/>
              <a:gdLst>
                <a:gd name="T0" fmla="*/ 98 w 110"/>
                <a:gd name="T1" fmla="*/ 0 h 189"/>
                <a:gd name="T2" fmla="*/ 61 w 110"/>
                <a:gd name="T3" fmla="*/ 5 h 189"/>
                <a:gd name="T4" fmla="*/ 45 w 110"/>
                <a:gd name="T5" fmla="*/ 10 h 189"/>
                <a:gd name="T6" fmla="*/ 42 w 110"/>
                <a:gd name="T7" fmla="*/ 6 h 189"/>
                <a:gd name="T8" fmla="*/ 25 w 110"/>
                <a:gd name="T9" fmla="*/ 0 h 189"/>
                <a:gd name="T10" fmla="*/ 0 w 110"/>
                <a:gd name="T11" fmla="*/ 0 h 189"/>
                <a:gd name="T12" fmla="*/ 0 w 110"/>
                <a:gd name="T13" fmla="*/ 189 h 189"/>
                <a:gd name="T14" fmla="*/ 49 w 110"/>
                <a:gd name="T15" fmla="*/ 189 h 189"/>
                <a:gd name="T16" fmla="*/ 49 w 110"/>
                <a:gd name="T17" fmla="*/ 90 h 189"/>
                <a:gd name="T18" fmla="*/ 59 w 110"/>
                <a:gd name="T19" fmla="*/ 57 h 189"/>
                <a:gd name="T20" fmla="*/ 89 w 110"/>
                <a:gd name="T21" fmla="*/ 48 h 189"/>
                <a:gd name="T22" fmla="*/ 110 w 110"/>
                <a:gd name="T23" fmla="*/ 48 h 189"/>
                <a:gd name="T24" fmla="*/ 110 w 110"/>
                <a:gd name="T25" fmla="*/ 0 h 189"/>
                <a:gd name="T26" fmla="*/ 98 w 110"/>
                <a:gd name="T2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89">
                  <a:moveTo>
                    <a:pt x="98" y="0"/>
                  </a:moveTo>
                  <a:cubicBezTo>
                    <a:pt x="86" y="0"/>
                    <a:pt x="73" y="1"/>
                    <a:pt x="61" y="5"/>
                  </a:cubicBezTo>
                  <a:cubicBezTo>
                    <a:pt x="56" y="6"/>
                    <a:pt x="50" y="8"/>
                    <a:pt x="45" y="10"/>
                  </a:cubicBezTo>
                  <a:cubicBezTo>
                    <a:pt x="44" y="9"/>
                    <a:pt x="43" y="8"/>
                    <a:pt x="42" y="6"/>
                  </a:cubicBezTo>
                  <a:cubicBezTo>
                    <a:pt x="37" y="2"/>
                    <a:pt x="32" y="0"/>
                    <a:pt x="25" y="0"/>
                  </a:cubicBezTo>
                  <a:cubicBezTo>
                    <a:pt x="0" y="0"/>
                    <a:pt x="0" y="0"/>
                    <a:pt x="0" y="0"/>
                  </a:cubicBezTo>
                  <a:cubicBezTo>
                    <a:pt x="0" y="189"/>
                    <a:pt x="0" y="189"/>
                    <a:pt x="0" y="189"/>
                  </a:cubicBezTo>
                  <a:cubicBezTo>
                    <a:pt x="49" y="189"/>
                    <a:pt x="49" y="189"/>
                    <a:pt x="49" y="189"/>
                  </a:cubicBezTo>
                  <a:cubicBezTo>
                    <a:pt x="49" y="90"/>
                    <a:pt x="49" y="90"/>
                    <a:pt x="49" y="90"/>
                  </a:cubicBezTo>
                  <a:cubicBezTo>
                    <a:pt x="49" y="71"/>
                    <a:pt x="52" y="64"/>
                    <a:pt x="59" y="57"/>
                  </a:cubicBezTo>
                  <a:cubicBezTo>
                    <a:pt x="65" y="51"/>
                    <a:pt x="75" y="48"/>
                    <a:pt x="89" y="48"/>
                  </a:cubicBezTo>
                  <a:cubicBezTo>
                    <a:pt x="110" y="48"/>
                    <a:pt x="110" y="48"/>
                    <a:pt x="110" y="48"/>
                  </a:cubicBezTo>
                  <a:cubicBezTo>
                    <a:pt x="110" y="0"/>
                    <a:pt x="110" y="0"/>
                    <a:pt x="110"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1" name="Freeform 7"/>
            <p:cNvSpPr>
              <a:spLocks/>
            </p:cNvSpPr>
            <p:nvPr/>
          </p:nvSpPr>
          <p:spPr bwMode="auto">
            <a:xfrm>
              <a:off x="1268413" y="1811338"/>
              <a:ext cx="184150" cy="919162"/>
            </a:xfrm>
            <a:custGeom>
              <a:avLst/>
              <a:gdLst>
                <a:gd name="T0" fmla="*/ 25 w 49"/>
                <a:gd name="T1" fmla="*/ 0 h 245"/>
                <a:gd name="T2" fmla="*/ 0 w 49"/>
                <a:gd name="T3" fmla="*/ 0 h 245"/>
                <a:gd name="T4" fmla="*/ 0 w 49"/>
                <a:gd name="T5" fmla="*/ 221 h 245"/>
                <a:gd name="T6" fmla="*/ 7 w 49"/>
                <a:gd name="T7" fmla="*/ 238 h 245"/>
                <a:gd name="T8" fmla="*/ 24 w 49"/>
                <a:gd name="T9" fmla="*/ 245 h 245"/>
                <a:gd name="T10" fmla="*/ 49 w 49"/>
                <a:gd name="T11" fmla="*/ 245 h 245"/>
                <a:gd name="T12" fmla="*/ 49 w 49"/>
                <a:gd name="T13" fmla="*/ 23 h 245"/>
                <a:gd name="T14" fmla="*/ 42 w 49"/>
                <a:gd name="T15" fmla="*/ 7 h 245"/>
                <a:gd name="T16" fmla="*/ 25 w 49"/>
                <a:gd name="T17"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5">
                  <a:moveTo>
                    <a:pt x="25" y="0"/>
                  </a:moveTo>
                  <a:cubicBezTo>
                    <a:pt x="0" y="0"/>
                    <a:pt x="0" y="0"/>
                    <a:pt x="0" y="0"/>
                  </a:cubicBezTo>
                  <a:cubicBezTo>
                    <a:pt x="0" y="221"/>
                    <a:pt x="0" y="221"/>
                    <a:pt x="0" y="221"/>
                  </a:cubicBezTo>
                  <a:cubicBezTo>
                    <a:pt x="0" y="228"/>
                    <a:pt x="2" y="233"/>
                    <a:pt x="7" y="238"/>
                  </a:cubicBezTo>
                  <a:cubicBezTo>
                    <a:pt x="11" y="242"/>
                    <a:pt x="17" y="245"/>
                    <a:pt x="24" y="245"/>
                  </a:cubicBezTo>
                  <a:cubicBezTo>
                    <a:pt x="49" y="245"/>
                    <a:pt x="49" y="245"/>
                    <a:pt x="49" y="245"/>
                  </a:cubicBezTo>
                  <a:cubicBezTo>
                    <a:pt x="49" y="23"/>
                    <a:pt x="49" y="23"/>
                    <a:pt x="49" y="23"/>
                  </a:cubicBezTo>
                  <a:cubicBezTo>
                    <a:pt x="49" y="16"/>
                    <a:pt x="47" y="11"/>
                    <a:pt x="42" y="7"/>
                  </a:cubicBezTo>
                  <a:cubicBezTo>
                    <a:pt x="37" y="2"/>
                    <a:pt x="32"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2" name="Freeform 8"/>
            <p:cNvSpPr>
              <a:spLocks noEditPoints="1"/>
            </p:cNvSpPr>
            <p:nvPr/>
          </p:nvSpPr>
          <p:spPr bwMode="auto">
            <a:xfrm>
              <a:off x="1522413" y="2001838"/>
              <a:ext cx="646112" cy="731837"/>
            </a:xfrm>
            <a:custGeom>
              <a:avLst/>
              <a:gdLst>
                <a:gd name="T0" fmla="*/ 86 w 172"/>
                <a:gd name="T1" fmla="*/ 155 h 195"/>
                <a:gd name="T2" fmla="*/ 124 w 172"/>
                <a:gd name="T3" fmla="*/ 98 h 195"/>
                <a:gd name="T4" fmla="*/ 86 w 172"/>
                <a:gd name="T5" fmla="*/ 41 h 195"/>
                <a:gd name="T6" fmla="*/ 48 w 172"/>
                <a:gd name="T7" fmla="*/ 98 h 195"/>
                <a:gd name="T8" fmla="*/ 86 w 172"/>
                <a:gd name="T9" fmla="*/ 155 h 195"/>
                <a:gd name="T10" fmla="*/ 86 w 172"/>
                <a:gd name="T11" fmla="*/ 0 h 195"/>
                <a:gd name="T12" fmla="*/ 172 w 172"/>
                <a:gd name="T13" fmla="*/ 98 h 195"/>
                <a:gd name="T14" fmla="*/ 86 w 172"/>
                <a:gd name="T15" fmla="*/ 195 h 195"/>
                <a:gd name="T16" fmla="*/ 0 w 172"/>
                <a:gd name="T17" fmla="*/ 98 h 195"/>
                <a:gd name="T18" fmla="*/ 86 w 172"/>
                <a:gd name="T1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95">
                  <a:moveTo>
                    <a:pt x="86" y="155"/>
                  </a:moveTo>
                  <a:cubicBezTo>
                    <a:pt x="115" y="155"/>
                    <a:pt x="124" y="124"/>
                    <a:pt x="124" y="98"/>
                  </a:cubicBezTo>
                  <a:cubicBezTo>
                    <a:pt x="124" y="73"/>
                    <a:pt x="115" y="41"/>
                    <a:pt x="86" y="41"/>
                  </a:cubicBezTo>
                  <a:cubicBezTo>
                    <a:pt x="57" y="41"/>
                    <a:pt x="48" y="73"/>
                    <a:pt x="48" y="98"/>
                  </a:cubicBezTo>
                  <a:cubicBezTo>
                    <a:pt x="48" y="124"/>
                    <a:pt x="57" y="155"/>
                    <a:pt x="86" y="155"/>
                  </a:cubicBezTo>
                  <a:close/>
                  <a:moveTo>
                    <a:pt x="86" y="0"/>
                  </a:moveTo>
                  <a:cubicBezTo>
                    <a:pt x="141" y="0"/>
                    <a:pt x="172" y="37"/>
                    <a:pt x="172" y="98"/>
                  </a:cubicBezTo>
                  <a:cubicBezTo>
                    <a:pt x="172" y="159"/>
                    <a:pt x="141" y="195"/>
                    <a:pt x="86" y="195"/>
                  </a:cubicBezTo>
                  <a:cubicBezTo>
                    <a:pt x="29" y="195"/>
                    <a:pt x="0" y="159"/>
                    <a:pt x="0" y="98"/>
                  </a:cubicBezTo>
                  <a:cubicBezTo>
                    <a:pt x="0" y="37"/>
                    <a:pt x="29"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3" name="Freeform 9"/>
            <p:cNvSpPr>
              <a:spLocks/>
            </p:cNvSpPr>
            <p:nvPr/>
          </p:nvSpPr>
          <p:spPr bwMode="auto">
            <a:xfrm>
              <a:off x="566738" y="2001838"/>
              <a:ext cx="630237" cy="731837"/>
            </a:xfrm>
            <a:custGeom>
              <a:avLst/>
              <a:gdLst>
                <a:gd name="T0" fmla="*/ 86 w 168"/>
                <a:gd name="T1" fmla="*/ 155 h 195"/>
                <a:gd name="T2" fmla="*/ 48 w 168"/>
                <a:gd name="T3" fmla="*/ 98 h 195"/>
                <a:gd name="T4" fmla="*/ 86 w 168"/>
                <a:gd name="T5" fmla="*/ 41 h 195"/>
                <a:gd name="T6" fmla="*/ 117 w 168"/>
                <a:gd name="T7" fmla="*/ 62 h 195"/>
                <a:gd name="T8" fmla="*/ 168 w 168"/>
                <a:gd name="T9" fmla="*/ 62 h 195"/>
                <a:gd name="T10" fmla="*/ 86 w 168"/>
                <a:gd name="T11" fmla="*/ 0 h 195"/>
                <a:gd name="T12" fmla="*/ 0 w 168"/>
                <a:gd name="T13" fmla="*/ 98 h 195"/>
                <a:gd name="T14" fmla="*/ 86 w 168"/>
                <a:gd name="T15" fmla="*/ 195 h 195"/>
                <a:gd name="T16" fmla="*/ 168 w 168"/>
                <a:gd name="T17" fmla="*/ 134 h 195"/>
                <a:gd name="T18" fmla="*/ 135 w 168"/>
                <a:gd name="T19" fmla="*/ 134 h 195"/>
                <a:gd name="T20" fmla="*/ 121 w 168"/>
                <a:gd name="T21" fmla="*/ 139 h 195"/>
                <a:gd name="T22" fmla="*/ 86 w 168"/>
                <a:gd name="T23" fmla="*/ 15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95">
                  <a:moveTo>
                    <a:pt x="86" y="155"/>
                  </a:moveTo>
                  <a:cubicBezTo>
                    <a:pt x="57" y="155"/>
                    <a:pt x="48" y="124"/>
                    <a:pt x="48" y="98"/>
                  </a:cubicBezTo>
                  <a:cubicBezTo>
                    <a:pt x="48" y="73"/>
                    <a:pt x="57" y="41"/>
                    <a:pt x="86" y="41"/>
                  </a:cubicBezTo>
                  <a:cubicBezTo>
                    <a:pt x="102" y="41"/>
                    <a:pt x="111" y="50"/>
                    <a:pt x="117" y="62"/>
                  </a:cubicBezTo>
                  <a:cubicBezTo>
                    <a:pt x="168" y="62"/>
                    <a:pt x="168" y="62"/>
                    <a:pt x="168" y="62"/>
                  </a:cubicBezTo>
                  <a:cubicBezTo>
                    <a:pt x="158" y="23"/>
                    <a:pt x="130" y="0"/>
                    <a:pt x="86" y="0"/>
                  </a:cubicBezTo>
                  <a:cubicBezTo>
                    <a:pt x="30" y="0"/>
                    <a:pt x="0" y="37"/>
                    <a:pt x="0" y="98"/>
                  </a:cubicBezTo>
                  <a:cubicBezTo>
                    <a:pt x="0" y="159"/>
                    <a:pt x="30" y="195"/>
                    <a:pt x="86" y="195"/>
                  </a:cubicBezTo>
                  <a:cubicBezTo>
                    <a:pt x="130" y="195"/>
                    <a:pt x="158" y="173"/>
                    <a:pt x="168" y="134"/>
                  </a:cubicBezTo>
                  <a:cubicBezTo>
                    <a:pt x="135" y="134"/>
                    <a:pt x="135" y="134"/>
                    <a:pt x="135" y="134"/>
                  </a:cubicBezTo>
                  <a:cubicBezTo>
                    <a:pt x="135" y="134"/>
                    <a:pt x="126" y="134"/>
                    <a:pt x="121" y="139"/>
                  </a:cubicBezTo>
                  <a:cubicBezTo>
                    <a:pt x="112" y="147"/>
                    <a:pt x="105" y="155"/>
                    <a:pt x="8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4" name="Freeform 10"/>
            <p:cNvSpPr>
              <a:spLocks/>
            </p:cNvSpPr>
            <p:nvPr/>
          </p:nvSpPr>
          <p:spPr bwMode="auto">
            <a:xfrm>
              <a:off x="2239963" y="2020888"/>
              <a:ext cx="611187" cy="712787"/>
            </a:xfrm>
            <a:custGeom>
              <a:avLst/>
              <a:gdLst>
                <a:gd name="T0" fmla="*/ 157 w 163"/>
                <a:gd name="T1" fmla="*/ 7 h 190"/>
                <a:gd name="T2" fmla="*/ 139 w 163"/>
                <a:gd name="T3" fmla="*/ 0 h 190"/>
                <a:gd name="T4" fmla="*/ 115 w 163"/>
                <a:gd name="T5" fmla="*/ 0 h 190"/>
                <a:gd name="T6" fmla="*/ 115 w 163"/>
                <a:gd name="T7" fmla="*/ 118 h 190"/>
                <a:gd name="T8" fmla="*/ 105 w 163"/>
                <a:gd name="T9" fmla="*/ 142 h 190"/>
                <a:gd name="T10" fmla="*/ 82 w 163"/>
                <a:gd name="T11" fmla="*/ 150 h 190"/>
                <a:gd name="T12" fmla="*/ 59 w 163"/>
                <a:gd name="T13" fmla="*/ 142 h 190"/>
                <a:gd name="T14" fmla="*/ 48 w 163"/>
                <a:gd name="T15" fmla="*/ 118 h 190"/>
                <a:gd name="T16" fmla="*/ 48 w 163"/>
                <a:gd name="T17" fmla="*/ 23 h 190"/>
                <a:gd name="T18" fmla="*/ 42 w 163"/>
                <a:gd name="T19" fmla="*/ 7 h 190"/>
                <a:gd name="T20" fmla="*/ 25 w 163"/>
                <a:gd name="T21" fmla="*/ 0 h 190"/>
                <a:gd name="T22" fmla="*/ 0 w 163"/>
                <a:gd name="T23" fmla="*/ 0 h 190"/>
                <a:gd name="T24" fmla="*/ 0 w 163"/>
                <a:gd name="T25" fmla="*/ 109 h 190"/>
                <a:gd name="T26" fmla="*/ 26 w 163"/>
                <a:gd name="T27" fmla="*/ 175 h 190"/>
                <a:gd name="T28" fmla="*/ 82 w 163"/>
                <a:gd name="T29" fmla="*/ 190 h 190"/>
                <a:gd name="T30" fmla="*/ 137 w 163"/>
                <a:gd name="T31" fmla="*/ 175 h 190"/>
                <a:gd name="T32" fmla="*/ 163 w 163"/>
                <a:gd name="T33" fmla="*/ 109 h 190"/>
                <a:gd name="T34" fmla="*/ 163 w 163"/>
                <a:gd name="T35" fmla="*/ 23 h 190"/>
                <a:gd name="T36" fmla="*/ 157 w 163"/>
                <a:gd name="T37" fmla="*/ 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190">
                  <a:moveTo>
                    <a:pt x="157" y="7"/>
                  </a:moveTo>
                  <a:cubicBezTo>
                    <a:pt x="152" y="2"/>
                    <a:pt x="147" y="0"/>
                    <a:pt x="139" y="0"/>
                  </a:cubicBezTo>
                  <a:cubicBezTo>
                    <a:pt x="115" y="0"/>
                    <a:pt x="115" y="0"/>
                    <a:pt x="115" y="0"/>
                  </a:cubicBezTo>
                  <a:cubicBezTo>
                    <a:pt x="115" y="118"/>
                    <a:pt x="115" y="118"/>
                    <a:pt x="115" y="118"/>
                  </a:cubicBezTo>
                  <a:cubicBezTo>
                    <a:pt x="115" y="129"/>
                    <a:pt x="111" y="137"/>
                    <a:pt x="105" y="142"/>
                  </a:cubicBezTo>
                  <a:cubicBezTo>
                    <a:pt x="98" y="148"/>
                    <a:pt x="90" y="150"/>
                    <a:pt x="82" y="150"/>
                  </a:cubicBezTo>
                  <a:cubicBezTo>
                    <a:pt x="73" y="150"/>
                    <a:pt x="65" y="148"/>
                    <a:pt x="59" y="142"/>
                  </a:cubicBezTo>
                  <a:cubicBezTo>
                    <a:pt x="52" y="137"/>
                    <a:pt x="48" y="129"/>
                    <a:pt x="48" y="118"/>
                  </a:cubicBezTo>
                  <a:cubicBezTo>
                    <a:pt x="48" y="23"/>
                    <a:pt x="48" y="23"/>
                    <a:pt x="48" y="23"/>
                  </a:cubicBezTo>
                  <a:cubicBezTo>
                    <a:pt x="48" y="17"/>
                    <a:pt x="46" y="11"/>
                    <a:pt x="42" y="7"/>
                  </a:cubicBezTo>
                  <a:cubicBezTo>
                    <a:pt x="37" y="2"/>
                    <a:pt x="32" y="0"/>
                    <a:pt x="25" y="0"/>
                  </a:cubicBezTo>
                  <a:cubicBezTo>
                    <a:pt x="0" y="0"/>
                    <a:pt x="0" y="0"/>
                    <a:pt x="0" y="0"/>
                  </a:cubicBezTo>
                  <a:cubicBezTo>
                    <a:pt x="0" y="109"/>
                    <a:pt x="0" y="109"/>
                    <a:pt x="0" y="109"/>
                  </a:cubicBezTo>
                  <a:cubicBezTo>
                    <a:pt x="0" y="143"/>
                    <a:pt x="9" y="163"/>
                    <a:pt x="26" y="175"/>
                  </a:cubicBezTo>
                  <a:cubicBezTo>
                    <a:pt x="42" y="186"/>
                    <a:pt x="61" y="190"/>
                    <a:pt x="82" y="190"/>
                  </a:cubicBezTo>
                  <a:cubicBezTo>
                    <a:pt x="102" y="190"/>
                    <a:pt x="121" y="186"/>
                    <a:pt x="137" y="175"/>
                  </a:cubicBezTo>
                  <a:cubicBezTo>
                    <a:pt x="154" y="163"/>
                    <a:pt x="163" y="143"/>
                    <a:pt x="163" y="109"/>
                  </a:cubicBezTo>
                  <a:cubicBezTo>
                    <a:pt x="163" y="23"/>
                    <a:pt x="163" y="23"/>
                    <a:pt x="163" y="23"/>
                  </a:cubicBezTo>
                  <a:cubicBezTo>
                    <a:pt x="163" y="17"/>
                    <a:pt x="161" y="11"/>
                    <a:pt x="15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5" name="Freeform 11"/>
            <p:cNvSpPr>
              <a:spLocks noEditPoints="1"/>
            </p:cNvSpPr>
            <p:nvPr/>
          </p:nvSpPr>
          <p:spPr bwMode="auto">
            <a:xfrm>
              <a:off x="2925763" y="1811338"/>
              <a:ext cx="655637" cy="922337"/>
            </a:xfrm>
            <a:custGeom>
              <a:avLst/>
              <a:gdLst>
                <a:gd name="T0" fmla="*/ 168 w 175"/>
                <a:gd name="T1" fmla="*/ 7 h 246"/>
                <a:gd name="T2" fmla="*/ 151 w 175"/>
                <a:gd name="T3" fmla="*/ 0 h 246"/>
                <a:gd name="T4" fmla="*/ 127 w 175"/>
                <a:gd name="T5" fmla="*/ 0 h 246"/>
                <a:gd name="T6" fmla="*/ 127 w 175"/>
                <a:gd name="T7" fmla="*/ 70 h 246"/>
                <a:gd name="T8" fmla="*/ 79 w 175"/>
                <a:gd name="T9" fmla="*/ 51 h 246"/>
                <a:gd name="T10" fmla="*/ 0 w 175"/>
                <a:gd name="T11" fmla="*/ 149 h 246"/>
                <a:gd name="T12" fmla="*/ 87 w 175"/>
                <a:gd name="T13" fmla="*/ 246 h 246"/>
                <a:gd name="T14" fmla="*/ 175 w 175"/>
                <a:gd name="T15" fmla="*/ 150 h 246"/>
                <a:gd name="T16" fmla="*/ 175 w 175"/>
                <a:gd name="T17" fmla="*/ 150 h 246"/>
                <a:gd name="T18" fmla="*/ 175 w 175"/>
                <a:gd name="T19" fmla="*/ 23 h 246"/>
                <a:gd name="T20" fmla="*/ 168 w 175"/>
                <a:gd name="T21" fmla="*/ 7 h 246"/>
                <a:gd name="T22" fmla="*/ 87 w 175"/>
                <a:gd name="T23" fmla="*/ 206 h 246"/>
                <a:gd name="T24" fmla="*/ 49 w 175"/>
                <a:gd name="T25" fmla="*/ 149 h 246"/>
                <a:gd name="T26" fmla="*/ 87 w 175"/>
                <a:gd name="T27" fmla="*/ 92 h 246"/>
                <a:gd name="T28" fmla="*/ 127 w 175"/>
                <a:gd name="T29" fmla="*/ 149 h 246"/>
                <a:gd name="T30" fmla="*/ 127 w 175"/>
                <a:gd name="T31" fmla="*/ 150 h 246"/>
                <a:gd name="T32" fmla="*/ 127 w 175"/>
                <a:gd name="T33" fmla="*/ 150 h 246"/>
                <a:gd name="T34" fmla="*/ 87 w 175"/>
                <a:gd name="T35" fmla="*/ 20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246">
                  <a:moveTo>
                    <a:pt x="168" y="7"/>
                  </a:moveTo>
                  <a:cubicBezTo>
                    <a:pt x="163" y="2"/>
                    <a:pt x="158" y="0"/>
                    <a:pt x="151" y="0"/>
                  </a:cubicBezTo>
                  <a:cubicBezTo>
                    <a:pt x="127" y="0"/>
                    <a:pt x="127" y="0"/>
                    <a:pt x="127" y="0"/>
                  </a:cubicBezTo>
                  <a:cubicBezTo>
                    <a:pt x="127" y="70"/>
                    <a:pt x="127" y="70"/>
                    <a:pt x="127" y="70"/>
                  </a:cubicBezTo>
                  <a:cubicBezTo>
                    <a:pt x="119" y="63"/>
                    <a:pt x="103" y="51"/>
                    <a:pt x="79" y="51"/>
                  </a:cubicBezTo>
                  <a:cubicBezTo>
                    <a:pt x="29" y="51"/>
                    <a:pt x="0" y="88"/>
                    <a:pt x="0" y="149"/>
                  </a:cubicBezTo>
                  <a:cubicBezTo>
                    <a:pt x="0" y="210"/>
                    <a:pt x="30" y="246"/>
                    <a:pt x="87" y="246"/>
                  </a:cubicBezTo>
                  <a:cubicBezTo>
                    <a:pt x="144" y="246"/>
                    <a:pt x="175" y="210"/>
                    <a:pt x="175" y="150"/>
                  </a:cubicBezTo>
                  <a:cubicBezTo>
                    <a:pt x="175" y="150"/>
                    <a:pt x="175" y="150"/>
                    <a:pt x="175" y="150"/>
                  </a:cubicBezTo>
                  <a:cubicBezTo>
                    <a:pt x="175" y="23"/>
                    <a:pt x="175" y="23"/>
                    <a:pt x="175" y="23"/>
                  </a:cubicBezTo>
                  <a:cubicBezTo>
                    <a:pt x="175" y="16"/>
                    <a:pt x="173" y="11"/>
                    <a:pt x="168" y="7"/>
                  </a:cubicBezTo>
                  <a:close/>
                  <a:moveTo>
                    <a:pt x="87" y="206"/>
                  </a:moveTo>
                  <a:cubicBezTo>
                    <a:pt x="58" y="206"/>
                    <a:pt x="49" y="175"/>
                    <a:pt x="49" y="149"/>
                  </a:cubicBezTo>
                  <a:cubicBezTo>
                    <a:pt x="49" y="124"/>
                    <a:pt x="58" y="92"/>
                    <a:pt x="87" y="92"/>
                  </a:cubicBezTo>
                  <a:cubicBezTo>
                    <a:pt x="117" y="92"/>
                    <a:pt x="126" y="123"/>
                    <a:pt x="127" y="149"/>
                  </a:cubicBezTo>
                  <a:cubicBezTo>
                    <a:pt x="127" y="150"/>
                    <a:pt x="127" y="150"/>
                    <a:pt x="127" y="150"/>
                  </a:cubicBezTo>
                  <a:cubicBezTo>
                    <a:pt x="127" y="150"/>
                    <a:pt x="127" y="150"/>
                    <a:pt x="127" y="150"/>
                  </a:cubicBezTo>
                  <a:cubicBezTo>
                    <a:pt x="127" y="176"/>
                    <a:pt x="117" y="206"/>
                    <a:pt x="87" y="20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6" name="Freeform 12"/>
            <p:cNvSpPr>
              <a:spLocks noEditPoints="1"/>
            </p:cNvSpPr>
            <p:nvPr/>
          </p:nvSpPr>
          <p:spPr bwMode="auto">
            <a:xfrm>
              <a:off x="3652838" y="2001838"/>
              <a:ext cx="646112" cy="731837"/>
            </a:xfrm>
            <a:custGeom>
              <a:avLst/>
              <a:gdLst>
                <a:gd name="T0" fmla="*/ 172 w 172"/>
                <a:gd name="T1" fmla="*/ 87 h 195"/>
                <a:gd name="T2" fmla="*/ 169 w 172"/>
                <a:gd name="T3" fmla="*/ 98 h 195"/>
                <a:gd name="T4" fmla="*/ 165 w 172"/>
                <a:gd name="T5" fmla="*/ 104 h 195"/>
                <a:gd name="T6" fmla="*/ 148 w 172"/>
                <a:gd name="T7" fmla="*/ 111 h 195"/>
                <a:gd name="T8" fmla="*/ 48 w 172"/>
                <a:gd name="T9" fmla="*/ 111 h 195"/>
                <a:gd name="T10" fmla="*/ 86 w 172"/>
                <a:gd name="T11" fmla="*/ 155 h 195"/>
                <a:gd name="T12" fmla="*/ 120 w 172"/>
                <a:gd name="T13" fmla="*/ 139 h 195"/>
                <a:gd name="T14" fmla="*/ 134 w 172"/>
                <a:gd name="T15" fmla="*/ 134 h 195"/>
                <a:gd name="T16" fmla="*/ 168 w 172"/>
                <a:gd name="T17" fmla="*/ 134 h 195"/>
                <a:gd name="T18" fmla="*/ 86 w 172"/>
                <a:gd name="T19" fmla="*/ 195 h 195"/>
                <a:gd name="T20" fmla="*/ 0 w 172"/>
                <a:gd name="T21" fmla="*/ 98 h 195"/>
                <a:gd name="T22" fmla="*/ 86 w 172"/>
                <a:gd name="T23" fmla="*/ 0 h 195"/>
                <a:gd name="T24" fmla="*/ 168 w 172"/>
                <a:gd name="T25" fmla="*/ 62 h 195"/>
                <a:gd name="T26" fmla="*/ 172 w 172"/>
                <a:gd name="T27" fmla="*/ 84 h 195"/>
                <a:gd name="T28" fmla="*/ 172 w 172"/>
                <a:gd name="T29" fmla="*/ 87 h 195"/>
                <a:gd name="T30" fmla="*/ 86 w 172"/>
                <a:gd name="T31" fmla="*/ 41 h 195"/>
                <a:gd name="T32" fmla="*/ 50 w 172"/>
                <a:gd name="T33" fmla="*/ 74 h 195"/>
                <a:gd name="T34" fmla="*/ 121 w 172"/>
                <a:gd name="T35" fmla="*/ 74 h 195"/>
                <a:gd name="T36" fmla="*/ 86 w 172"/>
                <a:gd name="T37" fmla="*/ 4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95">
                  <a:moveTo>
                    <a:pt x="172" y="87"/>
                  </a:moveTo>
                  <a:cubicBezTo>
                    <a:pt x="172" y="91"/>
                    <a:pt x="171" y="95"/>
                    <a:pt x="169" y="98"/>
                  </a:cubicBezTo>
                  <a:cubicBezTo>
                    <a:pt x="168" y="100"/>
                    <a:pt x="167" y="102"/>
                    <a:pt x="165" y="104"/>
                  </a:cubicBezTo>
                  <a:cubicBezTo>
                    <a:pt x="160" y="108"/>
                    <a:pt x="155" y="111"/>
                    <a:pt x="148" y="111"/>
                  </a:cubicBezTo>
                  <a:cubicBezTo>
                    <a:pt x="48" y="111"/>
                    <a:pt x="48" y="111"/>
                    <a:pt x="48" y="111"/>
                  </a:cubicBezTo>
                  <a:cubicBezTo>
                    <a:pt x="50" y="133"/>
                    <a:pt x="61" y="155"/>
                    <a:pt x="86" y="155"/>
                  </a:cubicBezTo>
                  <a:cubicBezTo>
                    <a:pt x="104" y="155"/>
                    <a:pt x="111" y="147"/>
                    <a:pt x="120" y="139"/>
                  </a:cubicBezTo>
                  <a:cubicBezTo>
                    <a:pt x="125" y="134"/>
                    <a:pt x="134" y="134"/>
                    <a:pt x="134" y="134"/>
                  </a:cubicBezTo>
                  <a:cubicBezTo>
                    <a:pt x="168" y="134"/>
                    <a:pt x="168" y="134"/>
                    <a:pt x="168" y="134"/>
                  </a:cubicBezTo>
                  <a:cubicBezTo>
                    <a:pt x="157" y="173"/>
                    <a:pt x="129" y="195"/>
                    <a:pt x="86" y="195"/>
                  </a:cubicBezTo>
                  <a:cubicBezTo>
                    <a:pt x="29" y="195"/>
                    <a:pt x="0" y="159"/>
                    <a:pt x="0" y="98"/>
                  </a:cubicBezTo>
                  <a:cubicBezTo>
                    <a:pt x="0" y="37"/>
                    <a:pt x="29" y="0"/>
                    <a:pt x="86" y="0"/>
                  </a:cubicBezTo>
                  <a:cubicBezTo>
                    <a:pt x="129" y="0"/>
                    <a:pt x="158" y="23"/>
                    <a:pt x="168" y="62"/>
                  </a:cubicBezTo>
                  <a:cubicBezTo>
                    <a:pt x="170" y="68"/>
                    <a:pt x="171" y="76"/>
                    <a:pt x="172" y="84"/>
                  </a:cubicBezTo>
                  <a:lnTo>
                    <a:pt x="172" y="87"/>
                  </a:lnTo>
                  <a:close/>
                  <a:moveTo>
                    <a:pt x="86" y="41"/>
                  </a:moveTo>
                  <a:cubicBezTo>
                    <a:pt x="65" y="41"/>
                    <a:pt x="52" y="57"/>
                    <a:pt x="50" y="74"/>
                  </a:cubicBezTo>
                  <a:cubicBezTo>
                    <a:pt x="121" y="74"/>
                    <a:pt x="121" y="74"/>
                    <a:pt x="121" y="74"/>
                  </a:cubicBezTo>
                  <a:cubicBezTo>
                    <a:pt x="121" y="57"/>
                    <a:pt x="106" y="41"/>
                    <a:pt x="86"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7" name="Freeform 13"/>
            <p:cNvSpPr>
              <a:spLocks noEditPoints="1"/>
            </p:cNvSpPr>
            <p:nvPr/>
          </p:nvSpPr>
          <p:spPr bwMode="auto">
            <a:xfrm>
              <a:off x="4805363" y="2001838"/>
              <a:ext cx="592137" cy="731837"/>
            </a:xfrm>
            <a:custGeom>
              <a:avLst/>
              <a:gdLst>
                <a:gd name="T0" fmla="*/ 158 w 158"/>
                <a:gd name="T1" fmla="*/ 52 h 195"/>
                <a:gd name="T2" fmla="*/ 138 w 158"/>
                <a:gd name="T3" fmla="*/ 13 h 195"/>
                <a:gd name="T4" fmla="*/ 79 w 158"/>
                <a:gd name="T5" fmla="*/ 0 h 195"/>
                <a:gd name="T6" fmla="*/ 24 w 158"/>
                <a:gd name="T7" fmla="*/ 16 h 195"/>
                <a:gd name="T8" fmla="*/ 4 w 158"/>
                <a:gd name="T9" fmla="*/ 53 h 195"/>
                <a:gd name="T10" fmla="*/ 52 w 158"/>
                <a:gd name="T11" fmla="*/ 53 h 195"/>
                <a:gd name="T12" fmla="*/ 63 w 158"/>
                <a:gd name="T13" fmla="*/ 41 h 195"/>
                <a:gd name="T14" fmla="*/ 81 w 158"/>
                <a:gd name="T15" fmla="*/ 38 h 195"/>
                <a:gd name="T16" fmla="*/ 101 w 158"/>
                <a:gd name="T17" fmla="*/ 42 h 195"/>
                <a:gd name="T18" fmla="*/ 111 w 158"/>
                <a:gd name="T19" fmla="*/ 55 h 195"/>
                <a:gd name="T20" fmla="*/ 81 w 158"/>
                <a:gd name="T21" fmla="*/ 72 h 195"/>
                <a:gd name="T22" fmla="*/ 18 w 158"/>
                <a:gd name="T23" fmla="*/ 91 h 195"/>
                <a:gd name="T24" fmla="*/ 0 w 158"/>
                <a:gd name="T25" fmla="*/ 135 h 195"/>
                <a:gd name="T26" fmla="*/ 19 w 158"/>
                <a:gd name="T27" fmla="*/ 180 h 195"/>
                <a:gd name="T28" fmla="*/ 77 w 158"/>
                <a:gd name="T29" fmla="*/ 195 h 195"/>
                <a:gd name="T30" fmla="*/ 136 w 158"/>
                <a:gd name="T31" fmla="*/ 181 h 195"/>
                <a:gd name="T32" fmla="*/ 158 w 158"/>
                <a:gd name="T33" fmla="*/ 141 h 195"/>
                <a:gd name="T34" fmla="*/ 158 w 158"/>
                <a:gd name="T35" fmla="*/ 52 h 195"/>
                <a:gd name="T36" fmla="*/ 105 w 158"/>
                <a:gd name="T37" fmla="*/ 144 h 195"/>
                <a:gd name="T38" fmla="*/ 74 w 158"/>
                <a:gd name="T39" fmla="*/ 155 h 195"/>
                <a:gd name="T40" fmla="*/ 52 w 158"/>
                <a:gd name="T41" fmla="*/ 149 h 195"/>
                <a:gd name="T42" fmla="*/ 45 w 158"/>
                <a:gd name="T43" fmla="*/ 135 h 195"/>
                <a:gd name="T44" fmla="*/ 50 w 158"/>
                <a:gd name="T45" fmla="*/ 122 h 195"/>
                <a:gd name="T46" fmla="*/ 81 w 158"/>
                <a:gd name="T47" fmla="*/ 110 h 195"/>
                <a:gd name="T48" fmla="*/ 112 w 158"/>
                <a:gd name="T49" fmla="*/ 99 h 195"/>
                <a:gd name="T50" fmla="*/ 112 w 158"/>
                <a:gd name="T51" fmla="*/ 114 h 195"/>
                <a:gd name="T52" fmla="*/ 105 w 158"/>
                <a:gd name="T53" fmla="*/ 14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95">
                  <a:moveTo>
                    <a:pt x="158" y="52"/>
                  </a:moveTo>
                  <a:cubicBezTo>
                    <a:pt x="158" y="36"/>
                    <a:pt x="151" y="23"/>
                    <a:pt x="138" y="13"/>
                  </a:cubicBezTo>
                  <a:cubicBezTo>
                    <a:pt x="125" y="5"/>
                    <a:pt x="105" y="0"/>
                    <a:pt x="79" y="0"/>
                  </a:cubicBezTo>
                  <a:cubicBezTo>
                    <a:pt x="55" y="0"/>
                    <a:pt x="37" y="6"/>
                    <a:pt x="24" y="16"/>
                  </a:cubicBezTo>
                  <a:cubicBezTo>
                    <a:pt x="13" y="25"/>
                    <a:pt x="6" y="38"/>
                    <a:pt x="4" y="53"/>
                  </a:cubicBezTo>
                  <a:cubicBezTo>
                    <a:pt x="52" y="53"/>
                    <a:pt x="52" y="53"/>
                    <a:pt x="52" y="53"/>
                  </a:cubicBezTo>
                  <a:cubicBezTo>
                    <a:pt x="54" y="47"/>
                    <a:pt x="58" y="43"/>
                    <a:pt x="63" y="41"/>
                  </a:cubicBezTo>
                  <a:cubicBezTo>
                    <a:pt x="68" y="39"/>
                    <a:pt x="74" y="38"/>
                    <a:pt x="81" y="38"/>
                  </a:cubicBezTo>
                  <a:cubicBezTo>
                    <a:pt x="89" y="38"/>
                    <a:pt x="95" y="39"/>
                    <a:pt x="101" y="42"/>
                  </a:cubicBezTo>
                  <a:cubicBezTo>
                    <a:pt x="108" y="44"/>
                    <a:pt x="111" y="48"/>
                    <a:pt x="111" y="55"/>
                  </a:cubicBezTo>
                  <a:cubicBezTo>
                    <a:pt x="111" y="63"/>
                    <a:pt x="101" y="70"/>
                    <a:pt x="81" y="72"/>
                  </a:cubicBezTo>
                  <a:cubicBezTo>
                    <a:pt x="56" y="76"/>
                    <a:pt x="36" y="78"/>
                    <a:pt x="18" y="91"/>
                  </a:cubicBezTo>
                  <a:cubicBezTo>
                    <a:pt x="7" y="100"/>
                    <a:pt x="0" y="115"/>
                    <a:pt x="0" y="135"/>
                  </a:cubicBezTo>
                  <a:cubicBezTo>
                    <a:pt x="0" y="155"/>
                    <a:pt x="6" y="170"/>
                    <a:pt x="19" y="180"/>
                  </a:cubicBezTo>
                  <a:cubicBezTo>
                    <a:pt x="30" y="188"/>
                    <a:pt x="48" y="195"/>
                    <a:pt x="77" y="195"/>
                  </a:cubicBezTo>
                  <a:cubicBezTo>
                    <a:pt x="103" y="195"/>
                    <a:pt x="123" y="189"/>
                    <a:pt x="136" y="181"/>
                  </a:cubicBezTo>
                  <a:cubicBezTo>
                    <a:pt x="150" y="171"/>
                    <a:pt x="158" y="160"/>
                    <a:pt x="158" y="141"/>
                  </a:cubicBezTo>
                  <a:lnTo>
                    <a:pt x="158" y="52"/>
                  </a:lnTo>
                  <a:close/>
                  <a:moveTo>
                    <a:pt x="105" y="144"/>
                  </a:moveTo>
                  <a:cubicBezTo>
                    <a:pt x="98" y="152"/>
                    <a:pt x="87" y="155"/>
                    <a:pt x="74" y="155"/>
                  </a:cubicBezTo>
                  <a:cubicBezTo>
                    <a:pt x="70" y="155"/>
                    <a:pt x="57" y="154"/>
                    <a:pt x="52" y="149"/>
                  </a:cubicBezTo>
                  <a:cubicBezTo>
                    <a:pt x="48" y="145"/>
                    <a:pt x="45" y="142"/>
                    <a:pt x="45" y="135"/>
                  </a:cubicBezTo>
                  <a:cubicBezTo>
                    <a:pt x="45" y="130"/>
                    <a:pt x="47" y="125"/>
                    <a:pt x="50" y="122"/>
                  </a:cubicBezTo>
                  <a:cubicBezTo>
                    <a:pt x="57" y="114"/>
                    <a:pt x="65" y="113"/>
                    <a:pt x="81" y="110"/>
                  </a:cubicBezTo>
                  <a:cubicBezTo>
                    <a:pt x="92" y="107"/>
                    <a:pt x="106" y="103"/>
                    <a:pt x="112" y="99"/>
                  </a:cubicBezTo>
                  <a:cubicBezTo>
                    <a:pt x="112" y="114"/>
                    <a:pt x="112" y="114"/>
                    <a:pt x="112" y="114"/>
                  </a:cubicBezTo>
                  <a:cubicBezTo>
                    <a:pt x="112" y="126"/>
                    <a:pt x="113" y="137"/>
                    <a:pt x="105"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8" name="Freeform 14"/>
            <p:cNvSpPr>
              <a:spLocks noEditPoints="1"/>
            </p:cNvSpPr>
            <p:nvPr/>
          </p:nvSpPr>
          <p:spPr bwMode="auto">
            <a:xfrm>
              <a:off x="5441950" y="2006600"/>
              <a:ext cx="142875" cy="146050"/>
            </a:xfrm>
            <a:custGeom>
              <a:avLst/>
              <a:gdLst>
                <a:gd name="T0" fmla="*/ 19 w 38"/>
                <a:gd name="T1" fmla="*/ 0 h 39"/>
                <a:gd name="T2" fmla="*/ 38 w 38"/>
                <a:gd name="T3" fmla="*/ 20 h 39"/>
                <a:gd name="T4" fmla="*/ 19 w 38"/>
                <a:gd name="T5" fmla="*/ 39 h 39"/>
                <a:gd name="T6" fmla="*/ 0 w 38"/>
                <a:gd name="T7" fmla="*/ 20 h 39"/>
                <a:gd name="T8" fmla="*/ 19 w 38"/>
                <a:gd name="T9" fmla="*/ 0 h 39"/>
                <a:gd name="T10" fmla="*/ 19 w 38"/>
                <a:gd name="T11" fmla="*/ 36 h 39"/>
                <a:gd name="T12" fmla="*/ 34 w 38"/>
                <a:gd name="T13" fmla="*/ 20 h 39"/>
                <a:gd name="T14" fmla="*/ 19 w 38"/>
                <a:gd name="T15" fmla="*/ 3 h 39"/>
                <a:gd name="T16" fmla="*/ 3 w 38"/>
                <a:gd name="T17" fmla="*/ 20 h 39"/>
                <a:gd name="T18" fmla="*/ 19 w 38"/>
                <a:gd name="T19" fmla="*/ 36 h 39"/>
                <a:gd name="T20" fmla="*/ 19 w 38"/>
                <a:gd name="T21" fmla="*/ 23 h 39"/>
                <a:gd name="T22" fmla="*/ 15 w 38"/>
                <a:gd name="T23" fmla="*/ 23 h 39"/>
                <a:gd name="T24" fmla="*/ 15 w 38"/>
                <a:gd name="T25" fmla="*/ 31 h 39"/>
                <a:gd name="T26" fmla="*/ 11 w 38"/>
                <a:gd name="T27" fmla="*/ 31 h 39"/>
                <a:gd name="T28" fmla="*/ 11 w 38"/>
                <a:gd name="T29" fmla="*/ 9 h 39"/>
                <a:gd name="T30" fmla="*/ 18 w 38"/>
                <a:gd name="T31" fmla="*/ 9 h 39"/>
                <a:gd name="T32" fmla="*/ 27 w 38"/>
                <a:gd name="T33" fmla="*/ 15 h 39"/>
                <a:gd name="T34" fmla="*/ 23 w 38"/>
                <a:gd name="T35" fmla="*/ 22 h 39"/>
                <a:gd name="T36" fmla="*/ 27 w 38"/>
                <a:gd name="T37" fmla="*/ 31 h 39"/>
                <a:gd name="T38" fmla="*/ 23 w 38"/>
                <a:gd name="T39" fmla="*/ 31 h 39"/>
                <a:gd name="T40" fmla="*/ 19 w 38"/>
                <a:gd name="T41" fmla="*/ 23 h 39"/>
                <a:gd name="T42" fmla="*/ 15 w 38"/>
                <a:gd name="T43" fmla="*/ 19 h 39"/>
                <a:gd name="T44" fmla="*/ 19 w 38"/>
                <a:gd name="T45" fmla="*/ 19 h 39"/>
                <a:gd name="T46" fmla="*/ 23 w 38"/>
                <a:gd name="T47" fmla="*/ 16 h 39"/>
                <a:gd name="T48" fmla="*/ 18 w 38"/>
                <a:gd name="T49" fmla="*/ 12 h 39"/>
                <a:gd name="T50" fmla="*/ 15 w 38"/>
                <a:gd name="T51" fmla="*/ 12 h 39"/>
                <a:gd name="T52" fmla="*/ 15 w 38"/>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9">
                  <a:moveTo>
                    <a:pt x="19" y="0"/>
                  </a:moveTo>
                  <a:cubicBezTo>
                    <a:pt x="30" y="0"/>
                    <a:pt x="38" y="9"/>
                    <a:pt x="38" y="20"/>
                  </a:cubicBezTo>
                  <a:cubicBezTo>
                    <a:pt x="38" y="30"/>
                    <a:pt x="30" y="39"/>
                    <a:pt x="19" y="39"/>
                  </a:cubicBezTo>
                  <a:cubicBezTo>
                    <a:pt x="7" y="39"/>
                    <a:pt x="0" y="30"/>
                    <a:pt x="0" y="20"/>
                  </a:cubicBezTo>
                  <a:cubicBezTo>
                    <a:pt x="0" y="9"/>
                    <a:pt x="7" y="0"/>
                    <a:pt x="19" y="0"/>
                  </a:cubicBezTo>
                  <a:close/>
                  <a:moveTo>
                    <a:pt x="19" y="36"/>
                  </a:moveTo>
                  <a:cubicBezTo>
                    <a:pt x="28" y="36"/>
                    <a:pt x="34" y="29"/>
                    <a:pt x="34" y="20"/>
                  </a:cubicBezTo>
                  <a:cubicBezTo>
                    <a:pt x="34" y="11"/>
                    <a:pt x="28" y="3"/>
                    <a:pt x="19" y="3"/>
                  </a:cubicBezTo>
                  <a:cubicBezTo>
                    <a:pt x="10" y="3"/>
                    <a:pt x="3" y="11"/>
                    <a:pt x="3" y="20"/>
                  </a:cubicBezTo>
                  <a:cubicBezTo>
                    <a:pt x="3" y="29"/>
                    <a:pt x="10" y="36"/>
                    <a:pt x="19" y="36"/>
                  </a:cubicBezTo>
                  <a:close/>
                  <a:moveTo>
                    <a:pt x="19" y="23"/>
                  </a:moveTo>
                  <a:cubicBezTo>
                    <a:pt x="15" y="23"/>
                    <a:pt x="15" y="23"/>
                    <a:pt x="15" y="23"/>
                  </a:cubicBezTo>
                  <a:cubicBezTo>
                    <a:pt x="15" y="31"/>
                    <a:pt x="15" y="31"/>
                    <a:pt x="15" y="31"/>
                  </a:cubicBezTo>
                  <a:cubicBezTo>
                    <a:pt x="11" y="31"/>
                    <a:pt x="11" y="31"/>
                    <a:pt x="11" y="31"/>
                  </a:cubicBezTo>
                  <a:cubicBezTo>
                    <a:pt x="11" y="9"/>
                    <a:pt x="11" y="9"/>
                    <a:pt x="11" y="9"/>
                  </a:cubicBezTo>
                  <a:cubicBezTo>
                    <a:pt x="18" y="9"/>
                    <a:pt x="18" y="9"/>
                    <a:pt x="18" y="9"/>
                  </a:cubicBezTo>
                  <a:cubicBezTo>
                    <a:pt x="24" y="9"/>
                    <a:pt x="27" y="10"/>
                    <a:pt x="27" y="15"/>
                  </a:cubicBezTo>
                  <a:cubicBezTo>
                    <a:pt x="27" y="19"/>
                    <a:pt x="26" y="21"/>
                    <a:pt x="23" y="22"/>
                  </a:cubicBezTo>
                  <a:cubicBezTo>
                    <a:pt x="27" y="31"/>
                    <a:pt x="27" y="31"/>
                    <a:pt x="27" y="31"/>
                  </a:cubicBezTo>
                  <a:cubicBezTo>
                    <a:pt x="23" y="31"/>
                    <a:pt x="23" y="31"/>
                    <a:pt x="23" y="31"/>
                  </a:cubicBezTo>
                  <a:lnTo>
                    <a:pt x="19" y="23"/>
                  </a:lnTo>
                  <a:close/>
                  <a:moveTo>
                    <a:pt x="15" y="19"/>
                  </a:moveTo>
                  <a:cubicBezTo>
                    <a:pt x="19" y="19"/>
                    <a:pt x="19" y="19"/>
                    <a:pt x="19" y="19"/>
                  </a:cubicBezTo>
                  <a:cubicBezTo>
                    <a:pt x="22" y="19"/>
                    <a:pt x="23" y="18"/>
                    <a:pt x="23" y="16"/>
                  </a:cubicBezTo>
                  <a:cubicBezTo>
                    <a:pt x="23" y="13"/>
                    <a:pt x="21" y="12"/>
                    <a:pt x="18" y="12"/>
                  </a:cubicBezTo>
                  <a:cubicBezTo>
                    <a:pt x="15" y="12"/>
                    <a:pt x="15" y="12"/>
                    <a:pt x="15" y="12"/>
                  </a:cubicBezTo>
                  <a:lnTo>
                    <a:pt x="1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grpSp>
      <p:sp>
        <p:nvSpPr>
          <p:cNvPr id="51" name="Rectangle 50"/>
          <p:cNvSpPr/>
          <p:nvPr userDrawn="1"/>
        </p:nvSpPr>
        <p:spPr>
          <a:xfrm>
            <a:off x="381000" y="6362700"/>
            <a:ext cx="1473200" cy="2964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userDrawn="1"/>
        </p:nvSpPr>
        <p:spPr>
          <a:xfrm>
            <a:off x="-1" y="6311900"/>
            <a:ext cx="12188825" cy="546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userDrawn="1"/>
        </p:nvGrpSpPr>
        <p:grpSpPr>
          <a:xfrm>
            <a:off x="8737601" y="380999"/>
            <a:ext cx="3158908" cy="6510869"/>
            <a:chOff x="8737601" y="380999"/>
            <a:chExt cx="3158908" cy="6510869"/>
          </a:xfrm>
        </p:grpSpPr>
        <p:grpSp>
          <p:nvGrpSpPr>
            <p:cNvPr id="75" name="Group 74"/>
            <p:cNvGrpSpPr/>
            <p:nvPr userDrawn="1"/>
          </p:nvGrpSpPr>
          <p:grpSpPr>
            <a:xfrm>
              <a:off x="8737601" y="380999"/>
              <a:ext cx="3158908" cy="6510869"/>
              <a:chOff x="8737601" y="380999"/>
              <a:chExt cx="3158908" cy="6510869"/>
            </a:xfrm>
          </p:grpSpPr>
          <p:sp>
            <p:nvSpPr>
              <p:cNvPr id="76" name="Freeform 33"/>
              <p:cNvSpPr>
                <a:spLocks noChangeArrowheads="1"/>
              </p:cNvSpPr>
              <p:nvPr/>
            </p:nvSpPr>
            <p:spPr bwMode="auto">
              <a:xfrm>
                <a:off x="10451316" y="380999"/>
                <a:ext cx="594370" cy="603420"/>
              </a:xfrm>
              <a:custGeom>
                <a:avLst/>
                <a:gdLst>
                  <a:gd name="T0" fmla="*/ 748 w 872"/>
                  <a:gd name="T1" fmla="*/ 885 h 886"/>
                  <a:gd name="T2" fmla="*/ 122 w 872"/>
                  <a:gd name="T3" fmla="*/ 885 h 886"/>
                  <a:gd name="T4" fmla="*/ 97 w 872"/>
                  <a:gd name="T5" fmla="*/ 880 h 886"/>
                  <a:gd name="T6" fmla="*/ 76 w 872"/>
                  <a:gd name="T7" fmla="*/ 875 h 886"/>
                  <a:gd name="T8" fmla="*/ 51 w 872"/>
                  <a:gd name="T9" fmla="*/ 865 h 886"/>
                  <a:gd name="T10" fmla="*/ 36 w 872"/>
                  <a:gd name="T11" fmla="*/ 850 h 886"/>
                  <a:gd name="T12" fmla="*/ 20 w 872"/>
                  <a:gd name="T13" fmla="*/ 829 h 886"/>
                  <a:gd name="T14" fmla="*/ 10 w 872"/>
                  <a:gd name="T15" fmla="*/ 809 h 886"/>
                  <a:gd name="T16" fmla="*/ 0 w 872"/>
                  <a:gd name="T17" fmla="*/ 783 h 886"/>
                  <a:gd name="T18" fmla="*/ 0 w 872"/>
                  <a:gd name="T19" fmla="*/ 758 h 886"/>
                  <a:gd name="T20" fmla="*/ 0 w 872"/>
                  <a:gd name="T21" fmla="*/ 127 h 886"/>
                  <a:gd name="T22" fmla="*/ 0 w 872"/>
                  <a:gd name="T23" fmla="*/ 102 h 886"/>
                  <a:gd name="T24" fmla="*/ 10 w 872"/>
                  <a:gd name="T25" fmla="*/ 76 h 886"/>
                  <a:gd name="T26" fmla="*/ 20 w 872"/>
                  <a:gd name="T27" fmla="*/ 55 h 886"/>
                  <a:gd name="T28" fmla="*/ 36 w 872"/>
                  <a:gd name="T29" fmla="*/ 35 h 886"/>
                  <a:gd name="T30" fmla="*/ 51 w 872"/>
                  <a:gd name="T31" fmla="*/ 20 h 886"/>
                  <a:gd name="T32" fmla="*/ 76 w 872"/>
                  <a:gd name="T33" fmla="*/ 10 h 886"/>
                  <a:gd name="T34" fmla="*/ 97 w 872"/>
                  <a:gd name="T35" fmla="*/ 5 h 886"/>
                  <a:gd name="T36" fmla="*/ 122 w 872"/>
                  <a:gd name="T37" fmla="*/ 0 h 886"/>
                  <a:gd name="T38" fmla="*/ 748 w 872"/>
                  <a:gd name="T39" fmla="*/ 0 h 886"/>
                  <a:gd name="T40" fmla="*/ 774 w 872"/>
                  <a:gd name="T41" fmla="*/ 5 h 886"/>
                  <a:gd name="T42" fmla="*/ 794 w 872"/>
                  <a:gd name="T43" fmla="*/ 10 h 886"/>
                  <a:gd name="T44" fmla="*/ 815 w 872"/>
                  <a:gd name="T45" fmla="*/ 20 h 886"/>
                  <a:gd name="T46" fmla="*/ 835 w 872"/>
                  <a:gd name="T47" fmla="*/ 35 h 886"/>
                  <a:gd name="T48" fmla="*/ 850 w 872"/>
                  <a:gd name="T49" fmla="*/ 55 h 886"/>
                  <a:gd name="T50" fmla="*/ 860 w 872"/>
                  <a:gd name="T51" fmla="*/ 76 h 886"/>
                  <a:gd name="T52" fmla="*/ 871 w 872"/>
                  <a:gd name="T53" fmla="*/ 102 h 886"/>
                  <a:gd name="T54" fmla="*/ 871 w 872"/>
                  <a:gd name="T55" fmla="*/ 127 h 886"/>
                  <a:gd name="T56" fmla="*/ 871 w 872"/>
                  <a:gd name="T57" fmla="*/ 758 h 886"/>
                  <a:gd name="T58" fmla="*/ 871 w 872"/>
                  <a:gd name="T59" fmla="*/ 783 h 886"/>
                  <a:gd name="T60" fmla="*/ 860 w 872"/>
                  <a:gd name="T61" fmla="*/ 809 h 886"/>
                  <a:gd name="T62" fmla="*/ 850 w 872"/>
                  <a:gd name="T63" fmla="*/ 829 h 886"/>
                  <a:gd name="T64" fmla="*/ 835 w 872"/>
                  <a:gd name="T65" fmla="*/ 850 h 886"/>
                  <a:gd name="T66" fmla="*/ 815 w 872"/>
                  <a:gd name="T67" fmla="*/ 865 h 886"/>
                  <a:gd name="T68" fmla="*/ 794 w 872"/>
                  <a:gd name="T69" fmla="*/ 875 h 886"/>
                  <a:gd name="T70" fmla="*/ 774 w 872"/>
                  <a:gd name="T71" fmla="*/ 880 h 886"/>
                  <a:gd name="T72" fmla="*/ 748 w 872"/>
                  <a:gd name="T73" fmla="*/ 885 h 886"/>
                  <a:gd name="T74" fmla="*/ 249 w 872"/>
                  <a:gd name="T75" fmla="*/ 636 h 886"/>
                  <a:gd name="T76" fmla="*/ 621 w 872"/>
                  <a:gd name="T77" fmla="*/ 636 h 886"/>
                  <a:gd name="T78" fmla="*/ 621 w 872"/>
                  <a:gd name="T79" fmla="*/ 249 h 886"/>
                  <a:gd name="T80" fmla="*/ 249 w 872"/>
                  <a:gd name="T81" fmla="*/ 249 h 886"/>
                  <a:gd name="T82" fmla="*/ 249 w 872"/>
                  <a:gd name="T83" fmla="*/ 636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2" h="886">
                    <a:moveTo>
                      <a:pt x="748" y="885"/>
                    </a:moveTo>
                    <a:lnTo>
                      <a:pt x="122" y="885"/>
                    </a:lnTo>
                    <a:lnTo>
                      <a:pt x="97" y="880"/>
                    </a:lnTo>
                    <a:lnTo>
                      <a:pt x="76" y="875"/>
                    </a:lnTo>
                    <a:lnTo>
                      <a:pt x="51" y="865"/>
                    </a:lnTo>
                    <a:lnTo>
                      <a:pt x="36" y="850"/>
                    </a:lnTo>
                    <a:lnTo>
                      <a:pt x="20" y="829"/>
                    </a:lnTo>
                    <a:lnTo>
                      <a:pt x="10" y="809"/>
                    </a:lnTo>
                    <a:lnTo>
                      <a:pt x="0" y="783"/>
                    </a:lnTo>
                    <a:lnTo>
                      <a:pt x="0" y="758"/>
                    </a:lnTo>
                    <a:lnTo>
                      <a:pt x="0" y="127"/>
                    </a:lnTo>
                    <a:lnTo>
                      <a:pt x="0" y="102"/>
                    </a:lnTo>
                    <a:lnTo>
                      <a:pt x="10" y="76"/>
                    </a:lnTo>
                    <a:lnTo>
                      <a:pt x="20" y="55"/>
                    </a:lnTo>
                    <a:lnTo>
                      <a:pt x="36" y="35"/>
                    </a:lnTo>
                    <a:lnTo>
                      <a:pt x="51" y="20"/>
                    </a:lnTo>
                    <a:lnTo>
                      <a:pt x="76" y="10"/>
                    </a:lnTo>
                    <a:lnTo>
                      <a:pt x="97" y="5"/>
                    </a:lnTo>
                    <a:lnTo>
                      <a:pt x="122" y="0"/>
                    </a:lnTo>
                    <a:lnTo>
                      <a:pt x="748" y="0"/>
                    </a:lnTo>
                    <a:lnTo>
                      <a:pt x="774" y="5"/>
                    </a:lnTo>
                    <a:lnTo>
                      <a:pt x="794" y="10"/>
                    </a:lnTo>
                    <a:lnTo>
                      <a:pt x="815" y="20"/>
                    </a:lnTo>
                    <a:lnTo>
                      <a:pt x="835" y="35"/>
                    </a:lnTo>
                    <a:lnTo>
                      <a:pt x="850" y="55"/>
                    </a:lnTo>
                    <a:lnTo>
                      <a:pt x="860" y="76"/>
                    </a:lnTo>
                    <a:lnTo>
                      <a:pt x="871" y="102"/>
                    </a:lnTo>
                    <a:lnTo>
                      <a:pt x="871" y="127"/>
                    </a:lnTo>
                    <a:lnTo>
                      <a:pt x="871" y="758"/>
                    </a:lnTo>
                    <a:lnTo>
                      <a:pt x="871" y="783"/>
                    </a:lnTo>
                    <a:lnTo>
                      <a:pt x="860" y="809"/>
                    </a:lnTo>
                    <a:lnTo>
                      <a:pt x="850" y="829"/>
                    </a:lnTo>
                    <a:lnTo>
                      <a:pt x="835" y="850"/>
                    </a:lnTo>
                    <a:lnTo>
                      <a:pt x="815" y="865"/>
                    </a:lnTo>
                    <a:lnTo>
                      <a:pt x="794" y="875"/>
                    </a:lnTo>
                    <a:lnTo>
                      <a:pt x="774" y="880"/>
                    </a:lnTo>
                    <a:lnTo>
                      <a:pt x="748" y="885"/>
                    </a:lnTo>
                    <a:close/>
                    <a:moveTo>
                      <a:pt x="249" y="636"/>
                    </a:moveTo>
                    <a:lnTo>
                      <a:pt x="621" y="636"/>
                    </a:lnTo>
                    <a:lnTo>
                      <a:pt x="621" y="249"/>
                    </a:lnTo>
                    <a:lnTo>
                      <a:pt x="249" y="249"/>
                    </a:lnTo>
                    <a:lnTo>
                      <a:pt x="249" y="636"/>
                    </a:lnTo>
                    <a:close/>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7" name="Freeform 34"/>
              <p:cNvSpPr>
                <a:spLocks noChangeArrowheads="1"/>
              </p:cNvSpPr>
              <p:nvPr/>
            </p:nvSpPr>
            <p:spPr bwMode="auto">
              <a:xfrm>
                <a:off x="9163013" y="2070577"/>
                <a:ext cx="597386" cy="594370"/>
              </a:xfrm>
              <a:custGeom>
                <a:avLst/>
                <a:gdLst>
                  <a:gd name="T0" fmla="*/ 392 w 876"/>
                  <a:gd name="T1" fmla="*/ 870 h 871"/>
                  <a:gd name="T2" fmla="*/ 305 w 876"/>
                  <a:gd name="T3" fmla="*/ 855 h 871"/>
                  <a:gd name="T4" fmla="*/ 229 w 876"/>
                  <a:gd name="T5" fmla="*/ 819 h 871"/>
                  <a:gd name="T6" fmla="*/ 157 w 876"/>
                  <a:gd name="T7" fmla="*/ 773 h 871"/>
                  <a:gd name="T8" fmla="*/ 101 w 876"/>
                  <a:gd name="T9" fmla="*/ 712 h 871"/>
                  <a:gd name="T10" fmla="*/ 50 w 876"/>
                  <a:gd name="T11" fmla="*/ 646 h 871"/>
                  <a:gd name="T12" fmla="*/ 20 w 876"/>
                  <a:gd name="T13" fmla="*/ 565 h 871"/>
                  <a:gd name="T14" fmla="*/ 5 w 876"/>
                  <a:gd name="T15" fmla="*/ 479 h 871"/>
                  <a:gd name="T16" fmla="*/ 5 w 876"/>
                  <a:gd name="T17" fmla="*/ 392 h 871"/>
                  <a:gd name="T18" fmla="*/ 20 w 876"/>
                  <a:gd name="T19" fmla="*/ 305 h 871"/>
                  <a:gd name="T20" fmla="*/ 50 w 876"/>
                  <a:gd name="T21" fmla="*/ 229 h 871"/>
                  <a:gd name="T22" fmla="*/ 101 w 876"/>
                  <a:gd name="T23" fmla="*/ 158 h 871"/>
                  <a:gd name="T24" fmla="*/ 157 w 876"/>
                  <a:gd name="T25" fmla="*/ 102 h 871"/>
                  <a:gd name="T26" fmla="*/ 229 w 876"/>
                  <a:gd name="T27" fmla="*/ 51 h 871"/>
                  <a:gd name="T28" fmla="*/ 305 w 876"/>
                  <a:gd name="T29" fmla="*/ 21 h 871"/>
                  <a:gd name="T30" fmla="*/ 392 w 876"/>
                  <a:gd name="T31" fmla="*/ 0 h 871"/>
                  <a:gd name="T32" fmla="*/ 483 w 876"/>
                  <a:gd name="T33" fmla="*/ 0 h 871"/>
                  <a:gd name="T34" fmla="*/ 565 w 876"/>
                  <a:gd name="T35" fmla="*/ 21 h 871"/>
                  <a:gd name="T36" fmla="*/ 646 w 876"/>
                  <a:gd name="T37" fmla="*/ 51 h 871"/>
                  <a:gd name="T38" fmla="*/ 718 w 876"/>
                  <a:gd name="T39" fmla="*/ 102 h 871"/>
                  <a:gd name="T40" fmla="*/ 774 w 876"/>
                  <a:gd name="T41" fmla="*/ 158 h 871"/>
                  <a:gd name="T42" fmla="*/ 819 w 876"/>
                  <a:gd name="T43" fmla="*/ 229 h 871"/>
                  <a:gd name="T44" fmla="*/ 855 w 876"/>
                  <a:gd name="T45" fmla="*/ 305 h 871"/>
                  <a:gd name="T46" fmla="*/ 870 w 876"/>
                  <a:gd name="T47" fmla="*/ 392 h 871"/>
                  <a:gd name="T48" fmla="*/ 870 w 876"/>
                  <a:gd name="T49" fmla="*/ 479 h 871"/>
                  <a:gd name="T50" fmla="*/ 855 w 876"/>
                  <a:gd name="T51" fmla="*/ 565 h 871"/>
                  <a:gd name="T52" fmla="*/ 819 w 876"/>
                  <a:gd name="T53" fmla="*/ 646 h 871"/>
                  <a:gd name="T54" fmla="*/ 774 w 876"/>
                  <a:gd name="T55" fmla="*/ 712 h 871"/>
                  <a:gd name="T56" fmla="*/ 718 w 876"/>
                  <a:gd name="T57" fmla="*/ 773 h 871"/>
                  <a:gd name="T58" fmla="*/ 646 w 876"/>
                  <a:gd name="T59" fmla="*/ 819 h 871"/>
                  <a:gd name="T60" fmla="*/ 565 w 876"/>
                  <a:gd name="T61" fmla="*/ 855 h 871"/>
                  <a:gd name="T62" fmla="*/ 483 w 876"/>
                  <a:gd name="T63" fmla="*/ 870 h 871"/>
                  <a:gd name="T64" fmla="*/ 438 w 876"/>
                  <a:gd name="T65" fmla="*/ 250 h 871"/>
                  <a:gd name="T66" fmla="*/ 366 w 876"/>
                  <a:gd name="T67" fmla="*/ 265 h 871"/>
                  <a:gd name="T68" fmla="*/ 305 w 876"/>
                  <a:gd name="T69" fmla="*/ 305 h 871"/>
                  <a:gd name="T70" fmla="*/ 265 w 876"/>
                  <a:gd name="T71" fmla="*/ 361 h 871"/>
                  <a:gd name="T72" fmla="*/ 249 w 876"/>
                  <a:gd name="T73" fmla="*/ 438 h 871"/>
                  <a:gd name="T74" fmla="*/ 265 w 876"/>
                  <a:gd name="T75" fmla="*/ 509 h 871"/>
                  <a:gd name="T76" fmla="*/ 305 w 876"/>
                  <a:gd name="T77" fmla="*/ 570 h 871"/>
                  <a:gd name="T78" fmla="*/ 366 w 876"/>
                  <a:gd name="T79" fmla="*/ 611 h 871"/>
                  <a:gd name="T80" fmla="*/ 438 w 876"/>
                  <a:gd name="T81" fmla="*/ 621 h 871"/>
                  <a:gd name="T82" fmla="*/ 509 w 876"/>
                  <a:gd name="T83" fmla="*/ 611 h 871"/>
                  <a:gd name="T84" fmla="*/ 570 w 876"/>
                  <a:gd name="T85" fmla="*/ 570 h 871"/>
                  <a:gd name="T86" fmla="*/ 610 w 876"/>
                  <a:gd name="T87" fmla="*/ 509 h 871"/>
                  <a:gd name="T88" fmla="*/ 626 w 876"/>
                  <a:gd name="T89" fmla="*/ 438 h 871"/>
                  <a:gd name="T90" fmla="*/ 610 w 876"/>
                  <a:gd name="T91" fmla="*/ 361 h 871"/>
                  <a:gd name="T92" fmla="*/ 570 w 876"/>
                  <a:gd name="T93" fmla="*/ 305 h 871"/>
                  <a:gd name="T94" fmla="*/ 509 w 876"/>
                  <a:gd name="T95" fmla="*/ 265 h 871"/>
                  <a:gd name="T96" fmla="*/ 438 w 876"/>
                  <a:gd name="T97" fmla="*/ 250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76" h="871">
                    <a:moveTo>
                      <a:pt x="438" y="870"/>
                    </a:moveTo>
                    <a:lnTo>
                      <a:pt x="392" y="870"/>
                    </a:lnTo>
                    <a:lnTo>
                      <a:pt x="351" y="865"/>
                    </a:lnTo>
                    <a:lnTo>
                      <a:pt x="305" y="855"/>
                    </a:lnTo>
                    <a:lnTo>
                      <a:pt x="269" y="840"/>
                    </a:lnTo>
                    <a:lnTo>
                      <a:pt x="229" y="819"/>
                    </a:lnTo>
                    <a:lnTo>
                      <a:pt x="193" y="799"/>
                    </a:lnTo>
                    <a:lnTo>
                      <a:pt x="157" y="773"/>
                    </a:lnTo>
                    <a:lnTo>
                      <a:pt x="127" y="743"/>
                    </a:lnTo>
                    <a:lnTo>
                      <a:pt x="101" y="712"/>
                    </a:lnTo>
                    <a:lnTo>
                      <a:pt x="76" y="682"/>
                    </a:lnTo>
                    <a:lnTo>
                      <a:pt x="50" y="646"/>
                    </a:lnTo>
                    <a:lnTo>
                      <a:pt x="35" y="605"/>
                    </a:lnTo>
                    <a:lnTo>
                      <a:pt x="20" y="565"/>
                    </a:lnTo>
                    <a:lnTo>
                      <a:pt x="9" y="524"/>
                    </a:lnTo>
                    <a:lnTo>
                      <a:pt x="5" y="479"/>
                    </a:lnTo>
                    <a:lnTo>
                      <a:pt x="0" y="438"/>
                    </a:lnTo>
                    <a:lnTo>
                      <a:pt x="5" y="392"/>
                    </a:lnTo>
                    <a:lnTo>
                      <a:pt x="9" y="346"/>
                    </a:lnTo>
                    <a:lnTo>
                      <a:pt x="20" y="305"/>
                    </a:lnTo>
                    <a:lnTo>
                      <a:pt x="35" y="265"/>
                    </a:lnTo>
                    <a:lnTo>
                      <a:pt x="50" y="229"/>
                    </a:lnTo>
                    <a:lnTo>
                      <a:pt x="76" y="193"/>
                    </a:lnTo>
                    <a:lnTo>
                      <a:pt x="101" y="158"/>
                    </a:lnTo>
                    <a:lnTo>
                      <a:pt x="127" y="127"/>
                    </a:lnTo>
                    <a:lnTo>
                      <a:pt x="157" y="102"/>
                    </a:lnTo>
                    <a:lnTo>
                      <a:pt x="193" y="76"/>
                    </a:lnTo>
                    <a:lnTo>
                      <a:pt x="229" y="51"/>
                    </a:lnTo>
                    <a:lnTo>
                      <a:pt x="269" y="36"/>
                    </a:lnTo>
                    <a:lnTo>
                      <a:pt x="305" y="21"/>
                    </a:lnTo>
                    <a:lnTo>
                      <a:pt x="351" y="10"/>
                    </a:lnTo>
                    <a:lnTo>
                      <a:pt x="392" y="0"/>
                    </a:lnTo>
                    <a:lnTo>
                      <a:pt x="438" y="0"/>
                    </a:lnTo>
                    <a:lnTo>
                      <a:pt x="483" y="0"/>
                    </a:lnTo>
                    <a:lnTo>
                      <a:pt x="524" y="10"/>
                    </a:lnTo>
                    <a:lnTo>
                      <a:pt x="565" y="21"/>
                    </a:lnTo>
                    <a:lnTo>
                      <a:pt x="606" y="36"/>
                    </a:lnTo>
                    <a:lnTo>
                      <a:pt x="646" y="51"/>
                    </a:lnTo>
                    <a:lnTo>
                      <a:pt x="682" y="76"/>
                    </a:lnTo>
                    <a:lnTo>
                      <a:pt x="718" y="102"/>
                    </a:lnTo>
                    <a:lnTo>
                      <a:pt x="748" y="127"/>
                    </a:lnTo>
                    <a:lnTo>
                      <a:pt x="774" y="158"/>
                    </a:lnTo>
                    <a:lnTo>
                      <a:pt x="799" y="193"/>
                    </a:lnTo>
                    <a:lnTo>
                      <a:pt x="819" y="229"/>
                    </a:lnTo>
                    <a:lnTo>
                      <a:pt x="840" y="265"/>
                    </a:lnTo>
                    <a:lnTo>
                      <a:pt x="855" y="305"/>
                    </a:lnTo>
                    <a:lnTo>
                      <a:pt x="866" y="346"/>
                    </a:lnTo>
                    <a:lnTo>
                      <a:pt x="870" y="392"/>
                    </a:lnTo>
                    <a:lnTo>
                      <a:pt x="875" y="438"/>
                    </a:lnTo>
                    <a:lnTo>
                      <a:pt x="870" y="479"/>
                    </a:lnTo>
                    <a:lnTo>
                      <a:pt x="866" y="524"/>
                    </a:lnTo>
                    <a:lnTo>
                      <a:pt x="855" y="565"/>
                    </a:lnTo>
                    <a:lnTo>
                      <a:pt x="840" y="605"/>
                    </a:lnTo>
                    <a:lnTo>
                      <a:pt x="819" y="646"/>
                    </a:lnTo>
                    <a:lnTo>
                      <a:pt x="799" y="682"/>
                    </a:lnTo>
                    <a:lnTo>
                      <a:pt x="774" y="712"/>
                    </a:lnTo>
                    <a:lnTo>
                      <a:pt x="748" y="743"/>
                    </a:lnTo>
                    <a:lnTo>
                      <a:pt x="718" y="773"/>
                    </a:lnTo>
                    <a:lnTo>
                      <a:pt x="682" y="799"/>
                    </a:lnTo>
                    <a:lnTo>
                      <a:pt x="646" y="819"/>
                    </a:lnTo>
                    <a:lnTo>
                      <a:pt x="606" y="840"/>
                    </a:lnTo>
                    <a:lnTo>
                      <a:pt x="565" y="855"/>
                    </a:lnTo>
                    <a:lnTo>
                      <a:pt x="524" y="865"/>
                    </a:lnTo>
                    <a:lnTo>
                      <a:pt x="483" y="870"/>
                    </a:lnTo>
                    <a:lnTo>
                      <a:pt x="438" y="870"/>
                    </a:lnTo>
                    <a:close/>
                    <a:moveTo>
                      <a:pt x="438" y="250"/>
                    </a:moveTo>
                    <a:lnTo>
                      <a:pt x="402" y="254"/>
                    </a:lnTo>
                    <a:lnTo>
                      <a:pt x="366" y="265"/>
                    </a:lnTo>
                    <a:lnTo>
                      <a:pt x="330" y="280"/>
                    </a:lnTo>
                    <a:lnTo>
                      <a:pt x="305" y="305"/>
                    </a:lnTo>
                    <a:lnTo>
                      <a:pt x="280" y="331"/>
                    </a:lnTo>
                    <a:lnTo>
                      <a:pt x="265" y="361"/>
                    </a:lnTo>
                    <a:lnTo>
                      <a:pt x="254" y="397"/>
                    </a:lnTo>
                    <a:lnTo>
                      <a:pt x="249" y="438"/>
                    </a:lnTo>
                    <a:lnTo>
                      <a:pt x="254" y="473"/>
                    </a:lnTo>
                    <a:lnTo>
                      <a:pt x="265" y="509"/>
                    </a:lnTo>
                    <a:lnTo>
                      <a:pt x="280" y="539"/>
                    </a:lnTo>
                    <a:lnTo>
                      <a:pt x="305" y="570"/>
                    </a:lnTo>
                    <a:lnTo>
                      <a:pt x="330" y="590"/>
                    </a:lnTo>
                    <a:lnTo>
                      <a:pt x="366" y="611"/>
                    </a:lnTo>
                    <a:lnTo>
                      <a:pt x="402" y="621"/>
                    </a:lnTo>
                    <a:lnTo>
                      <a:pt x="438" y="621"/>
                    </a:lnTo>
                    <a:lnTo>
                      <a:pt x="473" y="621"/>
                    </a:lnTo>
                    <a:lnTo>
                      <a:pt x="509" y="611"/>
                    </a:lnTo>
                    <a:lnTo>
                      <a:pt x="539" y="590"/>
                    </a:lnTo>
                    <a:lnTo>
                      <a:pt x="570" y="570"/>
                    </a:lnTo>
                    <a:lnTo>
                      <a:pt x="590" y="539"/>
                    </a:lnTo>
                    <a:lnTo>
                      <a:pt x="610" y="509"/>
                    </a:lnTo>
                    <a:lnTo>
                      <a:pt x="621" y="473"/>
                    </a:lnTo>
                    <a:lnTo>
                      <a:pt x="626" y="438"/>
                    </a:lnTo>
                    <a:lnTo>
                      <a:pt x="621" y="397"/>
                    </a:lnTo>
                    <a:lnTo>
                      <a:pt x="610" y="361"/>
                    </a:lnTo>
                    <a:lnTo>
                      <a:pt x="590" y="331"/>
                    </a:lnTo>
                    <a:lnTo>
                      <a:pt x="570" y="305"/>
                    </a:lnTo>
                    <a:lnTo>
                      <a:pt x="539" y="280"/>
                    </a:lnTo>
                    <a:lnTo>
                      <a:pt x="509" y="265"/>
                    </a:lnTo>
                    <a:lnTo>
                      <a:pt x="473" y="254"/>
                    </a:lnTo>
                    <a:lnTo>
                      <a:pt x="438" y="250"/>
                    </a:lnTo>
                    <a:close/>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8" name="Freeform 35"/>
              <p:cNvSpPr>
                <a:spLocks noChangeArrowheads="1"/>
              </p:cNvSpPr>
              <p:nvPr/>
            </p:nvSpPr>
            <p:spPr bwMode="auto">
              <a:xfrm>
                <a:off x="10873711" y="3410170"/>
                <a:ext cx="1022798" cy="597386"/>
              </a:xfrm>
              <a:custGeom>
                <a:avLst/>
                <a:gdLst>
                  <a:gd name="T0" fmla="*/ 749 w 1498"/>
                  <a:gd name="T1" fmla="*/ 875 h 876"/>
                  <a:gd name="T2" fmla="*/ 723 w 1498"/>
                  <a:gd name="T3" fmla="*/ 871 h 876"/>
                  <a:gd name="T4" fmla="*/ 703 w 1498"/>
                  <a:gd name="T5" fmla="*/ 866 h 876"/>
                  <a:gd name="T6" fmla="*/ 682 w 1498"/>
                  <a:gd name="T7" fmla="*/ 855 h 876"/>
                  <a:gd name="T8" fmla="*/ 662 w 1498"/>
                  <a:gd name="T9" fmla="*/ 835 h 876"/>
                  <a:gd name="T10" fmla="*/ 36 w 1498"/>
                  <a:gd name="T11" fmla="*/ 214 h 876"/>
                  <a:gd name="T12" fmla="*/ 15 w 1498"/>
                  <a:gd name="T13" fmla="*/ 184 h 876"/>
                  <a:gd name="T14" fmla="*/ 5 w 1498"/>
                  <a:gd name="T15" fmla="*/ 153 h 876"/>
                  <a:gd name="T16" fmla="*/ 0 w 1498"/>
                  <a:gd name="T17" fmla="*/ 112 h 876"/>
                  <a:gd name="T18" fmla="*/ 10 w 1498"/>
                  <a:gd name="T19" fmla="*/ 76 h 876"/>
                  <a:gd name="T20" fmla="*/ 31 w 1498"/>
                  <a:gd name="T21" fmla="*/ 46 h 876"/>
                  <a:gd name="T22" fmla="*/ 56 w 1498"/>
                  <a:gd name="T23" fmla="*/ 20 h 876"/>
                  <a:gd name="T24" fmla="*/ 92 w 1498"/>
                  <a:gd name="T25" fmla="*/ 5 h 876"/>
                  <a:gd name="T26" fmla="*/ 127 w 1498"/>
                  <a:gd name="T27" fmla="*/ 0 h 876"/>
                  <a:gd name="T28" fmla="*/ 1370 w 1498"/>
                  <a:gd name="T29" fmla="*/ 0 h 876"/>
                  <a:gd name="T30" fmla="*/ 1411 w 1498"/>
                  <a:gd name="T31" fmla="*/ 5 h 876"/>
                  <a:gd name="T32" fmla="*/ 1441 w 1498"/>
                  <a:gd name="T33" fmla="*/ 20 h 876"/>
                  <a:gd name="T34" fmla="*/ 1467 w 1498"/>
                  <a:gd name="T35" fmla="*/ 46 h 876"/>
                  <a:gd name="T36" fmla="*/ 1487 w 1498"/>
                  <a:gd name="T37" fmla="*/ 76 h 876"/>
                  <a:gd name="T38" fmla="*/ 1497 w 1498"/>
                  <a:gd name="T39" fmla="*/ 112 h 876"/>
                  <a:gd name="T40" fmla="*/ 1492 w 1498"/>
                  <a:gd name="T41" fmla="*/ 153 h 876"/>
                  <a:gd name="T42" fmla="*/ 1482 w 1498"/>
                  <a:gd name="T43" fmla="*/ 184 h 876"/>
                  <a:gd name="T44" fmla="*/ 1462 w 1498"/>
                  <a:gd name="T45" fmla="*/ 214 h 876"/>
                  <a:gd name="T46" fmla="*/ 835 w 1498"/>
                  <a:gd name="T47" fmla="*/ 835 h 876"/>
                  <a:gd name="T48" fmla="*/ 820 w 1498"/>
                  <a:gd name="T49" fmla="*/ 855 h 876"/>
                  <a:gd name="T50" fmla="*/ 795 w 1498"/>
                  <a:gd name="T51" fmla="*/ 866 h 876"/>
                  <a:gd name="T52" fmla="*/ 774 w 1498"/>
                  <a:gd name="T53" fmla="*/ 871 h 876"/>
                  <a:gd name="T54" fmla="*/ 749 w 1498"/>
                  <a:gd name="T55" fmla="*/ 875 h 876"/>
                  <a:gd name="T56" fmla="*/ 428 w 1498"/>
                  <a:gd name="T57" fmla="*/ 249 h 876"/>
                  <a:gd name="T58" fmla="*/ 749 w 1498"/>
                  <a:gd name="T59" fmla="*/ 570 h 876"/>
                  <a:gd name="T60" fmla="*/ 1070 w 1498"/>
                  <a:gd name="T61" fmla="*/ 249 h 876"/>
                  <a:gd name="T62" fmla="*/ 428 w 1498"/>
                  <a:gd name="T63" fmla="*/ 249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98" h="876">
                    <a:moveTo>
                      <a:pt x="749" y="875"/>
                    </a:moveTo>
                    <a:lnTo>
                      <a:pt x="723" y="871"/>
                    </a:lnTo>
                    <a:lnTo>
                      <a:pt x="703" y="866"/>
                    </a:lnTo>
                    <a:lnTo>
                      <a:pt x="682" y="855"/>
                    </a:lnTo>
                    <a:lnTo>
                      <a:pt x="662" y="835"/>
                    </a:lnTo>
                    <a:lnTo>
                      <a:pt x="36" y="214"/>
                    </a:lnTo>
                    <a:lnTo>
                      <a:pt x="15" y="184"/>
                    </a:lnTo>
                    <a:lnTo>
                      <a:pt x="5" y="153"/>
                    </a:lnTo>
                    <a:lnTo>
                      <a:pt x="0" y="112"/>
                    </a:lnTo>
                    <a:lnTo>
                      <a:pt x="10" y="76"/>
                    </a:lnTo>
                    <a:lnTo>
                      <a:pt x="31" y="46"/>
                    </a:lnTo>
                    <a:lnTo>
                      <a:pt x="56" y="20"/>
                    </a:lnTo>
                    <a:lnTo>
                      <a:pt x="92" y="5"/>
                    </a:lnTo>
                    <a:lnTo>
                      <a:pt x="127" y="0"/>
                    </a:lnTo>
                    <a:lnTo>
                      <a:pt x="1370" y="0"/>
                    </a:lnTo>
                    <a:lnTo>
                      <a:pt x="1411" y="5"/>
                    </a:lnTo>
                    <a:lnTo>
                      <a:pt x="1441" y="20"/>
                    </a:lnTo>
                    <a:lnTo>
                      <a:pt x="1467" y="46"/>
                    </a:lnTo>
                    <a:lnTo>
                      <a:pt x="1487" y="76"/>
                    </a:lnTo>
                    <a:lnTo>
                      <a:pt x="1497" y="112"/>
                    </a:lnTo>
                    <a:lnTo>
                      <a:pt x="1492" y="153"/>
                    </a:lnTo>
                    <a:lnTo>
                      <a:pt x="1482" y="184"/>
                    </a:lnTo>
                    <a:lnTo>
                      <a:pt x="1462" y="214"/>
                    </a:lnTo>
                    <a:lnTo>
                      <a:pt x="835" y="835"/>
                    </a:lnTo>
                    <a:lnTo>
                      <a:pt x="820" y="855"/>
                    </a:lnTo>
                    <a:lnTo>
                      <a:pt x="795" y="866"/>
                    </a:lnTo>
                    <a:lnTo>
                      <a:pt x="774" y="871"/>
                    </a:lnTo>
                    <a:lnTo>
                      <a:pt x="749" y="875"/>
                    </a:lnTo>
                    <a:close/>
                    <a:moveTo>
                      <a:pt x="428" y="249"/>
                    </a:moveTo>
                    <a:lnTo>
                      <a:pt x="749" y="570"/>
                    </a:lnTo>
                    <a:lnTo>
                      <a:pt x="1070" y="249"/>
                    </a:lnTo>
                    <a:lnTo>
                      <a:pt x="428" y="249"/>
                    </a:lnTo>
                    <a:close/>
                  </a:path>
                </a:pathLst>
              </a:custGeom>
              <a:solidFill>
                <a:srgbClr val="F8D4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9" name="Freeform 37"/>
              <p:cNvSpPr>
                <a:spLocks noChangeArrowheads="1"/>
              </p:cNvSpPr>
              <p:nvPr/>
            </p:nvSpPr>
            <p:spPr bwMode="auto">
              <a:xfrm>
                <a:off x="9163013" y="5039407"/>
                <a:ext cx="168958" cy="1818593"/>
              </a:xfrm>
              <a:custGeom>
                <a:avLst/>
                <a:gdLst>
                  <a:gd name="T0" fmla="*/ 249 w 250"/>
                  <a:gd name="T1" fmla="*/ 4336 h 4337"/>
                  <a:gd name="T2" fmla="*/ 0 w 250"/>
                  <a:gd name="T3" fmla="*/ 4336 h 4337"/>
                  <a:gd name="T4" fmla="*/ 0 w 250"/>
                  <a:gd name="T5" fmla="*/ 0 h 4337"/>
                  <a:gd name="T6" fmla="*/ 249 w 250"/>
                  <a:gd name="T7" fmla="*/ 0 h 4337"/>
                  <a:gd name="T8" fmla="*/ 249 w 250"/>
                  <a:gd name="T9" fmla="*/ 4336 h 4337"/>
                </a:gdLst>
                <a:ahLst/>
                <a:cxnLst>
                  <a:cxn ang="0">
                    <a:pos x="T0" y="T1"/>
                  </a:cxn>
                  <a:cxn ang="0">
                    <a:pos x="T2" y="T3"/>
                  </a:cxn>
                  <a:cxn ang="0">
                    <a:pos x="T4" y="T5"/>
                  </a:cxn>
                  <a:cxn ang="0">
                    <a:pos x="T6" y="T7"/>
                  </a:cxn>
                  <a:cxn ang="0">
                    <a:pos x="T8" y="T9"/>
                  </a:cxn>
                </a:cxnLst>
                <a:rect l="0" t="0" r="r" b="b"/>
                <a:pathLst>
                  <a:path w="250" h="4337">
                    <a:moveTo>
                      <a:pt x="249" y="4336"/>
                    </a:moveTo>
                    <a:lnTo>
                      <a:pt x="0" y="4336"/>
                    </a:lnTo>
                    <a:lnTo>
                      <a:pt x="0" y="0"/>
                    </a:lnTo>
                    <a:lnTo>
                      <a:pt x="249" y="0"/>
                    </a:lnTo>
                    <a:lnTo>
                      <a:pt x="249" y="4336"/>
                    </a:lnTo>
                  </a:path>
                </a:pathLst>
              </a:custGeom>
              <a:solidFill>
                <a:srgbClr val="65CB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0" name="Freeform 38"/>
              <p:cNvSpPr>
                <a:spLocks noChangeArrowheads="1"/>
              </p:cNvSpPr>
              <p:nvPr/>
            </p:nvSpPr>
            <p:spPr bwMode="auto">
              <a:xfrm>
                <a:off x="9163013" y="2369270"/>
                <a:ext cx="168958" cy="1300372"/>
              </a:xfrm>
              <a:custGeom>
                <a:avLst/>
                <a:gdLst>
                  <a:gd name="T0" fmla="*/ 249 w 250"/>
                  <a:gd name="T1" fmla="*/ 1903 h 1904"/>
                  <a:gd name="T2" fmla="*/ 0 w 250"/>
                  <a:gd name="T3" fmla="*/ 1903 h 1904"/>
                  <a:gd name="T4" fmla="*/ 0 w 250"/>
                  <a:gd name="T5" fmla="*/ 0 h 1904"/>
                  <a:gd name="T6" fmla="*/ 249 w 250"/>
                  <a:gd name="T7" fmla="*/ 0 h 1904"/>
                  <a:gd name="T8" fmla="*/ 249 w 250"/>
                  <a:gd name="T9" fmla="*/ 1903 h 1904"/>
                </a:gdLst>
                <a:ahLst/>
                <a:cxnLst>
                  <a:cxn ang="0">
                    <a:pos x="T0" y="T1"/>
                  </a:cxn>
                  <a:cxn ang="0">
                    <a:pos x="T2" y="T3"/>
                  </a:cxn>
                  <a:cxn ang="0">
                    <a:pos x="T4" y="T5"/>
                  </a:cxn>
                  <a:cxn ang="0">
                    <a:pos x="T6" y="T7"/>
                  </a:cxn>
                  <a:cxn ang="0">
                    <a:pos x="T8" y="T9"/>
                  </a:cxn>
                </a:cxnLst>
                <a:rect l="0" t="0" r="r" b="b"/>
                <a:pathLst>
                  <a:path w="250" h="1904">
                    <a:moveTo>
                      <a:pt x="249" y="1903"/>
                    </a:moveTo>
                    <a:lnTo>
                      <a:pt x="0" y="1903"/>
                    </a:lnTo>
                    <a:lnTo>
                      <a:pt x="0" y="0"/>
                    </a:lnTo>
                    <a:lnTo>
                      <a:pt x="249" y="0"/>
                    </a:lnTo>
                    <a:lnTo>
                      <a:pt x="249" y="1903"/>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1" name="Freeform 39"/>
              <p:cNvSpPr>
                <a:spLocks noChangeArrowheads="1"/>
              </p:cNvSpPr>
              <p:nvPr/>
            </p:nvSpPr>
            <p:spPr bwMode="auto">
              <a:xfrm>
                <a:off x="9759182" y="2511074"/>
                <a:ext cx="847807" cy="1022798"/>
              </a:xfrm>
              <a:custGeom>
                <a:avLst/>
                <a:gdLst>
                  <a:gd name="T0" fmla="*/ 1208 w 1244"/>
                  <a:gd name="T1" fmla="*/ 657 h 1498"/>
                  <a:gd name="T2" fmla="*/ 1223 w 1244"/>
                  <a:gd name="T3" fmla="*/ 677 h 1498"/>
                  <a:gd name="T4" fmla="*/ 1238 w 1244"/>
                  <a:gd name="T5" fmla="*/ 697 h 1498"/>
                  <a:gd name="T6" fmla="*/ 1243 w 1244"/>
                  <a:gd name="T7" fmla="*/ 723 h 1498"/>
                  <a:gd name="T8" fmla="*/ 1243 w 1244"/>
                  <a:gd name="T9" fmla="*/ 749 h 1498"/>
                  <a:gd name="T10" fmla="*/ 1243 w 1244"/>
                  <a:gd name="T11" fmla="*/ 774 h 1498"/>
                  <a:gd name="T12" fmla="*/ 1233 w 1244"/>
                  <a:gd name="T13" fmla="*/ 794 h 1498"/>
                  <a:gd name="T14" fmla="*/ 1223 w 1244"/>
                  <a:gd name="T15" fmla="*/ 814 h 1498"/>
                  <a:gd name="T16" fmla="*/ 1208 w 1244"/>
                  <a:gd name="T17" fmla="*/ 835 h 1498"/>
                  <a:gd name="T18" fmla="*/ 586 w 1244"/>
                  <a:gd name="T19" fmla="*/ 1456 h 1498"/>
                  <a:gd name="T20" fmla="*/ 566 w 1244"/>
                  <a:gd name="T21" fmla="*/ 1476 h 1498"/>
                  <a:gd name="T22" fmla="*/ 545 w 1244"/>
                  <a:gd name="T23" fmla="*/ 1486 h 1498"/>
                  <a:gd name="T24" fmla="*/ 520 w 1244"/>
                  <a:gd name="T25" fmla="*/ 1492 h 1498"/>
                  <a:gd name="T26" fmla="*/ 500 w 1244"/>
                  <a:gd name="T27" fmla="*/ 1497 h 1498"/>
                  <a:gd name="T28" fmla="*/ 474 w 1244"/>
                  <a:gd name="T29" fmla="*/ 1492 h 1498"/>
                  <a:gd name="T30" fmla="*/ 449 w 1244"/>
                  <a:gd name="T31" fmla="*/ 1486 h 1498"/>
                  <a:gd name="T32" fmla="*/ 428 w 1244"/>
                  <a:gd name="T33" fmla="*/ 1476 h 1498"/>
                  <a:gd name="T34" fmla="*/ 408 w 1244"/>
                  <a:gd name="T35" fmla="*/ 1456 h 1498"/>
                  <a:gd name="T36" fmla="*/ 0 w 1244"/>
                  <a:gd name="T37" fmla="*/ 1048 h 1498"/>
                  <a:gd name="T38" fmla="*/ 0 w 1244"/>
                  <a:gd name="T39" fmla="*/ 448 h 1498"/>
                  <a:gd name="T40" fmla="*/ 408 w 1244"/>
                  <a:gd name="T41" fmla="*/ 36 h 1498"/>
                  <a:gd name="T42" fmla="*/ 428 w 1244"/>
                  <a:gd name="T43" fmla="*/ 21 h 1498"/>
                  <a:gd name="T44" fmla="*/ 449 w 1244"/>
                  <a:gd name="T45" fmla="*/ 10 h 1498"/>
                  <a:gd name="T46" fmla="*/ 474 w 1244"/>
                  <a:gd name="T47" fmla="*/ 6 h 1498"/>
                  <a:gd name="T48" fmla="*/ 500 w 1244"/>
                  <a:gd name="T49" fmla="*/ 0 h 1498"/>
                  <a:gd name="T50" fmla="*/ 520 w 1244"/>
                  <a:gd name="T51" fmla="*/ 6 h 1498"/>
                  <a:gd name="T52" fmla="*/ 545 w 1244"/>
                  <a:gd name="T53" fmla="*/ 10 h 1498"/>
                  <a:gd name="T54" fmla="*/ 566 w 1244"/>
                  <a:gd name="T55" fmla="*/ 21 h 1498"/>
                  <a:gd name="T56" fmla="*/ 586 w 1244"/>
                  <a:gd name="T57" fmla="*/ 36 h 1498"/>
                  <a:gd name="T58" fmla="*/ 1208 w 1244"/>
                  <a:gd name="T59" fmla="*/ 657 h 1498"/>
                  <a:gd name="T60" fmla="*/ 500 w 1244"/>
                  <a:gd name="T61" fmla="*/ 1191 h 1498"/>
                  <a:gd name="T62" fmla="*/ 943 w 1244"/>
                  <a:gd name="T63" fmla="*/ 749 h 1498"/>
                  <a:gd name="T64" fmla="*/ 500 w 1244"/>
                  <a:gd name="T65" fmla="*/ 300 h 1498"/>
                  <a:gd name="T66" fmla="*/ 51 w 1244"/>
                  <a:gd name="T67" fmla="*/ 749 h 1498"/>
                  <a:gd name="T68" fmla="*/ 500 w 1244"/>
                  <a:gd name="T69" fmla="*/ 1191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44" h="1498">
                    <a:moveTo>
                      <a:pt x="1208" y="657"/>
                    </a:moveTo>
                    <a:lnTo>
                      <a:pt x="1223" y="677"/>
                    </a:lnTo>
                    <a:lnTo>
                      <a:pt x="1238" y="697"/>
                    </a:lnTo>
                    <a:lnTo>
                      <a:pt x="1243" y="723"/>
                    </a:lnTo>
                    <a:lnTo>
                      <a:pt x="1243" y="749"/>
                    </a:lnTo>
                    <a:lnTo>
                      <a:pt x="1243" y="774"/>
                    </a:lnTo>
                    <a:lnTo>
                      <a:pt x="1233" y="794"/>
                    </a:lnTo>
                    <a:lnTo>
                      <a:pt x="1223" y="814"/>
                    </a:lnTo>
                    <a:lnTo>
                      <a:pt x="1208" y="835"/>
                    </a:lnTo>
                    <a:lnTo>
                      <a:pt x="586" y="1456"/>
                    </a:lnTo>
                    <a:lnTo>
                      <a:pt x="566" y="1476"/>
                    </a:lnTo>
                    <a:lnTo>
                      <a:pt x="545" y="1486"/>
                    </a:lnTo>
                    <a:lnTo>
                      <a:pt x="520" y="1492"/>
                    </a:lnTo>
                    <a:lnTo>
                      <a:pt x="500" y="1497"/>
                    </a:lnTo>
                    <a:lnTo>
                      <a:pt x="474" y="1492"/>
                    </a:lnTo>
                    <a:lnTo>
                      <a:pt x="449" y="1486"/>
                    </a:lnTo>
                    <a:lnTo>
                      <a:pt x="428" y="1476"/>
                    </a:lnTo>
                    <a:lnTo>
                      <a:pt x="408" y="1456"/>
                    </a:lnTo>
                    <a:lnTo>
                      <a:pt x="0" y="1048"/>
                    </a:lnTo>
                    <a:lnTo>
                      <a:pt x="0" y="448"/>
                    </a:lnTo>
                    <a:lnTo>
                      <a:pt x="408" y="36"/>
                    </a:lnTo>
                    <a:lnTo>
                      <a:pt x="428" y="21"/>
                    </a:lnTo>
                    <a:lnTo>
                      <a:pt x="449" y="10"/>
                    </a:lnTo>
                    <a:lnTo>
                      <a:pt x="474" y="6"/>
                    </a:lnTo>
                    <a:lnTo>
                      <a:pt x="500" y="0"/>
                    </a:lnTo>
                    <a:lnTo>
                      <a:pt x="520" y="6"/>
                    </a:lnTo>
                    <a:lnTo>
                      <a:pt x="545" y="10"/>
                    </a:lnTo>
                    <a:lnTo>
                      <a:pt x="566" y="21"/>
                    </a:lnTo>
                    <a:lnTo>
                      <a:pt x="586" y="36"/>
                    </a:lnTo>
                    <a:lnTo>
                      <a:pt x="1208" y="657"/>
                    </a:lnTo>
                    <a:close/>
                    <a:moveTo>
                      <a:pt x="500" y="1191"/>
                    </a:moveTo>
                    <a:lnTo>
                      <a:pt x="943" y="749"/>
                    </a:lnTo>
                    <a:lnTo>
                      <a:pt x="500" y="300"/>
                    </a:lnTo>
                    <a:lnTo>
                      <a:pt x="51" y="749"/>
                    </a:lnTo>
                    <a:lnTo>
                      <a:pt x="500" y="1191"/>
                    </a:lnTo>
                    <a:close/>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2" name="Freeform 40"/>
              <p:cNvSpPr>
                <a:spLocks noChangeArrowheads="1"/>
              </p:cNvSpPr>
              <p:nvPr/>
            </p:nvSpPr>
            <p:spPr bwMode="auto">
              <a:xfrm>
                <a:off x="9591441" y="2369270"/>
                <a:ext cx="168958" cy="1300372"/>
              </a:xfrm>
              <a:custGeom>
                <a:avLst/>
                <a:gdLst>
                  <a:gd name="T0" fmla="*/ 36 w 250"/>
                  <a:gd name="T1" fmla="*/ 865 h 1904"/>
                  <a:gd name="T2" fmla="*/ 20 w 250"/>
                  <a:gd name="T3" fmla="*/ 885 h 1904"/>
                  <a:gd name="T4" fmla="*/ 10 w 250"/>
                  <a:gd name="T5" fmla="*/ 910 h 1904"/>
                  <a:gd name="T6" fmla="*/ 0 w 250"/>
                  <a:gd name="T7" fmla="*/ 931 h 1904"/>
                  <a:gd name="T8" fmla="*/ 0 w 250"/>
                  <a:gd name="T9" fmla="*/ 0 h 1904"/>
                  <a:gd name="T10" fmla="*/ 249 w 250"/>
                  <a:gd name="T11" fmla="*/ 0 h 1904"/>
                  <a:gd name="T12" fmla="*/ 249 w 250"/>
                  <a:gd name="T13" fmla="*/ 656 h 1904"/>
                  <a:gd name="T14" fmla="*/ 36 w 250"/>
                  <a:gd name="T15" fmla="*/ 865 h 1904"/>
                  <a:gd name="T16" fmla="*/ 10 w 250"/>
                  <a:gd name="T17" fmla="*/ 1002 h 1904"/>
                  <a:gd name="T18" fmla="*/ 20 w 250"/>
                  <a:gd name="T19" fmla="*/ 1022 h 1904"/>
                  <a:gd name="T20" fmla="*/ 36 w 250"/>
                  <a:gd name="T21" fmla="*/ 1043 h 1904"/>
                  <a:gd name="T22" fmla="*/ 249 w 250"/>
                  <a:gd name="T23" fmla="*/ 1256 h 1904"/>
                  <a:gd name="T24" fmla="*/ 249 w 250"/>
                  <a:gd name="T25" fmla="*/ 1903 h 1904"/>
                  <a:gd name="T26" fmla="*/ 0 w 250"/>
                  <a:gd name="T27" fmla="*/ 1903 h 1904"/>
                  <a:gd name="T28" fmla="*/ 0 w 250"/>
                  <a:gd name="T29" fmla="*/ 977 h 1904"/>
                  <a:gd name="T30" fmla="*/ 10 w 250"/>
                  <a:gd name="T31" fmla="*/ 1002 h 1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0" h="1904">
                    <a:moveTo>
                      <a:pt x="36" y="865"/>
                    </a:moveTo>
                    <a:lnTo>
                      <a:pt x="20" y="885"/>
                    </a:lnTo>
                    <a:lnTo>
                      <a:pt x="10" y="910"/>
                    </a:lnTo>
                    <a:lnTo>
                      <a:pt x="0" y="931"/>
                    </a:lnTo>
                    <a:lnTo>
                      <a:pt x="0" y="0"/>
                    </a:lnTo>
                    <a:lnTo>
                      <a:pt x="249" y="0"/>
                    </a:lnTo>
                    <a:lnTo>
                      <a:pt x="249" y="656"/>
                    </a:lnTo>
                    <a:lnTo>
                      <a:pt x="36" y="865"/>
                    </a:lnTo>
                    <a:close/>
                    <a:moveTo>
                      <a:pt x="10" y="1002"/>
                    </a:moveTo>
                    <a:lnTo>
                      <a:pt x="20" y="1022"/>
                    </a:lnTo>
                    <a:lnTo>
                      <a:pt x="36" y="1043"/>
                    </a:lnTo>
                    <a:lnTo>
                      <a:pt x="249" y="1256"/>
                    </a:lnTo>
                    <a:lnTo>
                      <a:pt x="249" y="1903"/>
                    </a:lnTo>
                    <a:lnTo>
                      <a:pt x="0" y="1903"/>
                    </a:lnTo>
                    <a:lnTo>
                      <a:pt x="0" y="977"/>
                    </a:lnTo>
                    <a:lnTo>
                      <a:pt x="10" y="1002"/>
                    </a:lnTo>
                    <a:close/>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3" name="Freeform 41"/>
              <p:cNvSpPr>
                <a:spLocks noChangeArrowheads="1"/>
              </p:cNvSpPr>
              <p:nvPr/>
            </p:nvSpPr>
            <p:spPr bwMode="auto">
              <a:xfrm>
                <a:off x="9591441" y="2818819"/>
                <a:ext cx="168958" cy="407310"/>
              </a:xfrm>
              <a:custGeom>
                <a:avLst/>
                <a:gdLst>
                  <a:gd name="T0" fmla="*/ 36 w 250"/>
                  <a:gd name="T1" fmla="*/ 209 h 601"/>
                  <a:gd name="T2" fmla="*/ 249 w 250"/>
                  <a:gd name="T3" fmla="*/ 0 h 601"/>
                  <a:gd name="T4" fmla="*/ 249 w 250"/>
                  <a:gd name="T5" fmla="*/ 600 h 601"/>
                  <a:gd name="T6" fmla="*/ 36 w 250"/>
                  <a:gd name="T7" fmla="*/ 387 h 601"/>
                  <a:gd name="T8" fmla="*/ 20 w 250"/>
                  <a:gd name="T9" fmla="*/ 366 h 601"/>
                  <a:gd name="T10" fmla="*/ 10 w 250"/>
                  <a:gd name="T11" fmla="*/ 346 h 601"/>
                  <a:gd name="T12" fmla="*/ 0 w 250"/>
                  <a:gd name="T13" fmla="*/ 321 h 601"/>
                  <a:gd name="T14" fmla="*/ 0 w 250"/>
                  <a:gd name="T15" fmla="*/ 301 h 601"/>
                  <a:gd name="T16" fmla="*/ 0 w 250"/>
                  <a:gd name="T17" fmla="*/ 275 h 601"/>
                  <a:gd name="T18" fmla="*/ 10 w 250"/>
                  <a:gd name="T19" fmla="*/ 254 h 601"/>
                  <a:gd name="T20" fmla="*/ 20 w 250"/>
                  <a:gd name="T21" fmla="*/ 229 h 601"/>
                  <a:gd name="T22" fmla="*/ 36 w 250"/>
                  <a:gd name="T23" fmla="*/ 20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01">
                    <a:moveTo>
                      <a:pt x="36" y="209"/>
                    </a:moveTo>
                    <a:lnTo>
                      <a:pt x="249" y="0"/>
                    </a:lnTo>
                    <a:lnTo>
                      <a:pt x="249" y="600"/>
                    </a:lnTo>
                    <a:lnTo>
                      <a:pt x="36" y="387"/>
                    </a:lnTo>
                    <a:lnTo>
                      <a:pt x="20" y="366"/>
                    </a:lnTo>
                    <a:lnTo>
                      <a:pt x="10" y="346"/>
                    </a:lnTo>
                    <a:lnTo>
                      <a:pt x="0" y="321"/>
                    </a:lnTo>
                    <a:lnTo>
                      <a:pt x="0" y="301"/>
                    </a:lnTo>
                    <a:lnTo>
                      <a:pt x="0" y="275"/>
                    </a:lnTo>
                    <a:lnTo>
                      <a:pt x="10" y="254"/>
                    </a:lnTo>
                    <a:lnTo>
                      <a:pt x="20" y="229"/>
                    </a:lnTo>
                    <a:lnTo>
                      <a:pt x="36" y="209"/>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4" name="Freeform 42"/>
              <p:cNvSpPr>
                <a:spLocks noChangeArrowheads="1"/>
              </p:cNvSpPr>
              <p:nvPr/>
            </p:nvSpPr>
            <p:spPr bwMode="auto">
              <a:xfrm>
                <a:off x="10016854" y="3449394"/>
                <a:ext cx="168958" cy="3408606"/>
              </a:xfrm>
              <a:custGeom>
                <a:avLst/>
                <a:gdLst>
                  <a:gd name="T0" fmla="*/ 250 w 251"/>
                  <a:gd name="T1" fmla="*/ 6661 h 6662"/>
                  <a:gd name="T2" fmla="*/ 0 w 251"/>
                  <a:gd name="T3" fmla="*/ 6661 h 6662"/>
                  <a:gd name="T4" fmla="*/ 0 w 251"/>
                  <a:gd name="T5" fmla="*/ 0 h 6662"/>
                  <a:gd name="T6" fmla="*/ 250 w 251"/>
                  <a:gd name="T7" fmla="*/ 0 h 6662"/>
                  <a:gd name="T8" fmla="*/ 250 w 251"/>
                  <a:gd name="T9" fmla="*/ 6661 h 6662"/>
                </a:gdLst>
                <a:ahLst/>
                <a:cxnLst>
                  <a:cxn ang="0">
                    <a:pos x="T0" y="T1"/>
                  </a:cxn>
                  <a:cxn ang="0">
                    <a:pos x="T2" y="T3"/>
                  </a:cxn>
                  <a:cxn ang="0">
                    <a:pos x="T4" y="T5"/>
                  </a:cxn>
                  <a:cxn ang="0">
                    <a:pos x="T6" y="T7"/>
                  </a:cxn>
                  <a:cxn ang="0">
                    <a:pos x="T8" y="T9"/>
                  </a:cxn>
                </a:cxnLst>
                <a:rect l="0" t="0" r="r" b="b"/>
                <a:pathLst>
                  <a:path w="251" h="6662">
                    <a:moveTo>
                      <a:pt x="250" y="6661"/>
                    </a:moveTo>
                    <a:lnTo>
                      <a:pt x="0" y="6661"/>
                    </a:lnTo>
                    <a:lnTo>
                      <a:pt x="0" y="0"/>
                    </a:lnTo>
                    <a:lnTo>
                      <a:pt x="250" y="0"/>
                    </a:lnTo>
                    <a:lnTo>
                      <a:pt x="250" y="6661"/>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5" name="Freeform 43"/>
              <p:cNvSpPr>
                <a:spLocks noChangeArrowheads="1"/>
              </p:cNvSpPr>
              <p:nvPr/>
            </p:nvSpPr>
            <p:spPr bwMode="auto">
              <a:xfrm>
                <a:off x="10445282" y="899940"/>
                <a:ext cx="168958" cy="4136448"/>
              </a:xfrm>
              <a:custGeom>
                <a:avLst/>
                <a:gdLst>
                  <a:gd name="T0" fmla="*/ 250 w 251"/>
                  <a:gd name="T1" fmla="*/ 6051 h 6052"/>
                  <a:gd name="T2" fmla="*/ 0 w 251"/>
                  <a:gd name="T3" fmla="*/ 6051 h 6052"/>
                  <a:gd name="T4" fmla="*/ 0 w 251"/>
                  <a:gd name="T5" fmla="*/ 0 h 6052"/>
                  <a:gd name="T6" fmla="*/ 250 w 251"/>
                  <a:gd name="T7" fmla="*/ 0 h 6052"/>
                  <a:gd name="T8" fmla="*/ 250 w 251"/>
                  <a:gd name="T9" fmla="*/ 6051 h 6052"/>
                </a:gdLst>
                <a:ahLst/>
                <a:cxnLst>
                  <a:cxn ang="0">
                    <a:pos x="T0" y="T1"/>
                  </a:cxn>
                  <a:cxn ang="0">
                    <a:pos x="T2" y="T3"/>
                  </a:cxn>
                  <a:cxn ang="0">
                    <a:pos x="T4" y="T5"/>
                  </a:cxn>
                  <a:cxn ang="0">
                    <a:pos x="T6" y="T7"/>
                  </a:cxn>
                  <a:cxn ang="0">
                    <a:pos x="T8" y="T9"/>
                  </a:cxn>
                </a:cxnLst>
                <a:rect l="0" t="0" r="r" b="b"/>
                <a:pathLst>
                  <a:path w="251" h="6052">
                    <a:moveTo>
                      <a:pt x="250" y="6051"/>
                    </a:moveTo>
                    <a:lnTo>
                      <a:pt x="0" y="6051"/>
                    </a:lnTo>
                    <a:lnTo>
                      <a:pt x="0" y="0"/>
                    </a:lnTo>
                    <a:lnTo>
                      <a:pt x="250" y="0"/>
                    </a:lnTo>
                    <a:lnTo>
                      <a:pt x="250" y="6051"/>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6" name="Freeform 44"/>
              <p:cNvSpPr>
                <a:spLocks noChangeArrowheads="1"/>
              </p:cNvSpPr>
              <p:nvPr/>
            </p:nvSpPr>
            <p:spPr bwMode="auto">
              <a:xfrm>
                <a:off x="10445282" y="5039407"/>
                <a:ext cx="168958" cy="1818593"/>
              </a:xfrm>
              <a:custGeom>
                <a:avLst/>
                <a:gdLst>
                  <a:gd name="T0" fmla="*/ 250 w 251"/>
                  <a:gd name="T1" fmla="*/ 0 h 4337"/>
                  <a:gd name="T2" fmla="*/ 250 w 251"/>
                  <a:gd name="T3" fmla="*/ 4336 h 4337"/>
                  <a:gd name="T4" fmla="*/ 0 w 251"/>
                  <a:gd name="T5" fmla="*/ 4336 h 4337"/>
                  <a:gd name="T6" fmla="*/ 0 w 251"/>
                  <a:gd name="T7" fmla="*/ 0 h 4337"/>
                  <a:gd name="T8" fmla="*/ 250 w 251"/>
                  <a:gd name="T9" fmla="*/ 0 h 4337"/>
                </a:gdLst>
                <a:ahLst/>
                <a:cxnLst>
                  <a:cxn ang="0">
                    <a:pos x="T0" y="T1"/>
                  </a:cxn>
                  <a:cxn ang="0">
                    <a:pos x="T2" y="T3"/>
                  </a:cxn>
                  <a:cxn ang="0">
                    <a:pos x="T4" y="T5"/>
                  </a:cxn>
                  <a:cxn ang="0">
                    <a:pos x="T6" y="T7"/>
                  </a:cxn>
                  <a:cxn ang="0">
                    <a:pos x="T8" y="T9"/>
                  </a:cxn>
                </a:cxnLst>
                <a:rect l="0" t="0" r="r" b="b"/>
                <a:pathLst>
                  <a:path w="251" h="4337">
                    <a:moveTo>
                      <a:pt x="250" y="0"/>
                    </a:moveTo>
                    <a:lnTo>
                      <a:pt x="250" y="4336"/>
                    </a:lnTo>
                    <a:lnTo>
                      <a:pt x="0" y="4336"/>
                    </a:lnTo>
                    <a:lnTo>
                      <a:pt x="0" y="0"/>
                    </a:lnTo>
                    <a:lnTo>
                      <a:pt x="250" y="0"/>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7" name="Freeform 45"/>
              <p:cNvSpPr>
                <a:spLocks noChangeArrowheads="1"/>
              </p:cNvSpPr>
              <p:nvPr/>
            </p:nvSpPr>
            <p:spPr bwMode="auto">
              <a:xfrm>
                <a:off x="10870694" y="899940"/>
                <a:ext cx="168958" cy="4136448"/>
              </a:xfrm>
              <a:custGeom>
                <a:avLst/>
                <a:gdLst>
                  <a:gd name="T0" fmla="*/ 250 w 251"/>
                  <a:gd name="T1" fmla="*/ 6051 h 6052"/>
                  <a:gd name="T2" fmla="*/ 0 w 251"/>
                  <a:gd name="T3" fmla="*/ 6051 h 6052"/>
                  <a:gd name="T4" fmla="*/ 0 w 251"/>
                  <a:gd name="T5" fmla="*/ 0 h 6052"/>
                  <a:gd name="T6" fmla="*/ 250 w 251"/>
                  <a:gd name="T7" fmla="*/ 0 h 6052"/>
                  <a:gd name="T8" fmla="*/ 250 w 251"/>
                  <a:gd name="T9" fmla="*/ 6051 h 6052"/>
                </a:gdLst>
                <a:ahLst/>
                <a:cxnLst>
                  <a:cxn ang="0">
                    <a:pos x="T0" y="T1"/>
                  </a:cxn>
                  <a:cxn ang="0">
                    <a:pos x="T2" y="T3"/>
                  </a:cxn>
                  <a:cxn ang="0">
                    <a:pos x="T4" y="T5"/>
                  </a:cxn>
                  <a:cxn ang="0">
                    <a:pos x="T6" y="T7"/>
                  </a:cxn>
                  <a:cxn ang="0">
                    <a:pos x="T8" y="T9"/>
                  </a:cxn>
                </a:cxnLst>
                <a:rect l="0" t="0" r="r" b="b"/>
                <a:pathLst>
                  <a:path w="251" h="6052">
                    <a:moveTo>
                      <a:pt x="250" y="6051"/>
                    </a:moveTo>
                    <a:lnTo>
                      <a:pt x="0" y="6051"/>
                    </a:lnTo>
                    <a:lnTo>
                      <a:pt x="0" y="0"/>
                    </a:lnTo>
                    <a:lnTo>
                      <a:pt x="250" y="0"/>
                    </a:lnTo>
                    <a:lnTo>
                      <a:pt x="250" y="6051"/>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8" name="Freeform 46"/>
              <p:cNvSpPr>
                <a:spLocks noChangeArrowheads="1"/>
              </p:cNvSpPr>
              <p:nvPr/>
            </p:nvSpPr>
            <p:spPr bwMode="auto">
              <a:xfrm>
                <a:off x="11727551" y="3497667"/>
                <a:ext cx="168958" cy="3360333"/>
              </a:xfrm>
              <a:custGeom>
                <a:avLst/>
                <a:gdLst>
                  <a:gd name="T0" fmla="*/ 249 w 250"/>
                  <a:gd name="T1" fmla="*/ 6590 h 6591"/>
                  <a:gd name="T2" fmla="*/ 0 w 250"/>
                  <a:gd name="T3" fmla="*/ 6590 h 6591"/>
                  <a:gd name="T4" fmla="*/ 0 w 250"/>
                  <a:gd name="T5" fmla="*/ 0 h 6591"/>
                  <a:gd name="T6" fmla="*/ 249 w 250"/>
                  <a:gd name="T7" fmla="*/ 0 h 6591"/>
                  <a:gd name="T8" fmla="*/ 249 w 250"/>
                  <a:gd name="T9" fmla="*/ 6590 h 6591"/>
                </a:gdLst>
                <a:ahLst/>
                <a:cxnLst>
                  <a:cxn ang="0">
                    <a:pos x="T0" y="T1"/>
                  </a:cxn>
                  <a:cxn ang="0">
                    <a:pos x="T2" y="T3"/>
                  </a:cxn>
                  <a:cxn ang="0">
                    <a:pos x="T4" y="T5"/>
                  </a:cxn>
                  <a:cxn ang="0">
                    <a:pos x="T6" y="T7"/>
                  </a:cxn>
                  <a:cxn ang="0">
                    <a:pos x="T8" y="T9"/>
                  </a:cxn>
                </a:cxnLst>
                <a:rect l="0" t="0" r="r" b="b"/>
                <a:pathLst>
                  <a:path w="250" h="6591">
                    <a:moveTo>
                      <a:pt x="249" y="6590"/>
                    </a:moveTo>
                    <a:lnTo>
                      <a:pt x="0" y="6590"/>
                    </a:lnTo>
                    <a:lnTo>
                      <a:pt x="0" y="0"/>
                    </a:lnTo>
                    <a:lnTo>
                      <a:pt x="249" y="0"/>
                    </a:lnTo>
                    <a:lnTo>
                      <a:pt x="249" y="6590"/>
                    </a:lnTo>
                  </a:path>
                </a:pathLst>
              </a:custGeom>
              <a:solidFill>
                <a:srgbClr val="F8D4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9" name="Freeform 47"/>
              <p:cNvSpPr>
                <a:spLocks noChangeArrowheads="1"/>
              </p:cNvSpPr>
              <p:nvPr/>
            </p:nvSpPr>
            <p:spPr bwMode="auto">
              <a:xfrm>
                <a:off x="10445282" y="4740715"/>
                <a:ext cx="597386" cy="597386"/>
              </a:xfrm>
              <a:custGeom>
                <a:avLst/>
                <a:gdLst>
                  <a:gd name="T0" fmla="*/ 392 w 877"/>
                  <a:gd name="T1" fmla="*/ 871 h 877"/>
                  <a:gd name="T2" fmla="*/ 306 w 877"/>
                  <a:gd name="T3" fmla="*/ 855 h 877"/>
                  <a:gd name="T4" fmla="*/ 229 w 877"/>
                  <a:gd name="T5" fmla="*/ 820 h 877"/>
                  <a:gd name="T6" fmla="*/ 158 w 877"/>
                  <a:gd name="T7" fmla="*/ 774 h 877"/>
                  <a:gd name="T8" fmla="*/ 102 w 877"/>
                  <a:gd name="T9" fmla="*/ 718 h 877"/>
                  <a:gd name="T10" fmla="*/ 50 w 877"/>
                  <a:gd name="T11" fmla="*/ 647 h 877"/>
                  <a:gd name="T12" fmla="*/ 20 w 877"/>
                  <a:gd name="T13" fmla="*/ 570 h 877"/>
                  <a:gd name="T14" fmla="*/ 0 w 877"/>
                  <a:gd name="T15" fmla="*/ 484 h 877"/>
                  <a:gd name="T16" fmla="*/ 0 w 877"/>
                  <a:gd name="T17" fmla="*/ 392 h 877"/>
                  <a:gd name="T18" fmla="*/ 20 w 877"/>
                  <a:gd name="T19" fmla="*/ 311 h 877"/>
                  <a:gd name="T20" fmla="*/ 50 w 877"/>
                  <a:gd name="T21" fmla="*/ 229 h 877"/>
                  <a:gd name="T22" fmla="*/ 102 w 877"/>
                  <a:gd name="T23" fmla="*/ 158 h 877"/>
                  <a:gd name="T24" fmla="*/ 158 w 877"/>
                  <a:gd name="T25" fmla="*/ 102 h 877"/>
                  <a:gd name="T26" fmla="*/ 229 w 877"/>
                  <a:gd name="T27" fmla="*/ 56 h 877"/>
                  <a:gd name="T28" fmla="*/ 306 w 877"/>
                  <a:gd name="T29" fmla="*/ 21 h 877"/>
                  <a:gd name="T30" fmla="*/ 392 w 877"/>
                  <a:gd name="T31" fmla="*/ 5 h 877"/>
                  <a:gd name="T32" fmla="*/ 479 w 877"/>
                  <a:gd name="T33" fmla="*/ 5 h 877"/>
                  <a:gd name="T34" fmla="*/ 565 w 877"/>
                  <a:gd name="T35" fmla="*/ 21 h 877"/>
                  <a:gd name="T36" fmla="*/ 641 w 877"/>
                  <a:gd name="T37" fmla="*/ 51 h 877"/>
                  <a:gd name="T38" fmla="*/ 713 w 877"/>
                  <a:gd name="T39" fmla="*/ 102 h 877"/>
                  <a:gd name="T40" fmla="*/ 774 w 877"/>
                  <a:gd name="T41" fmla="*/ 163 h 877"/>
                  <a:gd name="T42" fmla="*/ 825 w 877"/>
                  <a:gd name="T43" fmla="*/ 234 h 877"/>
                  <a:gd name="T44" fmla="*/ 855 w 877"/>
                  <a:gd name="T45" fmla="*/ 311 h 877"/>
                  <a:gd name="T46" fmla="*/ 871 w 877"/>
                  <a:gd name="T47" fmla="*/ 397 h 877"/>
                  <a:gd name="T48" fmla="*/ 871 w 877"/>
                  <a:gd name="T49" fmla="*/ 484 h 877"/>
                  <a:gd name="T50" fmla="*/ 855 w 877"/>
                  <a:gd name="T51" fmla="*/ 565 h 877"/>
                  <a:gd name="T52" fmla="*/ 825 w 877"/>
                  <a:gd name="T53" fmla="*/ 642 h 877"/>
                  <a:gd name="T54" fmla="*/ 774 w 877"/>
                  <a:gd name="T55" fmla="*/ 713 h 877"/>
                  <a:gd name="T56" fmla="*/ 713 w 877"/>
                  <a:gd name="T57" fmla="*/ 774 h 877"/>
                  <a:gd name="T58" fmla="*/ 641 w 877"/>
                  <a:gd name="T59" fmla="*/ 825 h 877"/>
                  <a:gd name="T60" fmla="*/ 565 w 877"/>
                  <a:gd name="T61" fmla="*/ 855 h 877"/>
                  <a:gd name="T62" fmla="*/ 479 w 877"/>
                  <a:gd name="T63" fmla="*/ 871 h 877"/>
                  <a:gd name="T64" fmla="*/ 438 w 877"/>
                  <a:gd name="T65" fmla="*/ 250 h 877"/>
                  <a:gd name="T66" fmla="*/ 362 w 877"/>
                  <a:gd name="T67" fmla="*/ 265 h 877"/>
                  <a:gd name="T68" fmla="*/ 306 w 877"/>
                  <a:gd name="T69" fmla="*/ 306 h 877"/>
                  <a:gd name="T70" fmla="*/ 265 w 877"/>
                  <a:gd name="T71" fmla="*/ 367 h 877"/>
                  <a:gd name="T72" fmla="*/ 250 w 877"/>
                  <a:gd name="T73" fmla="*/ 438 h 877"/>
                  <a:gd name="T74" fmla="*/ 265 w 877"/>
                  <a:gd name="T75" fmla="*/ 510 h 877"/>
                  <a:gd name="T76" fmla="*/ 306 w 877"/>
                  <a:gd name="T77" fmla="*/ 570 h 877"/>
                  <a:gd name="T78" fmla="*/ 362 w 877"/>
                  <a:gd name="T79" fmla="*/ 611 h 877"/>
                  <a:gd name="T80" fmla="*/ 438 w 877"/>
                  <a:gd name="T81" fmla="*/ 626 h 877"/>
                  <a:gd name="T82" fmla="*/ 509 w 877"/>
                  <a:gd name="T83" fmla="*/ 611 h 877"/>
                  <a:gd name="T84" fmla="*/ 570 w 877"/>
                  <a:gd name="T85" fmla="*/ 570 h 877"/>
                  <a:gd name="T86" fmla="*/ 611 w 877"/>
                  <a:gd name="T87" fmla="*/ 510 h 877"/>
                  <a:gd name="T88" fmla="*/ 626 w 877"/>
                  <a:gd name="T89" fmla="*/ 438 h 877"/>
                  <a:gd name="T90" fmla="*/ 611 w 877"/>
                  <a:gd name="T91" fmla="*/ 367 h 877"/>
                  <a:gd name="T92" fmla="*/ 570 w 877"/>
                  <a:gd name="T93" fmla="*/ 306 h 877"/>
                  <a:gd name="T94" fmla="*/ 509 w 877"/>
                  <a:gd name="T95" fmla="*/ 265 h 877"/>
                  <a:gd name="T96" fmla="*/ 438 w 877"/>
                  <a:gd name="T97" fmla="*/ 250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77" h="877">
                    <a:moveTo>
                      <a:pt x="438" y="876"/>
                    </a:moveTo>
                    <a:lnTo>
                      <a:pt x="392" y="871"/>
                    </a:lnTo>
                    <a:lnTo>
                      <a:pt x="351" y="865"/>
                    </a:lnTo>
                    <a:lnTo>
                      <a:pt x="306" y="855"/>
                    </a:lnTo>
                    <a:lnTo>
                      <a:pt x="265" y="840"/>
                    </a:lnTo>
                    <a:lnTo>
                      <a:pt x="229" y="820"/>
                    </a:lnTo>
                    <a:lnTo>
                      <a:pt x="193" y="799"/>
                    </a:lnTo>
                    <a:lnTo>
                      <a:pt x="158" y="774"/>
                    </a:lnTo>
                    <a:lnTo>
                      <a:pt x="127" y="748"/>
                    </a:lnTo>
                    <a:lnTo>
                      <a:pt x="102" y="718"/>
                    </a:lnTo>
                    <a:lnTo>
                      <a:pt x="76" y="683"/>
                    </a:lnTo>
                    <a:lnTo>
                      <a:pt x="50" y="647"/>
                    </a:lnTo>
                    <a:lnTo>
                      <a:pt x="35" y="606"/>
                    </a:lnTo>
                    <a:lnTo>
                      <a:pt x="20" y="570"/>
                    </a:lnTo>
                    <a:lnTo>
                      <a:pt x="10" y="525"/>
                    </a:lnTo>
                    <a:lnTo>
                      <a:pt x="0" y="484"/>
                    </a:lnTo>
                    <a:lnTo>
                      <a:pt x="0" y="438"/>
                    </a:lnTo>
                    <a:lnTo>
                      <a:pt x="0" y="392"/>
                    </a:lnTo>
                    <a:lnTo>
                      <a:pt x="10" y="351"/>
                    </a:lnTo>
                    <a:lnTo>
                      <a:pt x="20" y="311"/>
                    </a:lnTo>
                    <a:lnTo>
                      <a:pt x="35" y="270"/>
                    </a:lnTo>
                    <a:lnTo>
                      <a:pt x="50" y="229"/>
                    </a:lnTo>
                    <a:lnTo>
                      <a:pt x="76" y="194"/>
                    </a:lnTo>
                    <a:lnTo>
                      <a:pt x="102" y="158"/>
                    </a:lnTo>
                    <a:lnTo>
                      <a:pt x="127" y="128"/>
                    </a:lnTo>
                    <a:lnTo>
                      <a:pt x="158" y="102"/>
                    </a:lnTo>
                    <a:lnTo>
                      <a:pt x="193" y="77"/>
                    </a:lnTo>
                    <a:lnTo>
                      <a:pt x="229" y="56"/>
                    </a:lnTo>
                    <a:lnTo>
                      <a:pt x="265" y="36"/>
                    </a:lnTo>
                    <a:lnTo>
                      <a:pt x="306" y="21"/>
                    </a:lnTo>
                    <a:lnTo>
                      <a:pt x="351" y="11"/>
                    </a:lnTo>
                    <a:lnTo>
                      <a:pt x="392" y="5"/>
                    </a:lnTo>
                    <a:lnTo>
                      <a:pt x="438" y="0"/>
                    </a:lnTo>
                    <a:lnTo>
                      <a:pt x="479" y="5"/>
                    </a:lnTo>
                    <a:lnTo>
                      <a:pt x="524" y="11"/>
                    </a:lnTo>
                    <a:lnTo>
                      <a:pt x="565" y="21"/>
                    </a:lnTo>
                    <a:lnTo>
                      <a:pt x="606" y="36"/>
                    </a:lnTo>
                    <a:lnTo>
                      <a:pt x="641" y="51"/>
                    </a:lnTo>
                    <a:lnTo>
                      <a:pt x="677" y="77"/>
                    </a:lnTo>
                    <a:lnTo>
                      <a:pt x="713" y="102"/>
                    </a:lnTo>
                    <a:lnTo>
                      <a:pt x="748" y="128"/>
                    </a:lnTo>
                    <a:lnTo>
                      <a:pt x="774" y="163"/>
                    </a:lnTo>
                    <a:lnTo>
                      <a:pt x="799" y="199"/>
                    </a:lnTo>
                    <a:lnTo>
                      <a:pt x="825" y="234"/>
                    </a:lnTo>
                    <a:lnTo>
                      <a:pt x="840" y="270"/>
                    </a:lnTo>
                    <a:lnTo>
                      <a:pt x="855" y="311"/>
                    </a:lnTo>
                    <a:lnTo>
                      <a:pt x="865" y="351"/>
                    </a:lnTo>
                    <a:lnTo>
                      <a:pt x="871" y="397"/>
                    </a:lnTo>
                    <a:lnTo>
                      <a:pt x="876" y="438"/>
                    </a:lnTo>
                    <a:lnTo>
                      <a:pt x="871" y="484"/>
                    </a:lnTo>
                    <a:lnTo>
                      <a:pt x="865" y="525"/>
                    </a:lnTo>
                    <a:lnTo>
                      <a:pt x="855" y="565"/>
                    </a:lnTo>
                    <a:lnTo>
                      <a:pt x="840" y="606"/>
                    </a:lnTo>
                    <a:lnTo>
                      <a:pt x="825" y="642"/>
                    </a:lnTo>
                    <a:lnTo>
                      <a:pt x="799" y="683"/>
                    </a:lnTo>
                    <a:lnTo>
                      <a:pt x="774" y="713"/>
                    </a:lnTo>
                    <a:lnTo>
                      <a:pt x="748" y="748"/>
                    </a:lnTo>
                    <a:lnTo>
                      <a:pt x="713" y="774"/>
                    </a:lnTo>
                    <a:lnTo>
                      <a:pt x="677" y="799"/>
                    </a:lnTo>
                    <a:lnTo>
                      <a:pt x="641" y="825"/>
                    </a:lnTo>
                    <a:lnTo>
                      <a:pt x="606" y="840"/>
                    </a:lnTo>
                    <a:lnTo>
                      <a:pt x="565" y="855"/>
                    </a:lnTo>
                    <a:lnTo>
                      <a:pt x="524" y="865"/>
                    </a:lnTo>
                    <a:lnTo>
                      <a:pt x="479" y="871"/>
                    </a:lnTo>
                    <a:lnTo>
                      <a:pt x="438" y="876"/>
                    </a:lnTo>
                    <a:close/>
                    <a:moveTo>
                      <a:pt x="438" y="250"/>
                    </a:moveTo>
                    <a:lnTo>
                      <a:pt x="397" y="255"/>
                    </a:lnTo>
                    <a:lnTo>
                      <a:pt x="362" y="265"/>
                    </a:lnTo>
                    <a:lnTo>
                      <a:pt x="331" y="285"/>
                    </a:lnTo>
                    <a:lnTo>
                      <a:pt x="306" y="306"/>
                    </a:lnTo>
                    <a:lnTo>
                      <a:pt x="280" y="336"/>
                    </a:lnTo>
                    <a:lnTo>
                      <a:pt x="265" y="367"/>
                    </a:lnTo>
                    <a:lnTo>
                      <a:pt x="254" y="402"/>
                    </a:lnTo>
                    <a:lnTo>
                      <a:pt x="250" y="438"/>
                    </a:lnTo>
                    <a:lnTo>
                      <a:pt x="254" y="474"/>
                    </a:lnTo>
                    <a:lnTo>
                      <a:pt x="265" y="510"/>
                    </a:lnTo>
                    <a:lnTo>
                      <a:pt x="280" y="545"/>
                    </a:lnTo>
                    <a:lnTo>
                      <a:pt x="306" y="570"/>
                    </a:lnTo>
                    <a:lnTo>
                      <a:pt x="331" y="596"/>
                    </a:lnTo>
                    <a:lnTo>
                      <a:pt x="362" y="611"/>
                    </a:lnTo>
                    <a:lnTo>
                      <a:pt x="397" y="621"/>
                    </a:lnTo>
                    <a:lnTo>
                      <a:pt x="438" y="626"/>
                    </a:lnTo>
                    <a:lnTo>
                      <a:pt x="473" y="621"/>
                    </a:lnTo>
                    <a:lnTo>
                      <a:pt x="509" y="611"/>
                    </a:lnTo>
                    <a:lnTo>
                      <a:pt x="539" y="596"/>
                    </a:lnTo>
                    <a:lnTo>
                      <a:pt x="570" y="570"/>
                    </a:lnTo>
                    <a:lnTo>
                      <a:pt x="591" y="540"/>
                    </a:lnTo>
                    <a:lnTo>
                      <a:pt x="611" y="510"/>
                    </a:lnTo>
                    <a:lnTo>
                      <a:pt x="621" y="474"/>
                    </a:lnTo>
                    <a:lnTo>
                      <a:pt x="626" y="438"/>
                    </a:lnTo>
                    <a:lnTo>
                      <a:pt x="621" y="402"/>
                    </a:lnTo>
                    <a:lnTo>
                      <a:pt x="611" y="367"/>
                    </a:lnTo>
                    <a:lnTo>
                      <a:pt x="591" y="336"/>
                    </a:lnTo>
                    <a:lnTo>
                      <a:pt x="570" y="306"/>
                    </a:lnTo>
                    <a:lnTo>
                      <a:pt x="539" y="281"/>
                    </a:lnTo>
                    <a:lnTo>
                      <a:pt x="509" y="265"/>
                    </a:lnTo>
                    <a:lnTo>
                      <a:pt x="473" y="255"/>
                    </a:lnTo>
                    <a:lnTo>
                      <a:pt x="438" y="250"/>
                    </a:lnTo>
                    <a:close/>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0" name="Freeform 48"/>
              <p:cNvSpPr>
                <a:spLocks noChangeArrowheads="1"/>
              </p:cNvSpPr>
              <p:nvPr/>
            </p:nvSpPr>
            <p:spPr bwMode="auto">
              <a:xfrm>
                <a:off x="9163013" y="3370949"/>
                <a:ext cx="597386" cy="597386"/>
              </a:xfrm>
              <a:custGeom>
                <a:avLst/>
                <a:gdLst>
                  <a:gd name="T0" fmla="*/ 392 w 876"/>
                  <a:gd name="T1" fmla="*/ 871 h 876"/>
                  <a:gd name="T2" fmla="*/ 305 w 876"/>
                  <a:gd name="T3" fmla="*/ 855 h 876"/>
                  <a:gd name="T4" fmla="*/ 229 w 876"/>
                  <a:gd name="T5" fmla="*/ 819 h 876"/>
                  <a:gd name="T6" fmla="*/ 157 w 876"/>
                  <a:gd name="T7" fmla="*/ 774 h 876"/>
                  <a:gd name="T8" fmla="*/ 101 w 876"/>
                  <a:gd name="T9" fmla="*/ 713 h 876"/>
                  <a:gd name="T10" fmla="*/ 50 w 876"/>
                  <a:gd name="T11" fmla="*/ 646 h 876"/>
                  <a:gd name="T12" fmla="*/ 20 w 876"/>
                  <a:gd name="T13" fmla="*/ 565 h 876"/>
                  <a:gd name="T14" fmla="*/ 5 w 876"/>
                  <a:gd name="T15" fmla="*/ 484 h 876"/>
                  <a:gd name="T16" fmla="*/ 5 w 876"/>
                  <a:gd name="T17" fmla="*/ 392 h 876"/>
                  <a:gd name="T18" fmla="*/ 20 w 876"/>
                  <a:gd name="T19" fmla="*/ 305 h 876"/>
                  <a:gd name="T20" fmla="*/ 50 w 876"/>
                  <a:gd name="T21" fmla="*/ 229 h 876"/>
                  <a:gd name="T22" fmla="*/ 101 w 876"/>
                  <a:gd name="T23" fmla="*/ 158 h 876"/>
                  <a:gd name="T24" fmla="*/ 157 w 876"/>
                  <a:gd name="T25" fmla="*/ 102 h 876"/>
                  <a:gd name="T26" fmla="*/ 229 w 876"/>
                  <a:gd name="T27" fmla="*/ 51 h 876"/>
                  <a:gd name="T28" fmla="*/ 305 w 876"/>
                  <a:gd name="T29" fmla="*/ 20 h 876"/>
                  <a:gd name="T30" fmla="*/ 392 w 876"/>
                  <a:gd name="T31" fmla="*/ 0 h 876"/>
                  <a:gd name="T32" fmla="*/ 483 w 876"/>
                  <a:gd name="T33" fmla="*/ 0 h 876"/>
                  <a:gd name="T34" fmla="*/ 565 w 876"/>
                  <a:gd name="T35" fmla="*/ 20 h 876"/>
                  <a:gd name="T36" fmla="*/ 646 w 876"/>
                  <a:gd name="T37" fmla="*/ 51 h 876"/>
                  <a:gd name="T38" fmla="*/ 718 w 876"/>
                  <a:gd name="T39" fmla="*/ 102 h 876"/>
                  <a:gd name="T40" fmla="*/ 774 w 876"/>
                  <a:gd name="T41" fmla="*/ 158 h 876"/>
                  <a:gd name="T42" fmla="*/ 819 w 876"/>
                  <a:gd name="T43" fmla="*/ 229 h 876"/>
                  <a:gd name="T44" fmla="*/ 855 w 876"/>
                  <a:gd name="T45" fmla="*/ 305 h 876"/>
                  <a:gd name="T46" fmla="*/ 870 w 876"/>
                  <a:gd name="T47" fmla="*/ 392 h 876"/>
                  <a:gd name="T48" fmla="*/ 870 w 876"/>
                  <a:gd name="T49" fmla="*/ 484 h 876"/>
                  <a:gd name="T50" fmla="*/ 855 w 876"/>
                  <a:gd name="T51" fmla="*/ 565 h 876"/>
                  <a:gd name="T52" fmla="*/ 819 w 876"/>
                  <a:gd name="T53" fmla="*/ 646 h 876"/>
                  <a:gd name="T54" fmla="*/ 774 w 876"/>
                  <a:gd name="T55" fmla="*/ 713 h 876"/>
                  <a:gd name="T56" fmla="*/ 718 w 876"/>
                  <a:gd name="T57" fmla="*/ 774 h 876"/>
                  <a:gd name="T58" fmla="*/ 646 w 876"/>
                  <a:gd name="T59" fmla="*/ 819 h 876"/>
                  <a:gd name="T60" fmla="*/ 565 w 876"/>
                  <a:gd name="T61" fmla="*/ 855 h 876"/>
                  <a:gd name="T62" fmla="*/ 483 w 876"/>
                  <a:gd name="T63" fmla="*/ 871 h 876"/>
                  <a:gd name="T64" fmla="*/ 438 w 876"/>
                  <a:gd name="T65" fmla="*/ 249 h 876"/>
                  <a:gd name="T66" fmla="*/ 366 w 876"/>
                  <a:gd name="T67" fmla="*/ 265 h 876"/>
                  <a:gd name="T68" fmla="*/ 305 w 876"/>
                  <a:gd name="T69" fmla="*/ 305 h 876"/>
                  <a:gd name="T70" fmla="*/ 265 w 876"/>
                  <a:gd name="T71" fmla="*/ 367 h 876"/>
                  <a:gd name="T72" fmla="*/ 249 w 876"/>
                  <a:gd name="T73" fmla="*/ 438 h 876"/>
                  <a:gd name="T74" fmla="*/ 265 w 876"/>
                  <a:gd name="T75" fmla="*/ 509 h 876"/>
                  <a:gd name="T76" fmla="*/ 305 w 876"/>
                  <a:gd name="T77" fmla="*/ 570 h 876"/>
                  <a:gd name="T78" fmla="*/ 366 w 876"/>
                  <a:gd name="T79" fmla="*/ 611 h 876"/>
                  <a:gd name="T80" fmla="*/ 438 w 876"/>
                  <a:gd name="T81" fmla="*/ 626 h 876"/>
                  <a:gd name="T82" fmla="*/ 509 w 876"/>
                  <a:gd name="T83" fmla="*/ 611 h 876"/>
                  <a:gd name="T84" fmla="*/ 570 w 876"/>
                  <a:gd name="T85" fmla="*/ 570 h 876"/>
                  <a:gd name="T86" fmla="*/ 610 w 876"/>
                  <a:gd name="T87" fmla="*/ 509 h 876"/>
                  <a:gd name="T88" fmla="*/ 626 w 876"/>
                  <a:gd name="T89" fmla="*/ 438 h 876"/>
                  <a:gd name="T90" fmla="*/ 610 w 876"/>
                  <a:gd name="T91" fmla="*/ 361 h 876"/>
                  <a:gd name="T92" fmla="*/ 570 w 876"/>
                  <a:gd name="T93" fmla="*/ 305 h 876"/>
                  <a:gd name="T94" fmla="*/ 509 w 876"/>
                  <a:gd name="T95" fmla="*/ 265 h 876"/>
                  <a:gd name="T96" fmla="*/ 438 w 876"/>
                  <a:gd name="T97" fmla="*/ 249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76" h="876">
                    <a:moveTo>
                      <a:pt x="438" y="875"/>
                    </a:moveTo>
                    <a:lnTo>
                      <a:pt x="392" y="871"/>
                    </a:lnTo>
                    <a:lnTo>
                      <a:pt x="351" y="866"/>
                    </a:lnTo>
                    <a:lnTo>
                      <a:pt x="305" y="855"/>
                    </a:lnTo>
                    <a:lnTo>
                      <a:pt x="269" y="840"/>
                    </a:lnTo>
                    <a:lnTo>
                      <a:pt x="229" y="819"/>
                    </a:lnTo>
                    <a:lnTo>
                      <a:pt x="193" y="799"/>
                    </a:lnTo>
                    <a:lnTo>
                      <a:pt x="157" y="774"/>
                    </a:lnTo>
                    <a:lnTo>
                      <a:pt x="127" y="743"/>
                    </a:lnTo>
                    <a:lnTo>
                      <a:pt x="101" y="713"/>
                    </a:lnTo>
                    <a:lnTo>
                      <a:pt x="76" y="682"/>
                    </a:lnTo>
                    <a:lnTo>
                      <a:pt x="50" y="646"/>
                    </a:lnTo>
                    <a:lnTo>
                      <a:pt x="35" y="606"/>
                    </a:lnTo>
                    <a:lnTo>
                      <a:pt x="20" y="565"/>
                    </a:lnTo>
                    <a:lnTo>
                      <a:pt x="9" y="525"/>
                    </a:lnTo>
                    <a:lnTo>
                      <a:pt x="5" y="484"/>
                    </a:lnTo>
                    <a:lnTo>
                      <a:pt x="0" y="438"/>
                    </a:lnTo>
                    <a:lnTo>
                      <a:pt x="5" y="392"/>
                    </a:lnTo>
                    <a:lnTo>
                      <a:pt x="9" y="352"/>
                    </a:lnTo>
                    <a:lnTo>
                      <a:pt x="20" y="305"/>
                    </a:lnTo>
                    <a:lnTo>
                      <a:pt x="35" y="265"/>
                    </a:lnTo>
                    <a:lnTo>
                      <a:pt x="50" y="229"/>
                    </a:lnTo>
                    <a:lnTo>
                      <a:pt x="76" y="194"/>
                    </a:lnTo>
                    <a:lnTo>
                      <a:pt x="101" y="158"/>
                    </a:lnTo>
                    <a:lnTo>
                      <a:pt x="127" y="128"/>
                    </a:lnTo>
                    <a:lnTo>
                      <a:pt x="157" y="102"/>
                    </a:lnTo>
                    <a:lnTo>
                      <a:pt x="193" y="76"/>
                    </a:lnTo>
                    <a:lnTo>
                      <a:pt x="229" y="51"/>
                    </a:lnTo>
                    <a:lnTo>
                      <a:pt x="269" y="36"/>
                    </a:lnTo>
                    <a:lnTo>
                      <a:pt x="305" y="20"/>
                    </a:lnTo>
                    <a:lnTo>
                      <a:pt x="351" y="11"/>
                    </a:lnTo>
                    <a:lnTo>
                      <a:pt x="392" y="0"/>
                    </a:lnTo>
                    <a:lnTo>
                      <a:pt x="438" y="0"/>
                    </a:lnTo>
                    <a:lnTo>
                      <a:pt x="483" y="0"/>
                    </a:lnTo>
                    <a:lnTo>
                      <a:pt x="524" y="11"/>
                    </a:lnTo>
                    <a:lnTo>
                      <a:pt x="565" y="20"/>
                    </a:lnTo>
                    <a:lnTo>
                      <a:pt x="606" y="36"/>
                    </a:lnTo>
                    <a:lnTo>
                      <a:pt x="646" y="51"/>
                    </a:lnTo>
                    <a:lnTo>
                      <a:pt x="682" y="76"/>
                    </a:lnTo>
                    <a:lnTo>
                      <a:pt x="718" y="102"/>
                    </a:lnTo>
                    <a:lnTo>
                      <a:pt x="748" y="128"/>
                    </a:lnTo>
                    <a:lnTo>
                      <a:pt x="774" y="158"/>
                    </a:lnTo>
                    <a:lnTo>
                      <a:pt x="799" y="194"/>
                    </a:lnTo>
                    <a:lnTo>
                      <a:pt x="819" y="229"/>
                    </a:lnTo>
                    <a:lnTo>
                      <a:pt x="840" y="265"/>
                    </a:lnTo>
                    <a:lnTo>
                      <a:pt x="855" y="305"/>
                    </a:lnTo>
                    <a:lnTo>
                      <a:pt x="866" y="346"/>
                    </a:lnTo>
                    <a:lnTo>
                      <a:pt x="870" y="392"/>
                    </a:lnTo>
                    <a:lnTo>
                      <a:pt x="875" y="438"/>
                    </a:lnTo>
                    <a:lnTo>
                      <a:pt x="870" y="484"/>
                    </a:lnTo>
                    <a:lnTo>
                      <a:pt x="866" y="525"/>
                    </a:lnTo>
                    <a:lnTo>
                      <a:pt x="855" y="565"/>
                    </a:lnTo>
                    <a:lnTo>
                      <a:pt x="840" y="606"/>
                    </a:lnTo>
                    <a:lnTo>
                      <a:pt x="819" y="646"/>
                    </a:lnTo>
                    <a:lnTo>
                      <a:pt x="799" y="682"/>
                    </a:lnTo>
                    <a:lnTo>
                      <a:pt x="774" y="713"/>
                    </a:lnTo>
                    <a:lnTo>
                      <a:pt x="748" y="743"/>
                    </a:lnTo>
                    <a:lnTo>
                      <a:pt x="718" y="774"/>
                    </a:lnTo>
                    <a:lnTo>
                      <a:pt x="682" y="799"/>
                    </a:lnTo>
                    <a:lnTo>
                      <a:pt x="646" y="819"/>
                    </a:lnTo>
                    <a:lnTo>
                      <a:pt x="606" y="840"/>
                    </a:lnTo>
                    <a:lnTo>
                      <a:pt x="565" y="855"/>
                    </a:lnTo>
                    <a:lnTo>
                      <a:pt x="524" y="866"/>
                    </a:lnTo>
                    <a:lnTo>
                      <a:pt x="483" y="871"/>
                    </a:lnTo>
                    <a:lnTo>
                      <a:pt x="438" y="875"/>
                    </a:lnTo>
                    <a:close/>
                    <a:moveTo>
                      <a:pt x="438" y="249"/>
                    </a:moveTo>
                    <a:lnTo>
                      <a:pt x="402" y="255"/>
                    </a:lnTo>
                    <a:lnTo>
                      <a:pt x="366" y="265"/>
                    </a:lnTo>
                    <a:lnTo>
                      <a:pt x="330" y="280"/>
                    </a:lnTo>
                    <a:lnTo>
                      <a:pt x="305" y="305"/>
                    </a:lnTo>
                    <a:lnTo>
                      <a:pt x="280" y="331"/>
                    </a:lnTo>
                    <a:lnTo>
                      <a:pt x="265" y="367"/>
                    </a:lnTo>
                    <a:lnTo>
                      <a:pt x="254" y="397"/>
                    </a:lnTo>
                    <a:lnTo>
                      <a:pt x="249" y="438"/>
                    </a:lnTo>
                    <a:lnTo>
                      <a:pt x="254" y="473"/>
                    </a:lnTo>
                    <a:lnTo>
                      <a:pt x="265" y="509"/>
                    </a:lnTo>
                    <a:lnTo>
                      <a:pt x="280" y="540"/>
                    </a:lnTo>
                    <a:lnTo>
                      <a:pt x="305" y="570"/>
                    </a:lnTo>
                    <a:lnTo>
                      <a:pt x="330" y="590"/>
                    </a:lnTo>
                    <a:lnTo>
                      <a:pt x="366" y="611"/>
                    </a:lnTo>
                    <a:lnTo>
                      <a:pt x="402" y="621"/>
                    </a:lnTo>
                    <a:lnTo>
                      <a:pt x="438" y="626"/>
                    </a:lnTo>
                    <a:lnTo>
                      <a:pt x="473" y="621"/>
                    </a:lnTo>
                    <a:lnTo>
                      <a:pt x="509" y="611"/>
                    </a:lnTo>
                    <a:lnTo>
                      <a:pt x="539" y="590"/>
                    </a:lnTo>
                    <a:lnTo>
                      <a:pt x="570" y="570"/>
                    </a:lnTo>
                    <a:lnTo>
                      <a:pt x="590" y="540"/>
                    </a:lnTo>
                    <a:lnTo>
                      <a:pt x="610" y="509"/>
                    </a:lnTo>
                    <a:lnTo>
                      <a:pt x="621" y="473"/>
                    </a:lnTo>
                    <a:lnTo>
                      <a:pt x="626" y="438"/>
                    </a:lnTo>
                    <a:lnTo>
                      <a:pt x="621" y="397"/>
                    </a:lnTo>
                    <a:lnTo>
                      <a:pt x="610" y="361"/>
                    </a:lnTo>
                    <a:lnTo>
                      <a:pt x="590" y="331"/>
                    </a:lnTo>
                    <a:lnTo>
                      <a:pt x="570" y="305"/>
                    </a:lnTo>
                    <a:lnTo>
                      <a:pt x="539" y="280"/>
                    </a:lnTo>
                    <a:lnTo>
                      <a:pt x="509" y="265"/>
                    </a:lnTo>
                    <a:lnTo>
                      <a:pt x="473" y="255"/>
                    </a:lnTo>
                    <a:lnTo>
                      <a:pt x="438" y="249"/>
                    </a:lnTo>
                    <a:close/>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1" name="Freeform 49"/>
              <p:cNvSpPr>
                <a:spLocks noChangeArrowheads="1"/>
              </p:cNvSpPr>
              <p:nvPr/>
            </p:nvSpPr>
            <p:spPr bwMode="auto">
              <a:xfrm>
                <a:off x="9163013" y="3669643"/>
                <a:ext cx="168958" cy="1366748"/>
              </a:xfrm>
              <a:custGeom>
                <a:avLst/>
                <a:gdLst>
                  <a:gd name="T0" fmla="*/ 249 w 250"/>
                  <a:gd name="T1" fmla="*/ 2000 h 2001"/>
                  <a:gd name="T2" fmla="*/ 0 w 250"/>
                  <a:gd name="T3" fmla="*/ 2000 h 2001"/>
                  <a:gd name="T4" fmla="*/ 0 w 250"/>
                  <a:gd name="T5" fmla="*/ 0 h 2001"/>
                  <a:gd name="T6" fmla="*/ 249 w 250"/>
                  <a:gd name="T7" fmla="*/ 0 h 2001"/>
                  <a:gd name="T8" fmla="*/ 249 w 250"/>
                  <a:gd name="T9" fmla="*/ 2000 h 2001"/>
                </a:gdLst>
                <a:ahLst/>
                <a:cxnLst>
                  <a:cxn ang="0">
                    <a:pos x="T0" y="T1"/>
                  </a:cxn>
                  <a:cxn ang="0">
                    <a:pos x="T2" y="T3"/>
                  </a:cxn>
                  <a:cxn ang="0">
                    <a:pos x="T4" y="T5"/>
                  </a:cxn>
                  <a:cxn ang="0">
                    <a:pos x="T6" y="T7"/>
                  </a:cxn>
                  <a:cxn ang="0">
                    <a:pos x="T8" y="T9"/>
                  </a:cxn>
                </a:cxnLst>
                <a:rect l="0" t="0" r="r" b="b"/>
                <a:pathLst>
                  <a:path w="250" h="2001">
                    <a:moveTo>
                      <a:pt x="249" y="2000"/>
                    </a:moveTo>
                    <a:lnTo>
                      <a:pt x="0" y="2000"/>
                    </a:lnTo>
                    <a:lnTo>
                      <a:pt x="0" y="0"/>
                    </a:lnTo>
                    <a:lnTo>
                      <a:pt x="249" y="0"/>
                    </a:lnTo>
                    <a:lnTo>
                      <a:pt x="249" y="2000"/>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2" name="Freeform 50"/>
              <p:cNvSpPr>
                <a:spLocks noChangeArrowheads="1"/>
              </p:cNvSpPr>
              <p:nvPr/>
            </p:nvSpPr>
            <p:spPr bwMode="auto">
              <a:xfrm>
                <a:off x="9591441" y="3632200"/>
                <a:ext cx="168958" cy="3225800"/>
              </a:xfrm>
              <a:custGeom>
                <a:avLst/>
                <a:gdLst>
                  <a:gd name="T0" fmla="*/ 249 w 250"/>
                  <a:gd name="T1" fmla="*/ 6336 h 6337"/>
                  <a:gd name="T2" fmla="*/ 0 w 250"/>
                  <a:gd name="T3" fmla="*/ 6336 h 6337"/>
                  <a:gd name="T4" fmla="*/ 0 w 250"/>
                  <a:gd name="T5" fmla="*/ 0 h 6337"/>
                  <a:gd name="T6" fmla="*/ 249 w 250"/>
                  <a:gd name="T7" fmla="*/ 0 h 6337"/>
                  <a:gd name="T8" fmla="*/ 249 w 250"/>
                  <a:gd name="T9" fmla="*/ 6336 h 6337"/>
                </a:gdLst>
                <a:ahLst/>
                <a:cxnLst>
                  <a:cxn ang="0">
                    <a:pos x="T0" y="T1"/>
                  </a:cxn>
                  <a:cxn ang="0">
                    <a:pos x="T2" y="T3"/>
                  </a:cxn>
                  <a:cxn ang="0">
                    <a:pos x="T4" y="T5"/>
                  </a:cxn>
                  <a:cxn ang="0">
                    <a:pos x="T6" y="T7"/>
                  </a:cxn>
                  <a:cxn ang="0">
                    <a:pos x="T8" y="T9"/>
                  </a:cxn>
                </a:cxnLst>
                <a:rect l="0" t="0" r="r" b="b"/>
                <a:pathLst>
                  <a:path w="250" h="6337">
                    <a:moveTo>
                      <a:pt x="249" y="6336"/>
                    </a:moveTo>
                    <a:lnTo>
                      <a:pt x="0" y="6336"/>
                    </a:lnTo>
                    <a:lnTo>
                      <a:pt x="0" y="0"/>
                    </a:lnTo>
                    <a:lnTo>
                      <a:pt x="249" y="0"/>
                    </a:lnTo>
                    <a:lnTo>
                      <a:pt x="249" y="6336"/>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3" name="Freeform 51"/>
              <p:cNvSpPr>
                <a:spLocks noChangeArrowheads="1"/>
              </p:cNvSpPr>
              <p:nvPr/>
            </p:nvSpPr>
            <p:spPr bwMode="auto">
              <a:xfrm>
                <a:off x="11299123" y="3920061"/>
                <a:ext cx="168958" cy="1918878"/>
              </a:xfrm>
              <a:custGeom>
                <a:avLst/>
                <a:gdLst>
                  <a:gd name="T0" fmla="*/ 249 w 250"/>
                  <a:gd name="T1" fmla="*/ 2810 h 2811"/>
                  <a:gd name="T2" fmla="*/ 244 w 250"/>
                  <a:gd name="T3" fmla="*/ 2748 h 2811"/>
                  <a:gd name="T4" fmla="*/ 224 w 250"/>
                  <a:gd name="T5" fmla="*/ 2692 h 2811"/>
                  <a:gd name="T6" fmla="*/ 203 w 250"/>
                  <a:gd name="T7" fmla="*/ 2637 h 2811"/>
                  <a:gd name="T8" fmla="*/ 173 w 250"/>
                  <a:gd name="T9" fmla="*/ 2586 h 2811"/>
                  <a:gd name="T10" fmla="*/ 137 w 250"/>
                  <a:gd name="T11" fmla="*/ 2540 h 2811"/>
                  <a:gd name="T12" fmla="*/ 96 w 250"/>
                  <a:gd name="T13" fmla="*/ 2499 h 2811"/>
                  <a:gd name="T14" fmla="*/ 50 w 250"/>
                  <a:gd name="T15" fmla="*/ 2469 h 2811"/>
                  <a:gd name="T16" fmla="*/ 0 w 250"/>
                  <a:gd name="T17" fmla="*/ 2438 h 2811"/>
                  <a:gd name="T18" fmla="*/ 0 w 250"/>
                  <a:gd name="T19" fmla="*/ 2438 h 2811"/>
                  <a:gd name="T20" fmla="*/ 0 w 250"/>
                  <a:gd name="T21" fmla="*/ 0 h 2811"/>
                  <a:gd name="T22" fmla="*/ 249 w 250"/>
                  <a:gd name="T23" fmla="*/ 0 h 2811"/>
                  <a:gd name="T24" fmla="*/ 249 w 250"/>
                  <a:gd name="T25" fmla="*/ 2810 h 2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811">
                    <a:moveTo>
                      <a:pt x="249" y="2810"/>
                    </a:moveTo>
                    <a:lnTo>
                      <a:pt x="244" y="2748"/>
                    </a:lnTo>
                    <a:lnTo>
                      <a:pt x="224" y="2692"/>
                    </a:lnTo>
                    <a:lnTo>
                      <a:pt x="203" y="2637"/>
                    </a:lnTo>
                    <a:lnTo>
                      <a:pt x="173" y="2586"/>
                    </a:lnTo>
                    <a:lnTo>
                      <a:pt x="137" y="2540"/>
                    </a:lnTo>
                    <a:lnTo>
                      <a:pt x="96" y="2499"/>
                    </a:lnTo>
                    <a:lnTo>
                      <a:pt x="50" y="2469"/>
                    </a:lnTo>
                    <a:lnTo>
                      <a:pt x="0" y="2438"/>
                    </a:lnTo>
                    <a:lnTo>
                      <a:pt x="0" y="2438"/>
                    </a:lnTo>
                    <a:lnTo>
                      <a:pt x="0" y="0"/>
                    </a:lnTo>
                    <a:lnTo>
                      <a:pt x="249" y="0"/>
                    </a:lnTo>
                    <a:lnTo>
                      <a:pt x="249" y="2810"/>
                    </a:lnTo>
                  </a:path>
                </a:pathLst>
              </a:custGeom>
              <a:solidFill>
                <a:srgbClr val="F8D4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4" name="Freeform 52"/>
              <p:cNvSpPr>
                <a:spLocks noChangeArrowheads="1"/>
              </p:cNvSpPr>
              <p:nvPr/>
            </p:nvSpPr>
            <p:spPr bwMode="auto">
              <a:xfrm>
                <a:off x="11299123" y="4733959"/>
                <a:ext cx="168958" cy="2124041"/>
              </a:xfrm>
              <a:custGeom>
                <a:avLst/>
                <a:gdLst>
                  <a:gd name="T0" fmla="*/ 0 w 250"/>
                  <a:gd name="T1" fmla="*/ 367 h 3111"/>
                  <a:gd name="T2" fmla="*/ 50 w 250"/>
                  <a:gd name="T3" fmla="*/ 341 h 3111"/>
                  <a:gd name="T4" fmla="*/ 96 w 250"/>
                  <a:gd name="T5" fmla="*/ 306 h 3111"/>
                  <a:gd name="T6" fmla="*/ 137 w 250"/>
                  <a:gd name="T7" fmla="*/ 265 h 3111"/>
                  <a:gd name="T8" fmla="*/ 173 w 250"/>
                  <a:gd name="T9" fmla="*/ 220 h 3111"/>
                  <a:gd name="T10" fmla="*/ 203 w 250"/>
                  <a:gd name="T11" fmla="*/ 168 h 3111"/>
                  <a:gd name="T12" fmla="*/ 224 w 250"/>
                  <a:gd name="T13" fmla="*/ 117 h 3111"/>
                  <a:gd name="T14" fmla="*/ 244 w 250"/>
                  <a:gd name="T15" fmla="*/ 56 h 3111"/>
                  <a:gd name="T16" fmla="*/ 249 w 250"/>
                  <a:gd name="T17" fmla="*/ 0 h 3111"/>
                  <a:gd name="T18" fmla="*/ 249 w 250"/>
                  <a:gd name="T19" fmla="*/ 0 h 3111"/>
                  <a:gd name="T20" fmla="*/ 249 w 250"/>
                  <a:gd name="T21" fmla="*/ 3110 h 3111"/>
                  <a:gd name="T22" fmla="*/ 0 w 250"/>
                  <a:gd name="T23" fmla="*/ 3110 h 3111"/>
                  <a:gd name="T24" fmla="*/ 0 w 250"/>
                  <a:gd name="T25" fmla="*/ 367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3111">
                    <a:moveTo>
                      <a:pt x="0" y="367"/>
                    </a:moveTo>
                    <a:lnTo>
                      <a:pt x="50" y="341"/>
                    </a:lnTo>
                    <a:lnTo>
                      <a:pt x="96" y="306"/>
                    </a:lnTo>
                    <a:lnTo>
                      <a:pt x="137" y="265"/>
                    </a:lnTo>
                    <a:lnTo>
                      <a:pt x="173" y="220"/>
                    </a:lnTo>
                    <a:lnTo>
                      <a:pt x="203" y="168"/>
                    </a:lnTo>
                    <a:lnTo>
                      <a:pt x="224" y="117"/>
                    </a:lnTo>
                    <a:lnTo>
                      <a:pt x="244" y="56"/>
                    </a:lnTo>
                    <a:lnTo>
                      <a:pt x="249" y="0"/>
                    </a:lnTo>
                    <a:lnTo>
                      <a:pt x="249" y="0"/>
                    </a:lnTo>
                    <a:lnTo>
                      <a:pt x="249" y="3110"/>
                    </a:lnTo>
                    <a:lnTo>
                      <a:pt x="0" y="3110"/>
                    </a:lnTo>
                    <a:lnTo>
                      <a:pt x="0" y="367"/>
                    </a:lnTo>
                  </a:path>
                </a:pathLst>
              </a:custGeom>
              <a:solidFill>
                <a:srgbClr val="F8D4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5" name="Freeform 53"/>
              <p:cNvSpPr>
                <a:spLocks noChangeArrowheads="1"/>
              </p:cNvSpPr>
              <p:nvPr/>
            </p:nvSpPr>
            <p:spPr bwMode="auto">
              <a:xfrm>
                <a:off x="10870694" y="5046134"/>
                <a:ext cx="168958" cy="1845734"/>
              </a:xfrm>
              <a:custGeom>
                <a:avLst/>
                <a:gdLst>
                  <a:gd name="T0" fmla="*/ 5 w 251"/>
                  <a:gd name="T1" fmla="*/ 1201 h 4337"/>
                  <a:gd name="T2" fmla="*/ 5 w 251"/>
                  <a:gd name="T3" fmla="*/ 1262 h 4337"/>
                  <a:gd name="T4" fmla="*/ 20 w 251"/>
                  <a:gd name="T5" fmla="*/ 1323 h 4337"/>
                  <a:gd name="T6" fmla="*/ 41 w 251"/>
                  <a:gd name="T7" fmla="*/ 1379 h 4337"/>
                  <a:gd name="T8" fmla="*/ 71 w 251"/>
                  <a:gd name="T9" fmla="*/ 1435 h 4337"/>
                  <a:gd name="T10" fmla="*/ 107 w 251"/>
                  <a:gd name="T11" fmla="*/ 1481 h 4337"/>
                  <a:gd name="T12" fmla="*/ 153 w 251"/>
                  <a:gd name="T13" fmla="*/ 1527 h 4337"/>
                  <a:gd name="T14" fmla="*/ 199 w 251"/>
                  <a:gd name="T15" fmla="*/ 1563 h 4337"/>
                  <a:gd name="T16" fmla="*/ 250 w 251"/>
                  <a:gd name="T17" fmla="*/ 1593 h 4337"/>
                  <a:gd name="T18" fmla="*/ 250 w 251"/>
                  <a:gd name="T19" fmla="*/ 1593 h 4337"/>
                  <a:gd name="T20" fmla="*/ 250 w 251"/>
                  <a:gd name="T21" fmla="*/ 4336 h 4337"/>
                  <a:gd name="T22" fmla="*/ 0 w 251"/>
                  <a:gd name="T23" fmla="*/ 4336 h 4337"/>
                  <a:gd name="T24" fmla="*/ 0 w 251"/>
                  <a:gd name="T25" fmla="*/ 0 h 4337"/>
                  <a:gd name="T26" fmla="*/ 250 w 251"/>
                  <a:gd name="T27" fmla="*/ 0 h 4337"/>
                  <a:gd name="T28" fmla="*/ 250 w 251"/>
                  <a:gd name="T29" fmla="*/ 804 h 4337"/>
                  <a:gd name="T30" fmla="*/ 199 w 251"/>
                  <a:gd name="T31" fmla="*/ 835 h 4337"/>
                  <a:gd name="T32" fmla="*/ 153 w 251"/>
                  <a:gd name="T33" fmla="*/ 870 h 4337"/>
                  <a:gd name="T34" fmla="*/ 107 w 251"/>
                  <a:gd name="T35" fmla="*/ 916 h 4337"/>
                  <a:gd name="T36" fmla="*/ 71 w 251"/>
                  <a:gd name="T37" fmla="*/ 962 h 4337"/>
                  <a:gd name="T38" fmla="*/ 41 w 251"/>
                  <a:gd name="T39" fmla="*/ 1018 h 4337"/>
                  <a:gd name="T40" fmla="*/ 20 w 251"/>
                  <a:gd name="T41" fmla="*/ 1074 h 4337"/>
                  <a:gd name="T42" fmla="*/ 5 w 251"/>
                  <a:gd name="T43" fmla="*/ 1135 h 4337"/>
                  <a:gd name="T44" fmla="*/ 5 w 251"/>
                  <a:gd name="T45" fmla="*/ 1201 h 4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1" h="4337">
                    <a:moveTo>
                      <a:pt x="5" y="1201"/>
                    </a:moveTo>
                    <a:lnTo>
                      <a:pt x="5" y="1262"/>
                    </a:lnTo>
                    <a:lnTo>
                      <a:pt x="20" y="1323"/>
                    </a:lnTo>
                    <a:lnTo>
                      <a:pt x="41" y="1379"/>
                    </a:lnTo>
                    <a:lnTo>
                      <a:pt x="71" y="1435"/>
                    </a:lnTo>
                    <a:lnTo>
                      <a:pt x="107" y="1481"/>
                    </a:lnTo>
                    <a:lnTo>
                      <a:pt x="153" y="1527"/>
                    </a:lnTo>
                    <a:lnTo>
                      <a:pt x="199" y="1563"/>
                    </a:lnTo>
                    <a:lnTo>
                      <a:pt x="250" y="1593"/>
                    </a:lnTo>
                    <a:lnTo>
                      <a:pt x="250" y="1593"/>
                    </a:lnTo>
                    <a:lnTo>
                      <a:pt x="250" y="4336"/>
                    </a:lnTo>
                    <a:lnTo>
                      <a:pt x="0" y="4336"/>
                    </a:lnTo>
                    <a:lnTo>
                      <a:pt x="0" y="0"/>
                    </a:lnTo>
                    <a:lnTo>
                      <a:pt x="250" y="0"/>
                    </a:lnTo>
                    <a:lnTo>
                      <a:pt x="250" y="804"/>
                    </a:lnTo>
                    <a:lnTo>
                      <a:pt x="199" y="835"/>
                    </a:lnTo>
                    <a:lnTo>
                      <a:pt x="153" y="870"/>
                    </a:lnTo>
                    <a:lnTo>
                      <a:pt x="107" y="916"/>
                    </a:lnTo>
                    <a:lnTo>
                      <a:pt x="71" y="962"/>
                    </a:lnTo>
                    <a:lnTo>
                      <a:pt x="41" y="1018"/>
                    </a:lnTo>
                    <a:lnTo>
                      <a:pt x="20" y="1074"/>
                    </a:lnTo>
                    <a:lnTo>
                      <a:pt x="5" y="1135"/>
                    </a:lnTo>
                    <a:lnTo>
                      <a:pt x="5" y="1201"/>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6" name="Freeform 54"/>
              <p:cNvSpPr>
                <a:spLocks noChangeArrowheads="1"/>
              </p:cNvSpPr>
              <p:nvPr/>
            </p:nvSpPr>
            <p:spPr bwMode="auto">
              <a:xfrm>
                <a:off x="11042668" y="5256566"/>
                <a:ext cx="256455" cy="594370"/>
              </a:xfrm>
              <a:custGeom>
                <a:avLst/>
                <a:gdLst>
                  <a:gd name="T0" fmla="*/ 188 w 378"/>
                  <a:gd name="T1" fmla="*/ 250 h 872"/>
                  <a:gd name="T2" fmla="*/ 152 w 378"/>
                  <a:gd name="T3" fmla="*/ 255 h 872"/>
                  <a:gd name="T4" fmla="*/ 117 w 378"/>
                  <a:gd name="T5" fmla="*/ 265 h 872"/>
                  <a:gd name="T6" fmla="*/ 86 w 378"/>
                  <a:gd name="T7" fmla="*/ 280 h 872"/>
                  <a:gd name="T8" fmla="*/ 56 w 378"/>
                  <a:gd name="T9" fmla="*/ 306 h 872"/>
                  <a:gd name="T10" fmla="*/ 35 w 378"/>
                  <a:gd name="T11" fmla="*/ 331 h 872"/>
                  <a:gd name="T12" fmla="*/ 20 w 378"/>
                  <a:gd name="T13" fmla="*/ 362 h 872"/>
                  <a:gd name="T14" fmla="*/ 5 w 378"/>
                  <a:gd name="T15" fmla="*/ 398 h 872"/>
                  <a:gd name="T16" fmla="*/ 5 w 378"/>
                  <a:gd name="T17" fmla="*/ 438 h 872"/>
                  <a:gd name="T18" fmla="*/ 5 w 378"/>
                  <a:gd name="T19" fmla="*/ 438 h 872"/>
                  <a:gd name="T20" fmla="*/ 5 w 378"/>
                  <a:gd name="T21" fmla="*/ 474 h 872"/>
                  <a:gd name="T22" fmla="*/ 20 w 378"/>
                  <a:gd name="T23" fmla="*/ 509 h 872"/>
                  <a:gd name="T24" fmla="*/ 35 w 378"/>
                  <a:gd name="T25" fmla="*/ 540 h 872"/>
                  <a:gd name="T26" fmla="*/ 56 w 378"/>
                  <a:gd name="T27" fmla="*/ 571 h 872"/>
                  <a:gd name="T28" fmla="*/ 86 w 378"/>
                  <a:gd name="T29" fmla="*/ 591 h 872"/>
                  <a:gd name="T30" fmla="*/ 117 w 378"/>
                  <a:gd name="T31" fmla="*/ 611 h 872"/>
                  <a:gd name="T32" fmla="*/ 152 w 378"/>
                  <a:gd name="T33" fmla="*/ 621 h 872"/>
                  <a:gd name="T34" fmla="*/ 188 w 378"/>
                  <a:gd name="T35" fmla="*/ 621 h 872"/>
                  <a:gd name="T36" fmla="*/ 188 w 378"/>
                  <a:gd name="T37" fmla="*/ 621 h 872"/>
                  <a:gd name="T38" fmla="*/ 229 w 378"/>
                  <a:gd name="T39" fmla="*/ 621 h 872"/>
                  <a:gd name="T40" fmla="*/ 259 w 378"/>
                  <a:gd name="T41" fmla="*/ 611 h 872"/>
                  <a:gd name="T42" fmla="*/ 290 w 378"/>
                  <a:gd name="T43" fmla="*/ 596 h 872"/>
                  <a:gd name="T44" fmla="*/ 321 w 378"/>
                  <a:gd name="T45" fmla="*/ 571 h 872"/>
                  <a:gd name="T46" fmla="*/ 341 w 378"/>
                  <a:gd name="T47" fmla="*/ 545 h 872"/>
                  <a:gd name="T48" fmla="*/ 356 w 378"/>
                  <a:gd name="T49" fmla="*/ 519 h 872"/>
                  <a:gd name="T50" fmla="*/ 371 w 378"/>
                  <a:gd name="T51" fmla="*/ 484 h 872"/>
                  <a:gd name="T52" fmla="*/ 377 w 378"/>
                  <a:gd name="T53" fmla="*/ 448 h 872"/>
                  <a:gd name="T54" fmla="*/ 377 w 378"/>
                  <a:gd name="T55" fmla="*/ 448 h 872"/>
                  <a:gd name="T56" fmla="*/ 377 w 378"/>
                  <a:gd name="T57" fmla="*/ 830 h 872"/>
                  <a:gd name="T58" fmla="*/ 330 w 378"/>
                  <a:gd name="T59" fmla="*/ 850 h 872"/>
                  <a:gd name="T60" fmla="*/ 285 w 378"/>
                  <a:gd name="T61" fmla="*/ 860 h 872"/>
                  <a:gd name="T62" fmla="*/ 239 w 378"/>
                  <a:gd name="T63" fmla="*/ 871 h 872"/>
                  <a:gd name="T64" fmla="*/ 188 w 378"/>
                  <a:gd name="T65" fmla="*/ 871 h 872"/>
                  <a:gd name="T66" fmla="*/ 188 w 378"/>
                  <a:gd name="T67" fmla="*/ 871 h 872"/>
                  <a:gd name="T68" fmla="*/ 142 w 378"/>
                  <a:gd name="T69" fmla="*/ 871 h 872"/>
                  <a:gd name="T70" fmla="*/ 91 w 378"/>
                  <a:gd name="T71" fmla="*/ 860 h 872"/>
                  <a:gd name="T72" fmla="*/ 45 w 378"/>
                  <a:gd name="T73" fmla="*/ 850 h 872"/>
                  <a:gd name="T74" fmla="*/ 0 w 378"/>
                  <a:gd name="T75" fmla="*/ 830 h 872"/>
                  <a:gd name="T76" fmla="*/ 0 w 378"/>
                  <a:gd name="T77" fmla="*/ 830 h 872"/>
                  <a:gd name="T78" fmla="*/ 0 w 378"/>
                  <a:gd name="T79" fmla="*/ 41 h 872"/>
                  <a:gd name="T80" fmla="*/ 45 w 378"/>
                  <a:gd name="T81" fmla="*/ 26 h 872"/>
                  <a:gd name="T82" fmla="*/ 91 w 378"/>
                  <a:gd name="T83" fmla="*/ 11 h 872"/>
                  <a:gd name="T84" fmla="*/ 142 w 378"/>
                  <a:gd name="T85" fmla="*/ 0 h 872"/>
                  <a:gd name="T86" fmla="*/ 188 w 378"/>
                  <a:gd name="T87" fmla="*/ 0 h 872"/>
                  <a:gd name="T88" fmla="*/ 188 w 378"/>
                  <a:gd name="T89" fmla="*/ 0 h 872"/>
                  <a:gd name="T90" fmla="*/ 239 w 378"/>
                  <a:gd name="T91" fmla="*/ 0 h 872"/>
                  <a:gd name="T92" fmla="*/ 285 w 378"/>
                  <a:gd name="T93" fmla="*/ 11 h 872"/>
                  <a:gd name="T94" fmla="*/ 330 w 378"/>
                  <a:gd name="T95" fmla="*/ 26 h 872"/>
                  <a:gd name="T96" fmla="*/ 377 w 378"/>
                  <a:gd name="T97" fmla="*/ 41 h 872"/>
                  <a:gd name="T98" fmla="*/ 377 w 378"/>
                  <a:gd name="T99" fmla="*/ 41 h 872"/>
                  <a:gd name="T100" fmla="*/ 377 w 378"/>
                  <a:gd name="T101" fmla="*/ 423 h 872"/>
                  <a:gd name="T102" fmla="*/ 371 w 378"/>
                  <a:gd name="T103" fmla="*/ 387 h 872"/>
                  <a:gd name="T104" fmla="*/ 356 w 378"/>
                  <a:gd name="T105" fmla="*/ 357 h 872"/>
                  <a:gd name="T106" fmla="*/ 341 w 378"/>
                  <a:gd name="T107" fmla="*/ 326 h 872"/>
                  <a:gd name="T108" fmla="*/ 321 w 378"/>
                  <a:gd name="T109" fmla="*/ 301 h 872"/>
                  <a:gd name="T110" fmla="*/ 290 w 378"/>
                  <a:gd name="T111" fmla="*/ 280 h 872"/>
                  <a:gd name="T112" fmla="*/ 259 w 378"/>
                  <a:gd name="T113" fmla="*/ 265 h 872"/>
                  <a:gd name="T114" fmla="*/ 229 w 378"/>
                  <a:gd name="T115" fmla="*/ 255 h 872"/>
                  <a:gd name="T116" fmla="*/ 188 w 378"/>
                  <a:gd name="T117" fmla="*/ 25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872">
                    <a:moveTo>
                      <a:pt x="188" y="250"/>
                    </a:moveTo>
                    <a:lnTo>
                      <a:pt x="152" y="255"/>
                    </a:lnTo>
                    <a:lnTo>
                      <a:pt x="117" y="265"/>
                    </a:lnTo>
                    <a:lnTo>
                      <a:pt x="86" y="280"/>
                    </a:lnTo>
                    <a:lnTo>
                      <a:pt x="56" y="306"/>
                    </a:lnTo>
                    <a:lnTo>
                      <a:pt x="35" y="331"/>
                    </a:lnTo>
                    <a:lnTo>
                      <a:pt x="20" y="362"/>
                    </a:lnTo>
                    <a:lnTo>
                      <a:pt x="5" y="398"/>
                    </a:lnTo>
                    <a:lnTo>
                      <a:pt x="5" y="438"/>
                    </a:lnTo>
                    <a:lnTo>
                      <a:pt x="5" y="438"/>
                    </a:lnTo>
                    <a:lnTo>
                      <a:pt x="5" y="474"/>
                    </a:lnTo>
                    <a:lnTo>
                      <a:pt x="20" y="509"/>
                    </a:lnTo>
                    <a:lnTo>
                      <a:pt x="35" y="540"/>
                    </a:lnTo>
                    <a:lnTo>
                      <a:pt x="56" y="571"/>
                    </a:lnTo>
                    <a:lnTo>
                      <a:pt x="86" y="591"/>
                    </a:lnTo>
                    <a:lnTo>
                      <a:pt x="117" y="611"/>
                    </a:lnTo>
                    <a:lnTo>
                      <a:pt x="152" y="621"/>
                    </a:lnTo>
                    <a:lnTo>
                      <a:pt x="188" y="621"/>
                    </a:lnTo>
                    <a:lnTo>
                      <a:pt x="188" y="621"/>
                    </a:lnTo>
                    <a:lnTo>
                      <a:pt x="229" y="621"/>
                    </a:lnTo>
                    <a:lnTo>
                      <a:pt x="259" y="611"/>
                    </a:lnTo>
                    <a:lnTo>
                      <a:pt x="290" y="596"/>
                    </a:lnTo>
                    <a:lnTo>
                      <a:pt x="321" y="571"/>
                    </a:lnTo>
                    <a:lnTo>
                      <a:pt x="341" y="545"/>
                    </a:lnTo>
                    <a:lnTo>
                      <a:pt x="356" y="519"/>
                    </a:lnTo>
                    <a:lnTo>
                      <a:pt x="371" y="484"/>
                    </a:lnTo>
                    <a:lnTo>
                      <a:pt x="377" y="448"/>
                    </a:lnTo>
                    <a:lnTo>
                      <a:pt x="377" y="448"/>
                    </a:lnTo>
                    <a:lnTo>
                      <a:pt x="377" y="830"/>
                    </a:lnTo>
                    <a:lnTo>
                      <a:pt x="330" y="850"/>
                    </a:lnTo>
                    <a:lnTo>
                      <a:pt x="285" y="860"/>
                    </a:lnTo>
                    <a:lnTo>
                      <a:pt x="239" y="871"/>
                    </a:lnTo>
                    <a:lnTo>
                      <a:pt x="188" y="871"/>
                    </a:lnTo>
                    <a:lnTo>
                      <a:pt x="188" y="871"/>
                    </a:lnTo>
                    <a:lnTo>
                      <a:pt x="142" y="871"/>
                    </a:lnTo>
                    <a:lnTo>
                      <a:pt x="91" y="860"/>
                    </a:lnTo>
                    <a:lnTo>
                      <a:pt x="45" y="850"/>
                    </a:lnTo>
                    <a:lnTo>
                      <a:pt x="0" y="830"/>
                    </a:lnTo>
                    <a:lnTo>
                      <a:pt x="0" y="830"/>
                    </a:lnTo>
                    <a:lnTo>
                      <a:pt x="0" y="41"/>
                    </a:lnTo>
                    <a:lnTo>
                      <a:pt x="45" y="26"/>
                    </a:lnTo>
                    <a:lnTo>
                      <a:pt x="91" y="11"/>
                    </a:lnTo>
                    <a:lnTo>
                      <a:pt x="142" y="0"/>
                    </a:lnTo>
                    <a:lnTo>
                      <a:pt x="188" y="0"/>
                    </a:lnTo>
                    <a:lnTo>
                      <a:pt x="188" y="0"/>
                    </a:lnTo>
                    <a:lnTo>
                      <a:pt x="239" y="0"/>
                    </a:lnTo>
                    <a:lnTo>
                      <a:pt x="285" y="11"/>
                    </a:lnTo>
                    <a:lnTo>
                      <a:pt x="330" y="26"/>
                    </a:lnTo>
                    <a:lnTo>
                      <a:pt x="377" y="41"/>
                    </a:lnTo>
                    <a:lnTo>
                      <a:pt x="377" y="41"/>
                    </a:lnTo>
                    <a:lnTo>
                      <a:pt x="377" y="423"/>
                    </a:lnTo>
                    <a:lnTo>
                      <a:pt x="371" y="387"/>
                    </a:lnTo>
                    <a:lnTo>
                      <a:pt x="356" y="357"/>
                    </a:lnTo>
                    <a:lnTo>
                      <a:pt x="341" y="326"/>
                    </a:lnTo>
                    <a:lnTo>
                      <a:pt x="321" y="301"/>
                    </a:lnTo>
                    <a:lnTo>
                      <a:pt x="290" y="280"/>
                    </a:lnTo>
                    <a:lnTo>
                      <a:pt x="259" y="265"/>
                    </a:lnTo>
                    <a:lnTo>
                      <a:pt x="229" y="255"/>
                    </a:lnTo>
                    <a:lnTo>
                      <a:pt x="188" y="250"/>
                    </a:lnTo>
                  </a:path>
                </a:pathLst>
              </a:custGeom>
              <a:solidFill>
                <a:srgbClr val="65CB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7" name="Freeform 55"/>
              <p:cNvSpPr>
                <a:spLocks noChangeArrowheads="1"/>
              </p:cNvSpPr>
              <p:nvPr/>
            </p:nvSpPr>
            <p:spPr bwMode="auto">
              <a:xfrm>
                <a:off x="10873711" y="5283719"/>
                <a:ext cx="165942" cy="537044"/>
              </a:xfrm>
              <a:custGeom>
                <a:avLst/>
                <a:gdLst>
                  <a:gd name="T0" fmla="*/ 0 w 246"/>
                  <a:gd name="T1" fmla="*/ 397 h 790"/>
                  <a:gd name="T2" fmla="*/ 0 w 246"/>
                  <a:gd name="T3" fmla="*/ 331 h 790"/>
                  <a:gd name="T4" fmla="*/ 15 w 246"/>
                  <a:gd name="T5" fmla="*/ 270 h 790"/>
                  <a:gd name="T6" fmla="*/ 36 w 246"/>
                  <a:gd name="T7" fmla="*/ 214 h 790"/>
                  <a:gd name="T8" fmla="*/ 66 w 246"/>
                  <a:gd name="T9" fmla="*/ 158 h 790"/>
                  <a:gd name="T10" fmla="*/ 102 w 246"/>
                  <a:gd name="T11" fmla="*/ 112 h 790"/>
                  <a:gd name="T12" fmla="*/ 148 w 246"/>
                  <a:gd name="T13" fmla="*/ 66 h 790"/>
                  <a:gd name="T14" fmla="*/ 194 w 246"/>
                  <a:gd name="T15" fmla="*/ 31 h 790"/>
                  <a:gd name="T16" fmla="*/ 245 w 246"/>
                  <a:gd name="T17" fmla="*/ 0 h 790"/>
                  <a:gd name="T18" fmla="*/ 245 w 246"/>
                  <a:gd name="T19" fmla="*/ 0 h 790"/>
                  <a:gd name="T20" fmla="*/ 245 w 246"/>
                  <a:gd name="T21" fmla="*/ 789 h 790"/>
                  <a:gd name="T22" fmla="*/ 194 w 246"/>
                  <a:gd name="T23" fmla="*/ 759 h 790"/>
                  <a:gd name="T24" fmla="*/ 148 w 246"/>
                  <a:gd name="T25" fmla="*/ 723 h 790"/>
                  <a:gd name="T26" fmla="*/ 102 w 246"/>
                  <a:gd name="T27" fmla="*/ 677 h 790"/>
                  <a:gd name="T28" fmla="*/ 66 w 246"/>
                  <a:gd name="T29" fmla="*/ 631 h 790"/>
                  <a:gd name="T30" fmla="*/ 36 w 246"/>
                  <a:gd name="T31" fmla="*/ 575 h 790"/>
                  <a:gd name="T32" fmla="*/ 15 w 246"/>
                  <a:gd name="T33" fmla="*/ 519 h 790"/>
                  <a:gd name="T34" fmla="*/ 0 w 246"/>
                  <a:gd name="T35" fmla="*/ 458 h 790"/>
                  <a:gd name="T36" fmla="*/ 0 w 246"/>
                  <a:gd name="T37" fmla="*/ 397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6" h="790">
                    <a:moveTo>
                      <a:pt x="0" y="397"/>
                    </a:moveTo>
                    <a:lnTo>
                      <a:pt x="0" y="331"/>
                    </a:lnTo>
                    <a:lnTo>
                      <a:pt x="15" y="270"/>
                    </a:lnTo>
                    <a:lnTo>
                      <a:pt x="36" y="214"/>
                    </a:lnTo>
                    <a:lnTo>
                      <a:pt x="66" y="158"/>
                    </a:lnTo>
                    <a:lnTo>
                      <a:pt x="102" y="112"/>
                    </a:lnTo>
                    <a:lnTo>
                      <a:pt x="148" y="66"/>
                    </a:lnTo>
                    <a:lnTo>
                      <a:pt x="194" y="31"/>
                    </a:lnTo>
                    <a:lnTo>
                      <a:pt x="245" y="0"/>
                    </a:lnTo>
                    <a:lnTo>
                      <a:pt x="245" y="0"/>
                    </a:lnTo>
                    <a:lnTo>
                      <a:pt x="245" y="789"/>
                    </a:lnTo>
                    <a:lnTo>
                      <a:pt x="194" y="759"/>
                    </a:lnTo>
                    <a:lnTo>
                      <a:pt x="148" y="723"/>
                    </a:lnTo>
                    <a:lnTo>
                      <a:pt x="102" y="677"/>
                    </a:lnTo>
                    <a:lnTo>
                      <a:pt x="66" y="631"/>
                    </a:lnTo>
                    <a:lnTo>
                      <a:pt x="36" y="575"/>
                    </a:lnTo>
                    <a:lnTo>
                      <a:pt x="15" y="519"/>
                    </a:lnTo>
                    <a:lnTo>
                      <a:pt x="0" y="458"/>
                    </a:lnTo>
                    <a:lnTo>
                      <a:pt x="0" y="397"/>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8" name="Freeform 56"/>
              <p:cNvSpPr>
                <a:spLocks noChangeArrowheads="1"/>
              </p:cNvSpPr>
              <p:nvPr/>
            </p:nvSpPr>
            <p:spPr bwMode="auto">
              <a:xfrm>
                <a:off x="11299123" y="5283719"/>
                <a:ext cx="168958" cy="537044"/>
              </a:xfrm>
              <a:custGeom>
                <a:avLst/>
                <a:gdLst>
                  <a:gd name="T0" fmla="*/ 249 w 250"/>
                  <a:gd name="T1" fmla="*/ 422 h 790"/>
                  <a:gd name="T2" fmla="*/ 244 w 250"/>
                  <a:gd name="T3" fmla="*/ 478 h 790"/>
                  <a:gd name="T4" fmla="*/ 224 w 250"/>
                  <a:gd name="T5" fmla="*/ 539 h 790"/>
                  <a:gd name="T6" fmla="*/ 203 w 250"/>
                  <a:gd name="T7" fmla="*/ 590 h 790"/>
                  <a:gd name="T8" fmla="*/ 173 w 250"/>
                  <a:gd name="T9" fmla="*/ 642 h 790"/>
                  <a:gd name="T10" fmla="*/ 137 w 250"/>
                  <a:gd name="T11" fmla="*/ 687 h 790"/>
                  <a:gd name="T12" fmla="*/ 96 w 250"/>
                  <a:gd name="T13" fmla="*/ 728 h 790"/>
                  <a:gd name="T14" fmla="*/ 50 w 250"/>
                  <a:gd name="T15" fmla="*/ 763 h 790"/>
                  <a:gd name="T16" fmla="*/ 0 w 250"/>
                  <a:gd name="T17" fmla="*/ 789 h 790"/>
                  <a:gd name="T18" fmla="*/ 0 w 250"/>
                  <a:gd name="T19" fmla="*/ 789 h 790"/>
                  <a:gd name="T20" fmla="*/ 0 w 250"/>
                  <a:gd name="T21" fmla="*/ 407 h 790"/>
                  <a:gd name="T22" fmla="*/ 0 w 250"/>
                  <a:gd name="T23" fmla="*/ 397 h 790"/>
                  <a:gd name="T24" fmla="*/ 0 w 250"/>
                  <a:gd name="T25" fmla="*/ 397 h 790"/>
                  <a:gd name="T26" fmla="*/ 0 w 250"/>
                  <a:gd name="T27" fmla="*/ 382 h 790"/>
                  <a:gd name="T28" fmla="*/ 0 w 250"/>
                  <a:gd name="T29" fmla="*/ 382 h 790"/>
                  <a:gd name="T30" fmla="*/ 0 w 250"/>
                  <a:gd name="T31" fmla="*/ 0 h 790"/>
                  <a:gd name="T32" fmla="*/ 50 w 250"/>
                  <a:gd name="T33" fmla="*/ 31 h 790"/>
                  <a:gd name="T34" fmla="*/ 96 w 250"/>
                  <a:gd name="T35" fmla="*/ 61 h 790"/>
                  <a:gd name="T36" fmla="*/ 137 w 250"/>
                  <a:gd name="T37" fmla="*/ 102 h 790"/>
                  <a:gd name="T38" fmla="*/ 173 w 250"/>
                  <a:gd name="T39" fmla="*/ 148 h 790"/>
                  <a:gd name="T40" fmla="*/ 203 w 250"/>
                  <a:gd name="T41" fmla="*/ 199 h 790"/>
                  <a:gd name="T42" fmla="*/ 224 w 250"/>
                  <a:gd name="T43" fmla="*/ 254 h 790"/>
                  <a:gd name="T44" fmla="*/ 244 w 250"/>
                  <a:gd name="T45" fmla="*/ 310 h 790"/>
                  <a:gd name="T46" fmla="*/ 249 w 250"/>
                  <a:gd name="T47" fmla="*/ 372 h 790"/>
                  <a:gd name="T48" fmla="*/ 249 w 250"/>
                  <a:gd name="T49" fmla="*/ 372 h 790"/>
                  <a:gd name="T50" fmla="*/ 249 w 250"/>
                  <a:gd name="T51" fmla="*/ 422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 h="790">
                    <a:moveTo>
                      <a:pt x="249" y="422"/>
                    </a:moveTo>
                    <a:lnTo>
                      <a:pt x="244" y="478"/>
                    </a:lnTo>
                    <a:lnTo>
                      <a:pt x="224" y="539"/>
                    </a:lnTo>
                    <a:lnTo>
                      <a:pt x="203" y="590"/>
                    </a:lnTo>
                    <a:lnTo>
                      <a:pt x="173" y="642"/>
                    </a:lnTo>
                    <a:lnTo>
                      <a:pt x="137" y="687"/>
                    </a:lnTo>
                    <a:lnTo>
                      <a:pt x="96" y="728"/>
                    </a:lnTo>
                    <a:lnTo>
                      <a:pt x="50" y="763"/>
                    </a:lnTo>
                    <a:lnTo>
                      <a:pt x="0" y="789"/>
                    </a:lnTo>
                    <a:lnTo>
                      <a:pt x="0" y="789"/>
                    </a:lnTo>
                    <a:lnTo>
                      <a:pt x="0" y="407"/>
                    </a:lnTo>
                    <a:lnTo>
                      <a:pt x="0" y="397"/>
                    </a:lnTo>
                    <a:lnTo>
                      <a:pt x="0" y="397"/>
                    </a:lnTo>
                    <a:lnTo>
                      <a:pt x="0" y="382"/>
                    </a:lnTo>
                    <a:lnTo>
                      <a:pt x="0" y="382"/>
                    </a:lnTo>
                    <a:lnTo>
                      <a:pt x="0" y="0"/>
                    </a:lnTo>
                    <a:lnTo>
                      <a:pt x="50" y="31"/>
                    </a:lnTo>
                    <a:lnTo>
                      <a:pt x="96" y="61"/>
                    </a:lnTo>
                    <a:lnTo>
                      <a:pt x="137" y="102"/>
                    </a:lnTo>
                    <a:lnTo>
                      <a:pt x="173" y="148"/>
                    </a:lnTo>
                    <a:lnTo>
                      <a:pt x="203" y="199"/>
                    </a:lnTo>
                    <a:lnTo>
                      <a:pt x="224" y="254"/>
                    </a:lnTo>
                    <a:lnTo>
                      <a:pt x="244" y="310"/>
                    </a:lnTo>
                    <a:lnTo>
                      <a:pt x="249" y="372"/>
                    </a:lnTo>
                    <a:lnTo>
                      <a:pt x="249" y="372"/>
                    </a:lnTo>
                    <a:lnTo>
                      <a:pt x="249" y="422"/>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9" name="Freeform 57"/>
              <p:cNvSpPr>
                <a:spLocks noChangeArrowheads="1"/>
              </p:cNvSpPr>
              <p:nvPr/>
            </p:nvSpPr>
            <p:spPr bwMode="auto">
              <a:xfrm>
                <a:off x="10445282" y="4770886"/>
                <a:ext cx="168958" cy="534028"/>
              </a:xfrm>
              <a:custGeom>
                <a:avLst/>
                <a:gdLst>
                  <a:gd name="T0" fmla="*/ 0 w 251"/>
                  <a:gd name="T1" fmla="*/ 392 h 785"/>
                  <a:gd name="T2" fmla="*/ 5 w 251"/>
                  <a:gd name="T3" fmla="*/ 326 h 785"/>
                  <a:gd name="T4" fmla="*/ 15 w 251"/>
                  <a:gd name="T5" fmla="*/ 270 h 785"/>
                  <a:gd name="T6" fmla="*/ 41 w 251"/>
                  <a:gd name="T7" fmla="*/ 209 h 785"/>
                  <a:gd name="T8" fmla="*/ 66 w 251"/>
                  <a:gd name="T9" fmla="*/ 158 h 785"/>
                  <a:gd name="T10" fmla="*/ 107 w 251"/>
                  <a:gd name="T11" fmla="*/ 107 h 785"/>
                  <a:gd name="T12" fmla="*/ 147 w 251"/>
                  <a:gd name="T13" fmla="*/ 66 h 785"/>
                  <a:gd name="T14" fmla="*/ 193 w 251"/>
                  <a:gd name="T15" fmla="*/ 31 h 785"/>
                  <a:gd name="T16" fmla="*/ 250 w 251"/>
                  <a:gd name="T17" fmla="*/ 0 h 785"/>
                  <a:gd name="T18" fmla="*/ 250 w 251"/>
                  <a:gd name="T19" fmla="*/ 0 h 785"/>
                  <a:gd name="T20" fmla="*/ 250 w 251"/>
                  <a:gd name="T21" fmla="*/ 784 h 785"/>
                  <a:gd name="T22" fmla="*/ 193 w 251"/>
                  <a:gd name="T23" fmla="*/ 753 h 785"/>
                  <a:gd name="T24" fmla="*/ 147 w 251"/>
                  <a:gd name="T25" fmla="*/ 718 h 785"/>
                  <a:gd name="T26" fmla="*/ 107 w 251"/>
                  <a:gd name="T27" fmla="*/ 677 h 785"/>
                  <a:gd name="T28" fmla="*/ 66 w 251"/>
                  <a:gd name="T29" fmla="*/ 626 h 785"/>
                  <a:gd name="T30" fmla="*/ 41 w 251"/>
                  <a:gd name="T31" fmla="*/ 575 h 785"/>
                  <a:gd name="T32" fmla="*/ 15 w 251"/>
                  <a:gd name="T33" fmla="*/ 519 h 785"/>
                  <a:gd name="T34" fmla="*/ 5 w 251"/>
                  <a:gd name="T35" fmla="*/ 458 h 785"/>
                  <a:gd name="T36" fmla="*/ 0 w 251"/>
                  <a:gd name="T37" fmla="*/ 392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1" h="785">
                    <a:moveTo>
                      <a:pt x="0" y="392"/>
                    </a:moveTo>
                    <a:lnTo>
                      <a:pt x="5" y="326"/>
                    </a:lnTo>
                    <a:lnTo>
                      <a:pt x="15" y="270"/>
                    </a:lnTo>
                    <a:lnTo>
                      <a:pt x="41" y="209"/>
                    </a:lnTo>
                    <a:lnTo>
                      <a:pt x="66" y="158"/>
                    </a:lnTo>
                    <a:lnTo>
                      <a:pt x="107" y="107"/>
                    </a:lnTo>
                    <a:lnTo>
                      <a:pt x="147" y="66"/>
                    </a:lnTo>
                    <a:lnTo>
                      <a:pt x="193" y="31"/>
                    </a:lnTo>
                    <a:lnTo>
                      <a:pt x="250" y="0"/>
                    </a:lnTo>
                    <a:lnTo>
                      <a:pt x="250" y="0"/>
                    </a:lnTo>
                    <a:lnTo>
                      <a:pt x="250" y="784"/>
                    </a:lnTo>
                    <a:lnTo>
                      <a:pt x="193" y="753"/>
                    </a:lnTo>
                    <a:lnTo>
                      <a:pt x="147" y="718"/>
                    </a:lnTo>
                    <a:lnTo>
                      <a:pt x="107" y="677"/>
                    </a:lnTo>
                    <a:lnTo>
                      <a:pt x="66" y="626"/>
                    </a:lnTo>
                    <a:lnTo>
                      <a:pt x="41" y="575"/>
                    </a:lnTo>
                    <a:lnTo>
                      <a:pt x="15" y="519"/>
                    </a:lnTo>
                    <a:lnTo>
                      <a:pt x="5" y="458"/>
                    </a:lnTo>
                    <a:lnTo>
                      <a:pt x="0" y="392"/>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0" name="Freeform 58"/>
              <p:cNvSpPr>
                <a:spLocks noChangeArrowheads="1"/>
              </p:cNvSpPr>
              <p:nvPr/>
            </p:nvSpPr>
            <p:spPr bwMode="auto">
              <a:xfrm>
                <a:off x="10870694" y="4767868"/>
                <a:ext cx="168958" cy="540062"/>
              </a:xfrm>
              <a:custGeom>
                <a:avLst/>
                <a:gdLst>
                  <a:gd name="T0" fmla="*/ 250 w 251"/>
                  <a:gd name="T1" fmla="*/ 422 h 795"/>
                  <a:gd name="T2" fmla="*/ 244 w 251"/>
                  <a:gd name="T3" fmla="*/ 484 h 795"/>
                  <a:gd name="T4" fmla="*/ 229 w 251"/>
                  <a:gd name="T5" fmla="*/ 539 h 795"/>
                  <a:gd name="T6" fmla="*/ 204 w 251"/>
                  <a:gd name="T7" fmla="*/ 595 h 795"/>
                  <a:gd name="T8" fmla="*/ 173 w 251"/>
                  <a:gd name="T9" fmla="*/ 642 h 795"/>
                  <a:gd name="T10" fmla="*/ 138 w 251"/>
                  <a:gd name="T11" fmla="*/ 687 h 795"/>
                  <a:gd name="T12" fmla="*/ 97 w 251"/>
                  <a:gd name="T13" fmla="*/ 728 h 795"/>
                  <a:gd name="T14" fmla="*/ 51 w 251"/>
                  <a:gd name="T15" fmla="*/ 763 h 795"/>
                  <a:gd name="T16" fmla="*/ 0 w 251"/>
                  <a:gd name="T17" fmla="*/ 794 h 795"/>
                  <a:gd name="T18" fmla="*/ 0 w 251"/>
                  <a:gd name="T19" fmla="*/ 794 h 795"/>
                  <a:gd name="T20" fmla="*/ 0 w 251"/>
                  <a:gd name="T21" fmla="*/ 412 h 795"/>
                  <a:gd name="T22" fmla="*/ 0 w 251"/>
                  <a:gd name="T23" fmla="*/ 397 h 795"/>
                  <a:gd name="T24" fmla="*/ 0 w 251"/>
                  <a:gd name="T25" fmla="*/ 397 h 795"/>
                  <a:gd name="T26" fmla="*/ 0 w 251"/>
                  <a:gd name="T27" fmla="*/ 387 h 795"/>
                  <a:gd name="T28" fmla="*/ 0 w 251"/>
                  <a:gd name="T29" fmla="*/ 387 h 795"/>
                  <a:gd name="T30" fmla="*/ 0 w 251"/>
                  <a:gd name="T31" fmla="*/ 0 h 795"/>
                  <a:gd name="T32" fmla="*/ 51 w 251"/>
                  <a:gd name="T33" fmla="*/ 31 h 795"/>
                  <a:gd name="T34" fmla="*/ 97 w 251"/>
                  <a:gd name="T35" fmla="*/ 66 h 795"/>
                  <a:gd name="T36" fmla="*/ 138 w 251"/>
                  <a:gd name="T37" fmla="*/ 107 h 795"/>
                  <a:gd name="T38" fmla="*/ 173 w 251"/>
                  <a:gd name="T39" fmla="*/ 153 h 795"/>
                  <a:gd name="T40" fmla="*/ 204 w 251"/>
                  <a:gd name="T41" fmla="*/ 199 h 795"/>
                  <a:gd name="T42" fmla="*/ 229 w 251"/>
                  <a:gd name="T43" fmla="*/ 255 h 795"/>
                  <a:gd name="T44" fmla="*/ 244 w 251"/>
                  <a:gd name="T45" fmla="*/ 310 h 795"/>
                  <a:gd name="T46" fmla="*/ 250 w 251"/>
                  <a:gd name="T47" fmla="*/ 372 h 795"/>
                  <a:gd name="T48" fmla="*/ 250 w 251"/>
                  <a:gd name="T49" fmla="*/ 372 h 795"/>
                  <a:gd name="T50" fmla="*/ 250 w 251"/>
                  <a:gd name="T51" fmla="*/ 42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1" h="795">
                    <a:moveTo>
                      <a:pt x="250" y="422"/>
                    </a:moveTo>
                    <a:lnTo>
                      <a:pt x="244" y="484"/>
                    </a:lnTo>
                    <a:lnTo>
                      <a:pt x="229" y="539"/>
                    </a:lnTo>
                    <a:lnTo>
                      <a:pt x="204" y="595"/>
                    </a:lnTo>
                    <a:lnTo>
                      <a:pt x="173" y="642"/>
                    </a:lnTo>
                    <a:lnTo>
                      <a:pt x="138" y="687"/>
                    </a:lnTo>
                    <a:lnTo>
                      <a:pt x="97" y="728"/>
                    </a:lnTo>
                    <a:lnTo>
                      <a:pt x="51" y="763"/>
                    </a:lnTo>
                    <a:lnTo>
                      <a:pt x="0" y="794"/>
                    </a:lnTo>
                    <a:lnTo>
                      <a:pt x="0" y="794"/>
                    </a:lnTo>
                    <a:lnTo>
                      <a:pt x="0" y="412"/>
                    </a:lnTo>
                    <a:lnTo>
                      <a:pt x="0" y="397"/>
                    </a:lnTo>
                    <a:lnTo>
                      <a:pt x="0" y="397"/>
                    </a:lnTo>
                    <a:lnTo>
                      <a:pt x="0" y="387"/>
                    </a:lnTo>
                    <a:lnTo>
                      <a:pt x="0" y="387"/>
                    </a:lnTo>
                    <a:lnTo>
                      <a:pt x="0" y="0"/>
                    </a:lnTo>
                    <a:lnTo>
                      <a:pt x="51" y="31"/>
                    </a:lnTo>
                    <a:lnTo>
                      <a:pt x="97" y="66"/>
                    </a:lnTo>
                    <a:lnTo>
                      <a:pt x="138" y="107"/>
                    </a:lnTo>
                    <a:lnTo>
                      <a:pt x="173" y="153"/>
                    </a:lnTo>
                    <a:lnTo>
                      <a:pt x="204" y="199"/>
                    </a:lnTo>
                    <a:lnTo>
                      <a:pt x="229" y="255"/>
                    </a:lnTo>
                    <a:lnTo>
                      <a:pt x="244" y="310"/>
                    </a:lnTo>
                    <a:lnTo>
                      <a:pt x="250" y="372"/>
                    </a:lnTo>
                    <a:lnTo>
                      <a:pt x="250" y="372"/>
                    </a:lnTo>
                    <a:lnTo>
                      <a:pt x="250" y="422"/>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1" name="Freeform 60"/>
              <p:cNvSpPr>
                <a:spLocks noChangeArrowheads="1"/>
              </p:cNvSpPr>
              <p:nvPr/>
            </p:nvSpPr>
            <p:spPr bwMode="auto">
              <a:xfrm>
                <a:off x="9163013" y="4770886"/>
                <a:ext cx="168958" cy="537044"/>
              </a:xfrm>
              <a:custGeom>
                <a:avLst/>
                <a:gdLst>
                  <a:gd name="T0" fmla="*/ 249 w 250"/>
                  <a:gd name="T1" fmla="*/ 417 h 790"/>
                  <a:gd name="T2" fmla="*/ 244 w 250"/>
                  <a:gd name="T3" fmla="*/ 479 h 790"/>
                  <a:gd name="T4" fmla="*/ 229 w 250"/>
                  <a:gd name="T5" fmla="*/ 534 h 790"/>
                  <a:gd name="T6" fmla="*/ 203 w 250"/>
                  <a:gd name="T7" fmla="*/ 590 h 790"/>
                  <a:gd name="T8" fmla="*/ 173 w 250"/>
                  <a:gd name="T9" fmla="*/ 637 h 790"/>
                  <a:gd name="T10" fmla="*/ 137 w 250"/>
                  <a:gd name="T11" fmla="*/ 682 h 790"/>
                  <a:gd name="T12" fmla="*/ 96 w 250"/>
                  <a:gd name="T13" fmla="*/ 723 h 790"/>
                  <a:gd name="T14" fmla="*/ 50 w 250"/>
                  <a:gd name="T15" fmla="*/ 758 h 790"/>
                  <a:gd name="T16" fmla="*/ 0 w 250"/>
                  <a:gd name="T17" fmla="*/ 789 h 790"/>
                  <a:gd name="T18" fmla="*/ 0 w 250"/>
                  <a:gd name="T19" fmla="*/ 789 h 790"/>
                  <a:gd name="T20" fmla="*/ 0 w 250"/>
                  <a:gd name="T21" fmla="*/ 407 h 790"/>
                  <a:gd name="T22" fmla="*/ 0 w 250"/>
                  <a:gd name="T23" fmla="*/ 392 h 790"/>
                  <a:gd name="T24" fmla="*/ 0 w 250"/>
                  <a:gd name="T25" fmla="*/ 392 h 790"/>
                  <a:gd name="T26" fmla="*/ 0 w 250"/>
                  <a:gd name="T27" fmla="*/ 382 h 790"/>
                  <a:gd name="T28" fmla="*/ 0 w 250"/>
                  <a:gd name="T29" fmla="*/ 382 h 790"/>
                  <a:gd name="T30" fmla="*/ 0 w 250"/>
                  <a:gd name="T31" fmla="*/ 0 h 790"/>
                  <a:gd name="T32" fmla="*/ 50 w 250"/>
                  <a:gd name="T33" fmla="*/ 26 h 790"/>
                  <a:gd name="T34" fmla="*/ 96 w 250"/>
                  <a:gd name="T35" fmla="*/ 61 h 790"/>
                  <a:gd name="T36" fmla="*/ 137 w 250"/>
                  <a:gd name="T37" fmla="*/ 102 h 790"/>
                  <a:gd name="T38" fmla="*/ 173 w 250"/>
                  <a:gd name="T39" fmla="*/ 148 h 790"/>
                  <a:gd name="T40" fmla="*/ 203 w 250"/>
                  <a:gd name="T41" fmla="*/ 194 h 790"/>
                  <a:gd name="T42" fmla="*/ 229 w 250"/>
                  <a:gd name="T43" fmla="*/ 250 h 790"/>
                  <a:gd name="T44" fmla="*/ 244 w 250"/>
                  <a:gd name="T45" fmla="*/ 305 h 790"/>
                  <a:gd name="T46" fmla="*/ 249 w 250"/>
                  <a:gd name="T47" fmla="*/ 367 h 790"/>
                  <a:gd name="T48" fmla="*/ 249 w 250"/>
                  <a:gd name="T49" fmla="*/ 367 h 790"/>
                  <a:gd name="T50" fmla="*/ 249 w 250"/>
                  <a:gd name="T51" fmla="*/ 417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 h="790">
                    <a:moveTo>
                      <a:pt x="249" y="417"/>
                    </a:moveTo>
                    <a:lnTo>
                      <a:pt x="244" y="479"/>
                    </a:lnTo>
                    <a:lnTo>
                      <a:pt x="229" y="534"/>
                    </a:lnTo>
                    <a:lnTo>
                      <a:pt x="203" y="590"/>
                    </a:lnTo>
                    <a:lnTo>
                      <a:pt x="173" y="637"/>
                    </a:lnTo>
                    <a:lnTo>
                      <a:pt x="137" y="682"/>
                    </a:lnTo>
                    <a:lnTo>
                      <a:pt x="96" y="723"/>
                    </a:lnTo>
                    <a:lnTo>
                      <a:pt x="50" y="758"/>
                    </a:lnTo>
                    <a:lnTo>
                      <a:pt x="0" y="789"/>
                    </a:lnTo>
                    <a:lnTo>
                      <a:pt x="0" y="789"/>
                    </a:lnTo>
                    <a:lnTo>
                      <a:pt x="0" y="407"/>
                    </a:lnTo>
                    <a:lnTo>
                      <a:pt x="0" y="392"/>
                    </a:lnTo>
                    <a:lnTo>
                      <a:pt x="0" y="392"/>
                    </a:lnTo>
                    <a:lnTo>
                      <a:pt x="0" y="382"/>
                    </a:lnTo>
                    <a:lnTo>
                      <a:pt x="0" y="382"/>
                    </a:lnTo>
                    <a:lnTo>
                      <a:pt x="0" y="0"/>
                    </a:lnTo>
                    <a:lnTo>
                      <a:pt x="50" y="26"/>
                    </a:lnTo>
                    <a:lnTo>
                      <a:pt x="96" y="61"/>
                    </a:lnTo>
                    <a:lnTo>
                      <a:pt x="137" y="102"/>
                    </a:lnTo>
                    <a:lnTo>
                      <a:pt x="173" y="148"/>
                    </a:lnTo>
                    <a:lnTo>
                      <a:pt x="203" y="194"/>
                    </a:lnTo>
                    <a:lnTo>
                      <a:pt x="229" y="250"/>
                    </a:lnTo>
                    <a:lnTo>
                      <a:pt x="244" y="305"/>
                    </a:lnTo>
                    <a:lnTo>
                      <a:pt x="249" y="367"/>
                    </a:lnTo>
                    <a:lnTo>
                      <a:pt x="249" y="367"/>
                    </a:lnTo>
                    <a:lnTo>
                      <a:pt x="249" y="417"/>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2" name="Freeform 36"/>
              <p:cNvSpPr>
                <a:spLocks noChangeArrowheads="1"/>
              </p:cNvSpPr>
              <p:nvPr/>
            </p:nvSpPr>
            <p:spPr bwMode="auto">
              <a:xfrm>
                <a:off x="8737601" y="5036385"/>
                <a:ext cx="168958" cy="1821615"/>
              </a:xfrm>
              <a:custGeom>
                <a:avLst/>
                <a:gdLst>
                  <a:gd name="T0" fmla="*/ 250 w 251"/>
                  <a:gd name="T1" fmla="*/ 4336 h 4337"/>
                  <a:gd name="T2" fmla="*/ 0 w 251"/>
                  <a:gd name="T3" fmla="*/ 4336 h 4337"/>
                  <a:gd name="T4" fmla="*/ 0 w 251"/>
                  <a:gd name="T5" fmla="*/ 0 h 4337"/>
                  <a:gd name="T6" fmla="*/ 250 w 251"/>
                  <a:gd name="T7" fmla="*/ 0 h 4337"/>
                  <a:gd name="T8" fmla="*/ 250 w 251"/>
                  <a:gd name="T9" fmla="*/ 4336 h 4337"/>
                </a:gdLst>
                <a:ahLst/>
                <a:cxnLst>
                  <a:cxn ang="0">
                    <a:pos x="T0" y="T1"/>
                  </a:cxn>
                  <a:cxn ang="0">
                    <a:pos x="T2" y="T3"/>
                  </a:cxn>
                  <a:cxn ang="0">
                    <a:pos x="T4" y="T5"/>
                  </a:cxn>
                  <a:cxn ang="0">
                    <a:pos x="T6" y="T7"/>
                  </a:cxn>
                  <a:cxn ang="0">
                    <a:pos x="T8" y="T9"/>
                  </a:cxn>
                </a:cxnLst>
                <a:rect l="0" t="0" r="r" b="b"/>
                <a:pathLst>
                  <a:path w="251" h="4337">
                    <a:moveTo>
                      <a:pt x="250" y="4336"/>
                    </a:moveTo>
                    <a:lnTo>
                      <a:pt x="0" y="4336"/>
                    </a:lnTo>
                    <a:lnTo>
                      <a:pt x="0" y="0"/>
                    </a:lnTo>
                    <a:lnTo>
                      <a:pt x="250" y="0"/>
                    </a:lnTo>
                    <a:lnTo>
                      <a:pt x="250" y="4336"/>
                    </a:lnTo>
                  </a:path>
                </a:pathLst>
              </a:custGeom>
              <a:solidFill>
                <a:srgbClr val="65CB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3" name="Freeform 59"/>
              <p:cNvSpPr>
                <a:spLocks noChangeArrowheads="1"/>
              </p:cNvSpPr>
              <p:nvPr/>
            </p:nvSpPr>
            <p:spPr bwMode="auto">
              <a:xfrm>
                <a:off x="8737601" y="4749761"/>
                <a:ext cx="594370" cy="597386"/>
              </a:xfrm>
              <a:custGeom>
                <a:avLst/>
                <a:gdLst>
                  <a:gd name="T0" fmla="*/ 392 w 872"/>
                  <a:gd name="T1" fmla="*/ 871 h 877"/>
                  <a:gd name="T2" fmla="*/ 306 w 872"/>
                  <a:gd name="T3" fmla="*/ 855 h 877"/>
                  <a:gd name="T4" fmla="*/ 224 w 872"/>
                  <a:gd name="T5" fmla="*/ 825 h 877"/>
                  <a:gd name="T6" fmla="*/ 158 w 872"/>
                  <a:gd name="T7" fmla="*/ 774 h 877"/>
                  <a:gd name="T8" fmla="*/ 97 w 872"/>
                  <a:gd name="T9" fmla="*/ 718 h 877"/>
                  <a:gd name="T10" fmla="*/ 51 w 872"/>
                  <a:gd name="T11" fmla="*/ 647 h 877"/>
                  <a:gd name="T12" fmla="*/ 15 w 872"/>
                  <a:gd name="T13" fmla="*/ 570 h 877"/>
                  <a:gd name="T14" fmla="*/ 0 w 872"/>
                  <a:gd name="T15" fmla="*/ 484 h 877"/>
                  <a:gd name="T16" fmla="*/ 0 w 872"/>
                  <a:gd name="T17" fmla="*/ 392 h 877"/>
                  <a:gd name="T18" fmla="*/ 15 w 872"/>
                  <a:gd name="T19" fmla="*/ 311 h 877"/>
                  <a:gd name="T20" fmla="*/ 51 w 872"/>
                  <a:gd name="T21" fmla="*/ 229 h 877"/>
                  <a:gd name="T22" fmla="*/ 97 w 872"/>
                  <a:gd name="T23" fmla="*/ 158 h 877"/>
                  <a:gd name="T24" fmla="*/ 158 w 872"/>
                  <a:gd name="T25" fmla="*/ 102 h 877"/>
                  <a:gd name="T26" fmla="*/ 224 w 872"/>
                  <a:gd name="T27" fmla="*/ 56 h 877"/>
                  <a:gd name="T28" fmla="*/ 306 w 872"/>
                  <a:gd name="T29" fmla="*/ 21 h 877"/>
                  <a:gd name="T30" fmla="*/ 392 w 872"/>
                  <a:gd name="T31" fmla="*/ 5 h 877"/>
                  <a:gd name="T32" fmla="*/ 479 w 872"/>
                  <a:gd name="T33" fmla="*/ 5 h 877"/>
                  <a:gd name="T34" fmla="*/ 566 w 872"/>
                  <a:gd name="T35" fmla="*/ 21 h 877"/>
                  <a:gd name="T36" fmla="*/ 642 w 872"/>
                  <a:gd name="T37" fmla="*/ 56 h 877"/>
                  <a:gd name="T38" fmla="*/ 713 w 872"/>
                  <a:gd name="T39" fmla="*/ 102 h 877"/>
                  <a:gd name="T40" fmla="*/ 774 w 872"/>
                  <a:gd name="T41" fmla="*/ 158 h 877"/>
                  <a:gd name="T42" fmla="*/ 820 w 872"/>
                  <a:gd name="T43" fmla="*/ 229 h 877"/>
                  <a:gd name="T44" fmla="*/ 851 w 872"/>
                  <a:gd name="T45" fmla="*/ 311 h 877"/>
                  <a:gd name="T46" fmla="*/ 871 w 872"/>
                  <a:gd name="T47" fmla="*/ 392 h 877"/>
                  <a:gd name="T48" fmla="*/ 871 w 872"/>
                  <a:gd name="T49" fmla="*/ 484 h 877"/>
                  <a:gd name="T50" fmla="*/ 851 w 872"/>
                  <a:gd name="T51" fmla="*/ 570 h 877"/>
                  <a:gd name="T52" fmla="*/ 820 w 872"/>
                  <a:gd name="T53" fmla="*/ 647 h 877"/>
                  <a:gd name="T54" fmla="*/ 774 w 872"/>
                  <a:gd name="T55" fmla="*/ 718 h 877"/>
                  <a:gd name="T56" fmla="*/ 713 w 872"/>
                  <a:gd name="T57" fmla="*/ 774 h 877"/>
                  <a:gd name="T58" fmla="*/ 642 w 872"/>
                  <a:gd name="T59" fmla="*/ 825 h 877"/>
                  <a:gd name="T60" fmla="*/ 566 w 872"/>
                  <a:gd name="T61" fmla="*/ 855 h 877"/>
                  <a:gd name="T62" fmla="*/ 479 w 872"/>
                  <a:gd name="T63" fmla="*/ 871 h 877"/>
                  <a:gd name="T64" fmla="*/ 433 w 872"/>
                  <a:gd name="T65" fmla="*/ 250 h 877"/>
                  <a:gd name="T66" fmla="*/ 362 w 872"/>
                  <a:gd name="T67" fmla="*/ 265 h 877"/>
                  <a:gd name="T68" fmla="*/ 301 w 872"/>
                  <a:gd name="T69" fmla="*/ 306 h 877"/>
                  <a:gd name="T70" fmla="*/ 260 w 872"/>
                  <a:gd name="T71" fmla="*/ 367 h 877"/>
                  <a:gd name="T72" fmla="*/ 250 w 872"/>
                  <a:gd name="T73" fmla="*/ 438 h 877"/>
                  <a:gd name="T74" fmla="*/ 260 w 872"/>
                  <a:gd name="T75" fmla="*/ 510 h 877"/>
                  <a:gd name="T76" fmla="*/ 301 w 872"/>
                  <a:gd name="T77" fmla="*/ 570 h 877"/>
                  <a:gd name="T78" fmla="*/ 362 w 872"/>
                  <a:gd name="T79" fmla="*/ 611 h 877"/>
                  <a:gd name="T80" fmla="*/ 433 w 872"/>
                  <a:gd name="T81" fmla="*/ 626 h 877"/>
                  <a:gd name="T82" fmla="*/ 510 w 872"/>
                  <a:gd name="T83" fmla="*/ 611 h 877"/>
                  <a:gd name="T84" fmla="*/ 566 w 872"/>
                  <a:gd name="T85" fmla="*/ 570 h 877"/>
                  <a:gd name="T86" fmla="*/ 606 w 872"/>
                  <a:gd name="T87" fmla="*/ 510 h 877"/>
                  <a:gd name="T88" fmla="*/ 622 w 872"/>
                  <a:gd name="T89" fmla="*/ 438 h 877"/>
                  <a:gd name="T90" fmla="*/ 606 w 872"/>
                  <a:gd name="T91" fmla="*/ 367 h 877"/>
                  <a:gd name="T92" fmla="*/ 566 w 872"/>
                  <a:gd name="T93" fmla="*/ 306 h 877"/>
                  <a:gd name="T94" fmla="*/ 510 w 872"/>
                  <a:gd name="T95" fmla="*/ 265 h 877"/>
                  <a:gd name="T96" fmla="*/ 433 w 872"/>
                  <a:gd name="T97" fmla="*/ 250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72" h="877">
                    <a:moveTo>
                      <a:pt x="433" y="876"/>
                    </a:moveTo>
                    <a:lnTo>
                      <a:pt x="392" y="871"/>
                    </a:lnTo>
                    <a:lnTo>
                      <a:pt x="346" y="865"/>
                    </a:lnTo>
                    <a:lnTo>
                      <a:pt x="306" y="855"/>
                    </a:lnTo>
                    <a:lnTo>
                      <a:pt x="265" y="840"/>
                    </a:lnTo>
                    <a:lnTo>
                      <a:pt x="224" y="825"/>
                    </a:lnTo>
                    <a:lnTo>
                      <a:pt x="189" y="799"/>
                    </a:lnTo>
                    <a:lnTo>
                      <a:pt x="158" y="774"/>
                    </a:lnTo>
                    <a:lnTo>
                      <a:pt x="127" y="748"/>
                    </a:lnTo>
                    <a:lnTo>
                      <a:pt x="97" y="718"/>
                    </a:lnTo>
                    <a:lnTo>
                      <a:pt x="71" y="683"/>
                    </a:lnTo>
                    <a:lnTo>
                      <a:pt x="51" y="647"/>
                    </a:lnTo>
                    <a:lnTo>
                      <a:pt x="31" y="606"/>
                    </a:lnTo>
                    <a:lnTo>
                      <a:pt x="15" y="570"/>
                    </a:lnTo>
                    <a:lnTo>
                      <a:pt x="5" y="525"/>
                    </a:lnTo>
                    <a:lnTo>
                      <a:pt x="0" y="484"/>
                    </a:lnTo>
                    <a:lnTo>
                      <a:pt x="0" y="438"/>
                    </a:lnTo>
                    <a:lnTo>
                      <a:pt x="0" y="392"/>
                    </a:lnTo>
                    <a:lnTo>
                      <a:pt x="5" y="351"/>
                    </a:lnTo>
                    <a:lnTo>
                      <a:pt x="15" y="311"/>
                    </a:lnTo>
                    <a:lnTo>
                      <a:pt x="31" y="270"/>
                    </a:lnTo>
                    <a:lnTo>
                      <a:pt x="51" y="229"/>
                    </a:lnTo>
                    <a:lnTo>
                      <a:pt x="71" y="194"/>
                    </a:lnTo>
                    <a:lnTo>
                      <a:pt x="97" y="158"/>
                    </a:lnTo>
                    <a:lnTo>
                      <a:pt x="127" y="128"/>
                    </a:lnTo>
                    <a:lnTo>
                      <a:pt x="158" y="102"/>
                    </a:lnTo>
                    <a:lnTo>
                      <a:pt x="189" y="77"/>
                    </a:lnTo>
                    <a:lnTo>
                      <a:pt x="224" y="56"/>
                    </a:lnTo>
                    <a:lnTo>
                      <a:pt x="265" y="36"/>
                    </a:lnTo>
                    <a:lnTo>
                      <a:pt x="306" y="21"/>
                    </a:lnTo>
                    <a:lnTo>
                      <a:pt x="346" y="11"/>
                    </a:lnTo>
                    <a:lnTo>
                      <a:pt x="392" y="5"/>
                    </a:lnTo>
                    <a:lnTo>
                      <a:pt x="433" y="0"/>
                    </a:lnTo>
                    <a:lnTo>
                      <a:pt x="479" y="5"/>
                    </a:lnTo>
                    <a:lnTo>
                      <a:pt x="525" y="11"/>
                    </a:lnTo>
                    <a:lnTo>
                      <a:pt x="566" y="21"/>
                    </a:lnTo>
                    <a:lnTo>
                      <a:pt x="606" y="36"/>
                    </a:lnTo>
                    <a:lnTo>
                      <a:pt x="642" y="56"/>
                    </a:lnTo>
                    <a:lnTo>
                      <a:pt x="678" y="77"/>
                    </a:lnTo>
                    <a:lnTo>
                      <a:pt x="713" y="102"/>
                    </a:lnTo>
                    <a:lnTo>
                      <a:pt x="744" y="128"/>
                    </a:lnTo>
                    <a:lnTo>
                      <a:pt x="774" y="158"/>
                    </a:lnTo>
                    <a:lnTo>
                      <a:pt x="795" y="194"/>
                    </a:lnTo>
                    <a:lnTo>
                      <a:pt x="820" y="229"/>
                    </a:lnTo>
                    <a:lnTo>
                      <a:pt x="835" y="270"/>
                    </a:lnTo>
                    <a:lnTo>
                      <a:pt x="851" y="311"/>
                    </a:lnTo>
                    <a:lnTo>
                      <a:pt x="861" y="351"/>
                    </a:lnTo>
                    <a:lnTo>
                      <a:pt x="871" y="392"/>
                    </a:lnTo>
                    <a:lnTo>
                      <a:pt x="871" y="438"/>
                    </a:lnTo>
                    <a:lnTo>
                      <a:pt x="871" y="484"/>
                    </a:lnTo>
                    <a:lnTo>
                      <a:pt x="861" y="525"/>
                    </a:lnTo>
                    <a:lnTo>
                      <a:pt x="851" y="570"/>
                    </a:lnTo>
                    <a:lnTo>
                      <a:pt x="835" y="606"/>
                    </a:lnTo>
                    <a:lnTo>
                      <a:pt x="820" y="647"/>
                    </a:lnTo>
                    <a:lnTo>
                      <a:pt x="795" y="683"/>
                    </a:lnTo>
                    <a:lnTo>
                      <a:pt x="774" y="718"/>
                    </a:lnTo>
                    <a:lnTo>
                      <a:pt x="744" y="748"/>
                    </a:lnTo>
                    <a:lnTo>
                      <a:pt x="713" y="774"/>
                    </a:lnTo>
                    <a:lnTo>
                      <a:pt x="678" y="799"/>
                    </a:lnTo>
                    <a:lnTo>
                      <a:pt x="642" y="825"/>
                    </a:lnTo>
                    <a:lnTo>
                      <a:pt x="606" y="840"/>
                    </a:lnTo>
                    <a:lnTo>
                      <a:pt x="566" y="855"/>
                    </a:lnTo>
                    <a:lnTo>
                      <a:pt x="525" y="865"/>
                    </a:lnTo>
                    <a:lnTo>
                      <a:pt x="479" y="871"/>
                    </a:lnTo>
                    <a:lnTo>
                      <a:pt x="433" y="876"/>
                    </a:lnTo>
                    <a:close/>
                    <a:moveTo>
                      <a:pt x="433" y="250"/>
                    </a:moveTo>
                    <a:lnTo>
                      <a:pt x="398" y="255"/>
                    </a:lnTo>
                    <a:lnTo>
                      <a:pt x="362" y="265"/>
                    </a:lnTo>
                    <a:lnTo>
                      <a:pt x="331" y="285"/>
                    </a:lnTo>
                    <a:lnTo>
                      <a:pt x="301" y="306"/>
                    </a:lnTo>
                    <a:lnTo>
                      <a:pt x="280" y="331"/>
                    </a:lnTo>
                    <a:lnTo>
                      <a:pt x="260" y="367"/>
                    </a:lnTo>
                    <a:lnTo>
                      <a:pt x="250" y="402"/>
                    </a:lnTo>
                    <a:lnTo>
                      <a:pt x="250" y="438"/>
                    </a:lnTo>
                    <a:lnTo>
                      <a:pt x="250" y="474"/>
                    </a:lnTo>
                    <a:lnTo>
                      <a:pt x="260" y="510"/>
                    </a:lnTo>
                    <a:lnTo>
                      <a:pt x="280" y="545"/>
                    </a:lnTo>
                    <a:lnTo>
                      <a:pt x="301" y="570"/>
                    </a:lnTo>
                    <a:lnTo>
                      <a:pt x="331" y="596"/>
                    </a:lnTo>
                    <a:lnTo>
                      <a:pt x="362" y="611"/>
                    </a:lnTo>
                    <a:lnTo>
                      <a:pt x="398" y="621"/>
                    </a:lnTo>
                    <a:lnTo>
                      <a:pt x="433" y="626"/>
                    </a:lnTo>
                    <a:lnTo>
                      <a:pt x="474" y="621"/>
                    </a:lnTo>
                    <a:lnTo>
                      <a:pt x="510" y="611"/>
                    </a:lnTo>
                    <a:lnTo>
                      <a:pt x="540" y="596"/>
                    </a:lnTo>
                    <a:lnTo>
                      <a:pt x="566" y="570"/>
                    </a:lnTo>
                    <a:lnTo>
                      <a:pt x="591" y="545"/>
                    </a:lnTo>
                    <a:lnTo>
                      <a:pt x="606" y="510"/>
                    </a:lnTo>
                    <a:lnTo>
                      <a:pt x="616" y="474"/>
                    </a:lnTo>
                    <a:lnTo>
                      <a:pt x="622" y="438"/>
                    </a:lnTo>
                    <a:lnTo>
                      <a:pt x="616" y="402"/>
                    </a:lnTo>
                    <a:lnTo>
                      <a:pt x="606" y="367"/>
                    </a:lnTo>
                    <a:lnTo>
                      <a:pt x="591" y="331"/>
                    </a:lnTo>
                    <a:lnTo>
                      <a:pt x="566" y="306"/>
                    </a:lnTo>
                    <a:lnTo>
                      <a:pt x="540" y="285"/>
                    </a:lnTo>
                    <a:lnTo>
                      <a:pt x="510" y="265"/>
                    </a:lnTo>
                    <a:lnTo>
                      <a:pt x="474" y="255"/>
                    </a:lnTo>
                    <a:lnTo>
                      <a:pt x="433" y="250"/>
                    </a:lnTo>
                    <a:close/>
                  </a:path>
                </a:pathLst>
              </a:custGeom>
              <a:solidFill>
                <a:srgbClr val="65CB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4" name="Freeform 94"/>
              <p:cNvSpPr>
                <a:spLocks noChangeArrowheads="1"/>
              </p:cNvSpPr>
              <p:nvPr/>
            </p:nvSpPr>
            <p:spPr bwMode="auto">
              <a:xfrm>
                <a:off x="9163013" y="4764846"/>
                <a:ext cx="168958" cy="534028"/>
              </a:xfrm>
              <a:custGeom>
                <a:avLst/>
                <a:gdLst>
                  <a:gd name="T0" fmla="*/ 0 w 250"/>
                  <a:gd name="T1" fmla="*/ 0 h 785"/>
                  <a:gd name="T2" fmla="*/ 56 w 250"/>
                  <a:gd name="T3" fmla="*/ 26 h 785"/>
                  <a:gd name="T4" fmla="*/ 101 w 250"/>
                  <a:gd name="T5" fmla="*/ 67 h 785"/>
                  <a:gd name="T6" fmla="*/ 142 w 250"/>
                  <a:gd name="T7" fmla="*/ 108 h 785"/>
                  <a:gd name="T8" fmla="*/ 183 w 250"/>
                  <a:gd name="T9" fmla="*/ 158 h 785"/>
                  <a:gd name="T10" fmla="*/ 208 w 250"/>
                  <a:gd name="T11" fmla="*/ 209 h 785"/>
                  <a:gd name="T12" fmla="*/ 234 w 250"/>
                  <a:gd name="T13" fmla="*/ 265 h 785"/>
                  <a:gd name="T14" fmla="*/ 244 w 250"/>
                  <a:gd name="T15" fmla="*/ 326 h 785"/>
                  <a:gd name="T16" fmla="*/ 249 w 250"/>
                  <a:gd name="T17" fmla="*/ 393 h 785"/>
                  <a:gd name="T18" fmla="*/ 249 w 250"/>
                  <a:gd name="T19" fmla="*/ 393 h 785"/>
                  <a:gd name="T20" fmla="*/ 244 w 250"/>
                  <a:gd name="T21" fmla="*/ 458 h 785"/>
                  <a:gd name="T22" fmla="*/ 234 w 250"/>
                  <a:gd name="T23" fmla="*/ 519 h 785"/>
                  <a:gd name="T24" fmla="*/ 208 w 250"/>
                  <a:gd name="T25" fmla="*/ 575 h 785"/>
                  <a:gd name="T26" fmla="*/ 183 w 250"/>
                  <a:gd name="T27" fmla="*/ 627 h 785"/>
                  <a:gd name="T28" fmla="*/ 142 w 250"/>
                  <a:gd name="T29" fmla="*/ 678 h 785"/>
                  <a:gd name="T30" fmla="*/ 101 w 250"/>
                  <a:gd name="T31" fmla="*/ 718 h 785"/>
                  <a:gd name="T32" fmla="*/ 56 w 250"/>
                  <a:gd name="T33" fmla="*/ 754 h 785"/>
                  <a:gd name="T34" fmla="*/ 0 w 250"/>
                  <a:gd name="T35" fmla="*/ 784 h 785"/>
                  <a:gd name="T36" fmla="*/ 0 w 250"/>
                  <a:gd name="T37" fmla="*/ 784 h 785"/>
                  <a:gd name="T38" fmla="*/ 0 w 250"/>
                  <a:gd name="T39" fmla="*/ 393 h 785"/>
                  <a:gd name="T40" fmla="*/ 0 w 250"/>
                  <a:gd name="T41" fmla="*/ 0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0" h="785">
                    <a:moveTo>
                      <a:pt x="0" y="0"/>
                    </a:moveTo>
                    <a:lnTo>
                      <a:pt x="56" y="26"/>
                    </a:lnTo>
                    <a:lnTo>
                      <a:pt x="101" y="67"/>
                    </a:lnTo>
                    <a:lnTo>
                      <a:pt x="142" y="108"/>
                    </a:lnTo>
                    <a:lnTo>
                      <a:pt x="183" y="158"/>
                    </a:lnTo>
                    <a:lnTo>
                      <a:pt x="208" y="209"/>
                    </a:lnTo>
                    <a:lnTo>
                      <a:pt x="234" y="265"/>
                    </a:lnTo>
                    <a:lnTo>
                      <a:pt x="244" y="326"/>
                    </a:lnTo>
                    <a:lnTo>
                      <a:pt x="249" y="393"/>
                    </a:lnTo>
                    <a:lnTo>
                      <a:pt x="249" y="393"/>
                    </a:lnTo>
                    <a:lnTo>
                      <a:pt x="244" y="458"/>
                    </a:lnTo>
                    <a:lnTo>
                      <a:pt x="234" y="519"/>
                    </a:lnTo>
                    <a:lnTo>
                      <a:pt x="208" y="575"/>
                    </a:lnTo>
                    <a:lnTo>
                      <a:pt x="183" y="627"/>
                    </a:lnTo>
                    <a:lnTo>
                      <a:pt x="142" y="678"/>
                    </a:lnTo>
                    <a:lnTo>
                      <a:pt x="101" y="718"/>
                    </a:lnTo>
                    <a:lnTo>
                      <a:pt x="56" y="754"/>
                    </a:lnTo>
                    <a:lnTo>
                      <a:pt x="0" y="784"/>
                    </a:lnTo>
                    <a:lnTo>
                      <a:pt x="0" y="784"/>
                    </a:lnTo>
                    <a:lnTo>
                      <a:pt x="0" y="393"/>
                    </a:lnTo>
                    <a:lnTo>
                      <a:pt x="0" y="0"/>
                    </a:lnTo>
                  </a:path>
                </a:pathLst>
              </a:custGeom>
              <a:solidFill>
                <a:schemeClr val="accent1"/>
              </a:solidFill>
              <a:ln>
                <a:noFill/>
              </a:ln>
              <a:effectLst/>
              <a:extLst/>
            </p:spPr>
            <p:txBody>
              <a:bodyPr wrap="none" anchor="ctr"/>
              <a:lstStyle/>
              <a:p>
                <a:pPr>
                  <a:defRPr/>
                </a:pPr>
                <a:endParaRPr lang="en-US" dirty="0">
                  <a:solidFill>
                    <a:schemeClr val="accent6"/>
                  </a:solidFill>
                </a:endParaRPr>
              </a:p>
            </p:txBody>
          </p:sp>
        </p:grpSp>
        <p:sp>
          <p:nvSpPr>
            <p:cNvPr id="106" name="Freeform 41"/>
            <p:cNvSpPr>
              <a:spLocks noChangeArrowheads="1"/>
            </p:cNvSpPr>
            <p:nvPr userDrawn="1"/>
          </p:nvSpPr>
          <p:spPr bwMode="auto">
            <a:xfrm flipH="1">
              <a:off x="10445282" y="2814127"/>
              <a:ext cx="168958" cy="407310"/>
            </a:xfrm>
            <a:custGeom>
              <a:avLst/>
              <a:gdLst>
                <a:gd name="T0" fmla="*/ 36 w 250"/>
                <a:gd name="T1" fmla="*/ 209 h 601"/>
                <a:gd name="T2" fmla="*/ 249 w 250"/>
                <a:gd name="T3" fmla="*/ 0 h 601"/>
                <a:gd name="T4" fmla="*/ 249 w 250"/>
                <a:gd name="T5" fmla="*/ 600 h 601"/>
                <a:gd name="T6" fmla="*/ 36 w 250"/>
                <a:gd name="T7" fmla="*/ 387 h 601"/>
                <a:gd name="T8" fmla="*/ 20 w 250"/>
                <a:gd name="T9" fmla="*/ 366 h 601"/>
                <a:gd name="T10" fmla="*/ 10 w 250"/>
                <a:gd name="T11" fmla="*/ 346 h 601"/>
                <a:gd name="T12" fmla="*/ 0 w 250"/>
                <a:gd name="T13" fmla="*/ 321 h 601"/>
                <a:gd name="T14" fmla="*/ 0 w 250"/>
                <a:gd name="T15" fmla="*/ 301 h 601"/>
                <a:gd name="T16" fmla="*/ 0 w 250"/>
                <a:gd name="T17" fmla="*/ 275 h 601"/>
                <a:gd name="T18" fmla="*/ 10 w 250"/>
                <a:gd name="T19" fmla="*/ 254 h 601"/>
                <a:gd name="T20" fmla="*/ 20 w 250"/>
                <a:gd name="T21" fmla="*/ 229 h 601"/>
                <a:gd name="T22" fmla="*/ 36 w 250"/>
                <a:gd name="T23" fmla="*/ 20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01">
                  <a:moveTo>
                    <a:pt x="36" y="209"/>
                  </a:moveTo>
                  <a:lnTo>
                    <a:pt x="249" y="0"/>
                  </a:lnTo>
                  <a:lnTo>
                    <a:pt x="249" y="600"/>
                  </a:lnTo>
                  <a:lnTo>
                    <a:pt x="36" y="387"/>
                  </a:lnTo>
                  <a:lnTo>
                    <a:pt x="20" y="366"/>
                  </a:lnTo>
                  <a:lnTo>
                    <a:pt x="10" y="346"/>
                  </a:lnTo>
                  <a:lnTo>
                    <a:pt x="0" y="321"/>
                  </a:lnTo>
                  <a:lnTo>
                    <a:pt x="0" y="301"/>
                  </a:lnTo>
                  <a:lnTo>
                    <a:pt x="0" y="275"/>
                  </a:lnTo>
                  <a:lnTo>
                    <a:pt x="10" y="254"/>
                  </a:lnTo>
                  <a:lnTo>
                    <a:pt x="20" y="229"/>
                  </a:lnTo>
                  <a:lnTo>
                    <a:pt x="36" y="209"/>
                  </a:lnTo>
                </a:path>
              </a:pathLst>
            </a:custGeom>
            <a:solidFill>
              <a:schemeClr val="accent1"/>
            </a:solidFill>
            <a:ln>
              <a:noFill/>
            </a:ln>
            <a:effectLst/>
            <a:extLst/>
          </p:spPr>
          <p:txBody>
            <a:bodyPr wrap="none" anchor="ctr"/>
            <a:lstStyle/>
            <a:p>
              <a:pPr>
                <a:defRPr/>
              </a:pPr>
              <a:endParaRPr lang="en-US">
                <a:noFill/>
              </a:endParaRPr>
            </a:p>
          </p:txBody>
        </p:sp>
      </p:grpSp>
    </p:spTree>
    <p:extLst>
      <p:ext uri="{BB962C8B-B14F-4D97-AF65-F5344CB8AC3E}">
        <p14:creationId xmlns:p14="http://schemas.microsoft.com/office/powerpoint/2010/main" val="143016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3 BLUE">
    <p:bg>
      <p:bgPr>
        <a:solidFill>
          <a:schemeClr val="tx2"/>
        </a:solidFill>
        <a:effectLst/>
      </p:bgPr>
    </p:bg>
    <p:spTree>
      <p:nvGrpSpPr>
        <p:cNvPr id="1" name=""/>
        <p:cNvGrpSpPr/>
        <p:nvPr/>
      </p:nvGrpSpPr>
      <p:grpSpPr>
        <a:xfrm>
          <a:off x="0" y="0"/>
          <a:ext cx="0" cy="0"/>
          <a:chOff x="0" y="0"/>
          <a:chExt cx="0" cy="0"/>
        </a:xfrm>
      </p:grpSpPr>
      <p:sp>
        <p:nvSpPr>
          <p:cNvPr id="64" name="Subtitle 2"/>
          <p:cNvSpPr>
            <a:spLocks noGrp="1"/>
          </p:cNvSpPr>
          <p:nvPr>
            <p:ph type="subTitle" idx="1"/>
          </p:nvPr>
        </p:nvSpPr>
        <p:spPr>
          <a:xfrm>
            <a:off x="435703" y="5179917"/>
            <a:ext cx="7336696" cy="1019366"/>
          </a:xfrm>
        </p:spPr>
        <p:txBody>
          <a:bodyPr>
            <a:noAutofit/>
          </a:bodyPr>
          <a:lstStyle>
            <a:lvl1pPr marL="0" indent="0" algn="l">
              <a:lnSpc>
                <a:spcPct val="100000"/>
              </a:lnSpc>
              <a:buNone/>
              <a:defRPr sz="2600">
                <a:solidFill>
                  <a:schemeClr val="tx1"/>
                </a:solidFill>
                <a:latin typeface="+mn-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3" name="Title 1"/>
          <p:cNvSpPr>
            <a:spLocks noGrp="1"/>
          </p:cNvSpPr>
          <p:nvPr>
            <p:ph type="ctrTitle"/>
          </p:nvPr>
        </p:nvSpPr>
        <p:spPr>
          <a:xfrm>
            <a:off x="410302" y="2701234"/>
            <a:ext cx="7362097" cy="2471446"/>
          </a:xfrm>
        </p:spPr>
        <p:txBody>
          <a:bodyPr anchor="b">
            <a:noAutofit/>
          </a:bodyPr>
          <a:lstStyle>
            <a:lvl1pPr>
              <a:lnSpc>
                <a:spcPct val="80000"/>
              </a:lnSpc>
              <a:defRPr sz="4400">
                <a:solidFill>
                  <a:srgbClr val="F5F5F5"/>
                </a:solidFill>
                <a:latin typeface="+mj-lt"/>
              </a:defRPr>
            </a:lvl1pPr>
          </a:lstStyle>
          <a:p>
            <a:r>
              <a:rPr lang="en-US" smtClean="0"/>
              <a:t>Click to edit Master title style</a:t>
            </a:r>
            <a:endParaRPr lang="en-US" dirty="0"/>
          </a:p>
        </p:txBody>
      </p:sp>
      <p:grpSp>
        <p:nvGrpSpPr>
          <p:cNvPr id="9" name="Group 8"/>
          <p:cNvGrpSpPr/>
          <p:nvPr userDrawn="1"/>
        </p:nvGrpSpPr>
        <p:grpSpPr>
          <a:xfrm>
            <a:off x="528435" y="656874"/>
            <a:ext cx="1614660" cy="296779"/>
            <a:chOff x="566738" y="1811338"/>
            <a:chExt cx="5018087" cy="922337"/>
          </a:xfrm>
          <a:solidFill>
            <a:schemeClr val="bg1"/>
          </a:solidFill>
        </p:grpSpPr>
        <p:sp>
          <p:nvSpPr>
            <p:cNvPr id="10" name="Freeform 6"/>
            <p:cNvSpPr>
              <a:spLocks/>
            </p:cNvSpPr>
            <p:nvPr/>
          </p:nvSpPr>
          <p:spPr bwMode="auto">
            <a:xfrm>
              <a:off x="4365625" y="2020888"/>
              <a:ext cx="412750" cy="709612"/>
            </a:xfrm>
            <a:custGeom>
              <a:avLst/>
              <a:gdLst>
                <a:gd name="T0" fmla="*/ 98 w 110"/>
                <a:gd name="T1" fmla="*/ 0 h 189"/>
                <a:gd name="T2" fmla="*/ 61 w 110"/>
                <a:gd name="T3" fmla="*/ 5 h 189"/>
                <a:gd name="T4" fmla="*/ 45 w 110"/>
                <a:gd name="T5" fmla="*/ 10 h 189"/>
                <a:gd name="T6" fmla="*/ 42 w 110"/>
                <a:gd name="T7" fmla="*/ 6 h 189"/>
                <a:gd name="T8" fmla="*/ 25 w 110"/>
                <a:gd name="T9" fmla="*/ 0 h 189"/>
                <a:gd name="T10" fmla="*/ 0 w 110"/>
                <a:gd name="T11" fmla="*/ 0 h 189"/>
                <a:gd name="T12" fmla="*/ 0 w 110"/>
                <a:gd name="T13" fmla="*/ 189 h 189"/>
                <a:gd name="T14" fmla="*/ 49 w 110"/>
                <a:gd name="T15" fmla="*/ 189 h 189"/>
                <a:gd name="T16" fmla="*/ 49 w 110"/>
                <a:gd name="T17" fmla="*/ 90 h 189"/>
                <a:gd name="T18" fmla="*/ 59 w 110"/>
                <a:gd name="T19" fmla="*/ 57 h 189"/>
                <a:gd name="T20" fmla="*/ 89 w 110"/>
                <a:gd name="T21" fmla="*/ 48 h 189"/>
                <a:gd name="T22" fmla="*/ 110 w 110"/>
                <a:gd name="T23" fmla="*/ 48 h 189"/>
                <a:gd name="T24" fmla="*/ 110 w 110"/>
                <a:gd name="T25" fmla="*/ 0 h 189"/>
                <a:gd name="T26" fmla="*/ 98 w 110"/>
                <a:gd name="T2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89">
                  <a:moveTo>
                    <a:pt x="98" y="0"/>
                  </a:moveTo>
                  <a:cubicBezTo>
                    <a:pt x="86" y="0"/>
                    <a:pt x="73" y="1"/>
                    <a:pt x="61" y="5"/>
                  </a:cubicBezTo>
                  <a:cubicBezTo>
                    <a:pt x="56" y="6"/>
                    <a:pt x="50" y="8"/>
                    <a:pt x="45" y="10"/>
                  </a:cubicBezTo>
                  <a:cubicBezTo>
                    <a:pt x="44" y="9"/>
                    <a:pt x="43" y="8"/>
                    <a:pt x="42" y="6"/>
                  </a:cubicBezTo>
                  <a:cubicBezTo>
                    <a:pt x="37" y="2"/>
                    <a:pt x="32" y="0"/>
                    <a:pt x="25" y="0"/>
                  </a:cubicBezTo>
                  <a:cubicBezTo>
                    <a:pt x="0" y="0"/>
                    <a:pt x="0" y="0"/>
                    <a:pt x="0" y="0"/>
                  </a:cubicBezTo>
                  <a:cubicBezTo>
                    <a:pt x="0" y="189"/>
                    <a:pt x="0" y="189"/>
                    <a:pt x="0" y="189"/>
                  </a:cubicBezTo>
                  <a:cubicBezTo>
                    <a:pt x="49" y="189"/>
                    <a:pt x="49" y="189"/>
                    <a:pt x="49" y="189"/>
                  </a:cubicBezTo>
                  <a:cubicBezTo>
                    <a:pt x="49" y="90"/>
                    <a:pt x="49" y="90"/>
                    <a:pt x="49" y="90"/>
                  </a:cubicBezTo>
                  <a:cubicBezTo>
                    <a:pt x="49" y="71"/>
                    <a:pt x="52" y="64"/>
                    <a:pt x="59" y="57"/>
                  </a:cubicBezTo>
                  <a:cubicBezTo>
                    <a:pt x="65" y="51"/>
                    <a:pt x="75" y="48"/>
                    <a:pt x="89" y="48"/>
                  </a:cubicBezTo>
                  <a:cubicBezTo>
                    <a:pt x="110" y="48"/>
                    <a:pt x="110" y="48"/>
                    <a:pt x="110" y="48"/>
                  </a:cubicBezTo>
                  <a:cubicBezTo>
                    <a:pt x="110" y="0"/>
                    <a:pt x="110" y="0"/>
                    <a:pt x="110"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1" name="Freeform 7"/>
            <p:cNvSpPr>
              <a:spLocks/>
            </p:cNvSpPr>
            <p:nvPr/>
          </p:nvSpPr>
          <p:spPr bwMode="auto">
            <a:xfrm>
              <a:off x="1268413" y="1811338"/>
              <a:ext cx="184150" cy="919162"/>
            </a:xfrm>
            <a:custGeom>
              <a:avLst/>
              <a:gdLst>
                <a:gd name="T0" fmla="*/ 25 w 49"/>
                <a:gd name="T1" fmla="*/ 0 h 245"/>
                <a:gd name="T2" fmla="*/ 0 w 49"/>
                <a:gd name="T3" fmla="*/ 0 h 245"/>
                <a:gd name="T4" fmla="*/ 0 w 49"/>
                <a:gd name="T5" fmla="*/ 221 h 245"/>
                <a:gd name="T6" fmla="*/ 7 w 49"/>
                <a:gd name="T7" fmla="*/ 238 h 245"/>
                <a:gd name="T8" fmla="*/ 24 w 49"/>
                <a:gd name="T9" fmla="*/ 245 h 245"/>
                <a:gd name="T10" fmla="*/ 49 w 49"/>
                <a:gd name="T11" fmla="*/ 245 h 245"/>
                <a:gd name="T12" fmla="*/ 49 w 49"/>
                <a:gd name="T13" fmla="*/ 23 h 245"/>
                <a:gd name="T14" fmla="*/ 42 w 49"/>
                <a:gd name="T15" fmla="*/ 7 h 245"/>
                <a:gd name="T16" fmla="*/ 25 w 49"/>
                <a:gd name="T17"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5">
                  <a:moveTo>
                    <a:pt x="25" y="0"/>
                  </a:moveTo>
                  <a:cubicBezTo>
                    <a:pt x="0" y="0"/>
                    <a:pt x="0" y="0"/>
                    <a:pt x="0" y="0"/>
                  </a:cubicBezTo>
                  <a:cubicBezTo>
                    <a:pt x="0" y="221"/>
                    <a:pt x="0" y="221"/>
                    <a:pt x="0" y="221"/>
                  </a:cubicBezTo>
                  <a:cubicBezTo>
                    <a:pt x="0" y="228"/>
                    <a:pt x="2" y="233"/>
                    <a:pt x="7" y="238"/>
                  </a:cubicBezTo>
                  <a:cubicBezTo>
                    <a:pt x="11" y="242"/>
                    <a:pt x="17" y="245"/>
                    <a:pt x="24" y="245"/>
                  </a:cubicBezTo>
                  <a:cubicBezTo>
                    <a:pt x="49" y="245"/>
                    <a:pt x="49" y="245"/>
                    <a:pt x="49" y="245"/>
                  </a:cubicBezTo>
                  <a:cubicBezTo>
                    <a:pt x="49" y="23"/>
                    <a:pt x="49" y="23"/>
                    <a:pt x="49" y="23"/>
                  </a:cubicBezTo>
                  <a:cubicBezTo>
                    <a:pt x="49" y="16"/>
                    <a:pt x="47" y="11"/>
                    <a:pt x="42" y="7"/>
                  </a:cubicBezTo>
                  <a:cubicBezTo>
                    <a:pt x="37" y="2"/>
                    <a:pt x="32"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2" name="Freeform 8"/>
            <p:cNvSpPr>
              <a:spLocks noEditPoints="1"/>
            </p:cNvSpPr>
            <p:nvPr/>
          </p:nvSpPr>
          <p:spPr bwMode="auto">
            <a:xfrm>
              <a:off x="1522413" y="2001838"/>
              <a:ext cx="646112" cy="731837"/>
            </a:xfrm>
            <a:custGeom>
              <a:avLst/>
              <a:gdLst>
                <a:gd name="T0" fmla="*/ 86 w 172"/>
                <a:gd name="T1" fmla="*/ 155 h 195"/>
                <a:gd name="T2" fmla="*/ 124 w 172"/>
                <a:gd name="T3" fmla="*/ 98 h 195"/>
                <a:gd name="T4" fmla="*/ 86 w 172"/>
                <a:gd name="T5" fmla="*/ 41 h 195"/>
                <a:gd name="T6" fmla="*/ 48 w 172"/>
                <a:gd name="T7" fmla="*/ 98 h 195"/>
                <a:gd name="T8" fmla="*/ 86 w 172"/>
                <a:gd name="T9" fmla="*/ 155 h 195"/>
                <a:gd name="T10" fmla="*/ 86 w 172"/>
                <a:gd name="T11" fmla="*/ 0 h 195"/>
                <a:gd name="T12" fmla="*/ 172 w 172"/>
                <a:gd name="T13" fmla="*/ 98 h 195"/>
                <a:gd name="T14" fmla="*/ 86 w 172"/>
                <a:gd name="T15" fmla="*/ 195 h 195"/>
                <a:gd name="T16" fmla="*/ 0 w 172"/>
                <a:gd name="T17" fmla="*/ 98 h 195"/>
                <a:gd name="T18" fmla="*/ 86 w 172"/>
                <a:gd name="T1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95">
                  <a:moveTo>
                    <a:pt x="86" y="155"/>
                  </a:moveTo>
                  <a:cubicBezTo>
                    <a:pt x="115" y="155"/>
                    <a:pt x="124" y="124"/>
                    <a:pt x="124" y="98"/>
                  </a:cubicBezTo>
                  <a:cubicBezTo>
                    <a:pt x="124" y="73"/>
                    <a:pt x="115" y="41"/>
                    <a:pt x="86" y="41"/>
                  </a:cubicBezTo>
                  <a:cubicBezTo>
                    <a:pt x="57" y="41"/>
                    <a:pt x="48" y="73"/>
                    <a:pt x="48" y="98"/>
                  </a:cubicBezTo>
                  <a:cubicBezTo>
                    <a:pt x="48" y="124"/>
                    <a:pt x="57" y="155"/>
                    <a:pt x="86" y="155"/>
                  </a:cubicBezTo>
                  <a:close/>
                  <a:moveTo>
                    <a:pt x="86" y="0"/>
                  </a:moveTo>
                  <a:cubicBezTo>
                    <a:pt x="141" y="0"/>
                    <a:pt x="172" y="37"/>
                    <a:pt x="172" y="98"/>
                  </a:cubicBezTo>
                  <a:cubicBezTo>
                    <a:pt x="172" y="159"/>
                    <a:pt x="141" y="195"/>
                    <a:pt x="86" y="195"/>
                  </a:cubicBezTo>
                  <a:cubicBezTo>
                    <a:pt x="29" y="195"/>
                    <a:pt x="0" y="159"/>
                    <a:pt x="0" y="98"/>
                  </a:cubicBezTo>
                  <a:cubicBezTo>
                    <a:pt x="0" y="37"/>
                    <a:pt x="29"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3" name="Freeform 9"/>
            <p:cNvSpPr>
              <a:spLocks/>
            </p:cNvSpPr>
            <p:nvPr/>
          </p:nvSpPr>
          <p:spPr bwMode="auto">
            <a:xfrm>
              <a:off x="566738" y="2001838"/>
              <a:ext cx="630237" cy="731837"/>
            </a:xfrm>
            <a:custGeom>
              <a:avLst/>
              <a:gdLst>
                <a:gd name="T0" fmla="*/ 86 w 168"/>
                <a:gd name="T1" fmla="*/ 155 h 195"/>
                <a:gd name="T2" fmla="*/ 48 w 168"/>
                <a:gd name="T3" fmla="*/ 98 h 195"/>
                <a:gd name="T4" fmla="*/ 86 w 168"/>
                <a:gd name="T5" fmla="*/ 41 h 195"/>
                <a:gd name="T6" fmla="*/ 117 w 168"/>
                <a:gd name="T7" fmla="*/ 62 h 195"/>
                <a:gd name="T8" fmla="*/ 168 w 168"/>
                <a:gd name="T9" fmla="*/ 62 h 195"/>
                <a:gd name="T10" fmla="*/ 86 w 168"/>
                <a:gd name="T11" fmla="*/ 0 h 195"/>
                <a:gd name="T12" fmla="*/ 0 w 168"/>
                <a:gd name="T13" fmla="*/ 98 h 195"/>
                <a:gd name="T14" fmla="*/ 86 w 168"/>
                <a:gd name="T15" fmla="*/ 195 h 195"/>
                <a:gd name="T16" fmla="*/ 168 w 168"/>
                <a:gd name="T17" fmla="*/ 134 h 195"/>
                <a:gd name="T18" fmla="*/ 135 w 168"/>
                <a:gd name="T19" fmla="*/ 134 h 195"/>
                <a:gd name="T20" fmla="*/ 121 w 168"/>
                <a:gd name="T21" fmla="*/ 139 h 195"/>
                <a:gd name="T22" fmla="*/ 86 w 168"/>
                <a:gd name="T23" fmla="*/ 15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95">
                  <a:moveTo>
                    <a:pt x="86" y="155"/>
                  </a:moveTo>
                  <a:cubicBezTo>
                    <a:pt x="57" y="155"/>
                    <a:pt x="48" y="124"/>
                    <a:pt x="48" y="98"/>
                  </a:cubicBezTo>
                  <a:cubicBezTo>
                    <a:pt x="48" y="73"/>
                    <a:pt x="57" y="41"/>
                    <a:pt x="86" y="41"/>
                  </a:cubicBezTo>
                  <a:cubicBezTo>
                    <a:pt x="102" y="41"/>
                    <a:pt x="111" y="50"/>
                    <a:pt x="117" y="62"/>
                  </a:cubicBezTo>
                  <a:cubicBezTo>
                    <a:pt x="168" y="62"/>
                    <a:pt x="168" y="62"/>
                    <a:pt x="168" y="62"/>
                  </a:cubicBezTo>
                  <a:cubicBezTo>
                    <a:pt x="158" y="23"/>
                    <a:pt x="130" y="0"/>
                    <a:pt x="86" y="0"/>
                  </a:cubicBezTo>
                  <a:cubicBezTo>
                    <a:pt x="30" y="0"/>
                    <a:pt x="0" y="37"/>
                    <a:pt x="0" y="98"/>
                  </a:cubicBezTo>
                  <a:cubicBezTo>
                    <a:pt x="0" y="159"/>
                    <a:pt x="30" y="195"/>
                    <a:pt x="86" y="195"/>
                  </a:cubicBezTo>
                  <a:cubicBezTo>
                    <a:pt x="130" y="195"/>
                    <a:pt x="158" y="173"/>
                    <a:pt x="168" y="134"/>
                  </a:cubicBezTo>
                  <a:cubicBezTo>
                    <a:pt x="135" y="134"/>
                    <a:pt x="135" y="134"/>
                    <a:pt x="135" y="134"/>
                  </a:cubicBezTo>
                  <a:cubicBezTo>
                    <a:pt x="135" y="134"/>
                    <a:pt x="126" y="134"/>
                    <a:pt x="121" y="139"/>
                  </a:cubicBezTo>
                  <a:cubicBezTo>
                    <a:pt x="112" y="147"/>
                    <a:pt x="105" y="155"/>
                    <a:pt x="8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4" name="Freeform 10"/>
            <p:cNvSpPr>
              <a:spLocks/>
            </p:cNvSpPr>
            <p:nvPr/>
          </p:nvSpPr>
          <p:spPr bwMode="auto">
            <a:xfrm>
              <a:off x="2239963" y="2020888"/>
              <a:ext cx="611187" cy="712787"/>
            </a:xfrm>
            <a:custGeom>
              <a:avLst/>
              <a:gdLst>
                <a:gd name="T0" fmla="*/ 157 w 163"/>
                <a:gd name="T1" fmla="*/ 7 h 190"/>
                <a:gd name="T2" fmla="*/ 139 w 163"/>
                <a:gd name="T3" fmla="*/ 0 h 190"/>
                <a:gd name="T4" fmla="*/ 115 w 163"/>
                <a:gd name="T5" fmla="*/ 0 h 190"/>
                <a:gd name="T6" fmla="*/ 115 w 163"/>
                <a:gd name="T7" fmla="*/ 118 h 190"/>
                <a:gd name="T8" fmla="*/ 105 w 163"/>
                <a:gd name="T9" fmla="*/ 142 h 190"/>
                <a:gd name="T10" fmla="*/ 82 w 163"/>
                <a:gd name="T11" fmla="*/ 150 h 190"/>
                <a:gd name="T12" fmla="*/ 59 w 163"/>
                <a:gd name="T13" fmla="*/ 142 h 190"/>
                <a:gd name="T14" fmla="*/ 48 w 163"/>
                <a:gd name="T15" fmla="*/ 118 h 190"/>
                <a:gd name="T16" fmla="*/ 48 w 163"/>
                <a:gd name="T17" fmla="*/ 23 h 190"/>
                <a:gd name="T18" fmla="*/ 42 w 163"/>
                <a:gd name="T19" fmla="*/ 7 h 190"/>
                <a:gd name="T20" fmla="*/ 25 w 163"/>
                <a:gd name="T21" fmla="*/ 0 h 190"/>
                <a:gd name="T22" fmla="*/ 0 w 163"/>
                <a:gd name="T23" fmla="*/ 0 h 190"/>
                <a:gd name="T24" fmla="*/ 0 w 163"/>
                <a:gd name="T25" fmla="*/ 109 h 190"/>
                <a:gd name="T26" fmla="*/ 26 w 163"/>
                <a:gd name="T27" fmla="*/ 175 h 190"/>
                <a:gd name="T28" fmla="*/ 82 w 163"/>
                <a:gd name="T29" fmla="*/ 190 h 190"/>
                <a:gd name="T30" fmla="*/ 137 w 163"/>
                <a:gd name="T31" fmla="*/ 175 h 190"/>
                <a:gd name="T32" fmla="*/ 163 w 163"/>
                <a:gd name="T33" fmla="*/ 109 h 190"/>
                <a:gd name="T34" fmla="*/ 163 w 163"/>
                <a:gd name="T35" fmla="*/ 23 h 190"/>
                <a:gd name="T36" fmla="*/ 157 w 163"/>
                <a:gd name="T37" fmla="*/ 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190">
                  <a:moveTo>
                    <a:pt x="157" y="7"/>
                  </a:moveTo>
                  <a:cubicBezTo>
                    <a:pt x="152" y="2"/>
                    <a:pt x="147" y="0"/>
                    <a:pt x="139" y="0"/>
                  </a:cubicBezTo>
                  <a:cubicBezTo>
                    <a:pt x="115" y="0"/>
                    <a:pt x="115" y="0"/>
                    <a:pt x="115" y="0"/>
                  </a:cubicBezTo>
                  <a:cubicBezTo>
                    <a:pt x="115" y="118"/>
                    <a:pt x="115" y="118"/>
                    <a:pt x="115" y="118"/>
                  </a:cubicBezTo>
                  <a:cubicBezTo>
                    <a:pt x="115" y="129"/>
                    <a:pt x="111" y="137"/>
                    <a:pt x="105" y="142"/>
                  </a:cubicBezTo>
                  <a:cubicBezTo>
                    <a:pt x="98" y="148"/>
                    <a:pt x="90" y="150"/>
                    <a:pt x="82" y="150"/>
                  </a:cubicBezTo>
                  <a:cubicBezTo>
                    <a:pt x="73" y="150"/>
                    <a:pt x="65" y="148"/>
                    <a:pt x="59" y="142"/>
                  </a:cubicBezTo>
                  <a:cubicBezTo>
                    <a:pt x="52" y="137"/>
                    <a:pt x="48" y="129"/>
                    <a:pt x="48" y="118"/>
                  </a:cubicBezTo>
                  <a:cubicBezTo>
                    <a:pt x="48" y="23"/>
                    <a:pt x="48" y="23"/>
                    <a:pt x="48" y="23"/>
                  </a:cubicBezTo>
                  <a:cubicBezTo>
                    <a:pt x="48" y="17"/>
                    <a:pt x="46" y="11"/>
                    <a:pt x="42" y="7"/>
                  </a:cubicBezTo>
                  <a:cubicBezTo>
                    <a:pt x="37" y="2"/>
                    <a:pt x="32" y="0"/>
                    <a:pt x="25" y="0"/>
                  </a:cubicBezTo>
                  <a:cubicBezTo>
                    <a:pt x="0" y="0"/>
                    <a:pt x="0" y="0"/>
                    <a:pt x="0" y="0"/>
                  </a:cubicBezTo>
                  <a:cubicBezTo>
                    <a:pt x="0" y="109"/>
                    <a:pt x="0" y="109"/>
                    <a:pt x="0" y="109"/>
                  </a:cubicBezTo>
                  <a:cubicBezTo>
                    <a:pt x="0" y="143"/>
                    <a:pt x="9" y="163"/>
                    <a:pt x="26" y="175"/>
                  </a:cubicBezTo>
                  <a:cubicBezTo>
                    <a:pt x="42" y="186"/>
                    <a:pt x="61" y="190"/>
                    <a:pt x="82" y="190"/>
                  </a:cubicBezTo>
                  <a:cubicBezTo>
                    <a:pt x="102" y="190"/>
                    <a:pt x="121" y="186"/>
                    <a:pt x="137" y="175"/>
                  </a:cubicBezTo>
                  <a:cubicBezTo>
                    <a:pt x="154" y="163"/>
                    <a:pt x="163" y="143"/>
                    <a:pt x="163" y="109"/>
                  </a:cubicBezTo>
                  <a:cubicBezTo>
                    <a:pt x="163" y="23"/>
                    <a:pt x="163" y="23"/>
                    <a:pt x="163" y="23"/>
                  </a:cubicBezTo>
                  <a:cubicBezTo>
                    <a:pt x="163" y="17"/>
                    <a:pt x="161" y="11"/>
                    <a:pt x="15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5" name="Freeform 11"/>
            <p:cNvSpPr>
              <a:spLocks noEditPoints="1"/>
            </p:cNvSpPr>
            <p:nvPr/>
          </p:nvSpPr>
          <p:spPr bwMode="auto">
            <a:xfrm>
              <a:off x="2925763" y="1811338"/>
              <a:ext cx="655637" cy="922337"/>
            </a:xfrm>
            <a:custGeom>
              <a:avLst/>
              <a:gdLst>
                <a:gd name="T0" fmla="*/ 168 w 175"/>
                <a:gd name="T1" fmla="*/ 7 h 246"/>
                <a:gd name="T2" fmla="*/ 151 w 175"/>
                <a:gd name="T3" fmla="*/ 0 h 246"/>
                <a:gd name="T4" fmla="*/ 127 w 175"/>
                <a:gd name="T5" fmla="*/ 0 h 246"/>
                <a:gd name="T6" fmla="*/ 127 w 175"/>
                <a:gd name="T7" fmla="*/ 70 h 246"/>
                <a:gd name="T8" fmla="*/ 79 w 175"/>
                <a:gd name="T9" fmla="*/ 51 h 246"/>
                <a:gd name="T10" fmla="*/ 0 w 175"/>
                <a:gd name="T11" fmla="*/ 149 h 246"/>
                <a:gd name="T12" fmla="*/ 87 w 175"/>
                <a:gd name="T13" fmla="*/ 246 h 246"/>
                <a:gd name="T14" fmla="*/ 175 w 175"/>
                <a:gd name="T15" fmla="*/ 150 h 246"/>
                <a:gd name="T16" fmla="*/ 175 w 175"/>
                <a:gd name="T17" fmla="*/ 150 h 246"/>
                <a:gd name="T18" fmla="*/ 175 w 175"/>
                <a:gd name="T19" fmla="*/ 23 h 246"/>
                <a:gd name="T20" fmla="*/ 168 w 175"/>
                <a:gd name="T21" fmla="*/ 7 h 246"/>
                <a:gd name="T22" fmla="*/ 87 w 175"/>
                <a:gd name="T23" fmla="*/ 206 h 246"/>
                <a:gd name="T24" fmla="*/ 49 w 175"/>
                <a:gd name="T25" fmla="*/ 149 h 246"/>
                <a:gd name="T26" fmla="*/ 87 w 175"/>
                <a:gd name="T27" fmla="*/ 92 h 246"/>
                <a:gd name="T28" fmla="*/ 127 w 175"/>
                <a:gd name="T29" fmla="*/ 149 h 246"/>
                <a:gd name="T30" fmla="*/ 127 w 175"/>
                <a:gd name="T31" fmla="*/ 150 h 246"/>
                <a:gd name="T32" fmla="*/ 127 w 175"/>
                <a:gd name="T33" fmla="*/ 150 h 246"/>
                <a:gd name="T34" fmla="*/ 87 w 175"/>
                <a:gd name="T35" fmla="*/ 20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246">
                  <a:moveTo>
                    <a:pt x="168" y="7"/>
                  </a:moveTo>
                  <a:cubicBezTo>
                    <a:pt x="163" y="2"/>
                    <a:pt x="158" y="0"/>
                    <a:pt x="151" y="0"/>
                  </a:cubicBezTo>
                  <a:cubicBezTo>
                    <a:pt x="127" y="0"/>
                    <a:pt x="127" y="0"/>
                    <a:pt x="127" y="0"/>
                  </a:cubicBezTo>
                  <a:cubicBezTo>
                    <a:pt x="127" y="70"/>
                    <a:pt x="127" y="70"/>
                    <a:pt x="127" y="70"/>
                  </a:cubicBezTo>
                  <a:cubicBezTo>
                    <a:pt x="119" y="63"/>
                    <a:pt x="103" y="51"/>
                    <a:pt x="79" y="51"/>
                  </a:cubicBezTo>
                  <a:cubicBezTo>
                    <a:pt x="29" y="51"/>
                    <a:pt x="0" y="88"/>
                    <a:pt x="0" y="149"/>
                  </a:cubicBezTo>
                  <a:cubicBezTo>
                    <a:pt x="0" y="210"/>
                    <a:pt x="30" y="246"/>
                    <a:pt x="87" y="246"/>
                  </a:cubicBezTo>
                  <a:cubicBezTo>
                    <a:pt x="144" y="246"/>
                    <a:pt x="175" y="210"/>
                    <a:pt x="175" y="150"/>
                  </a:cubicBezTo>
                  <a:cubicBezTo>
                    <a:pt x="175" y="150"/>
                    <a:pt x="175" y="150"/>
                    <a:pt x="175" y="150"/>
                  </a:cubicBezTo>
                  <a:cubicBezTo>
                    <a:pt x="175" y="23"/>
                    <a:pt x="175" y="23"/>
                    <a:pt x="175" y="23"/>
                  </a:cubicBezTo>
                  <a:cubicBezTo>
                    <a:pt x="175" y="16"/>
                    <a:pt x="173" y="11"/>
                    <a:pt x="168" y="7"/>
                  </a:cubicBezTo>
                  <a:close/>
                  <a:moveTo>
                    <a:pt x="87" y="206"/>
                  </a:moveTo>
                  <a:cubicBezTo>
                    <a:pt x="58" y="206"/>
                    <a:pt x="49" y="175"/>
                    <a:pt x="49" y="149"/>
                  </a:cubicBezTo>
                  <a:cubicBezTo>
                    <a:pt x="49" y="124"/>
                    <a:pt x="58" y="92"/>
                    <a:pt x="87" y="92"/>
                  </a:cubicBezTo>
                  <a:cubicBezTo>
                    <a:pt x="117" y="92"/>
                    <a:pt x="126" y="123"/>
                    <a:pt x="127" y="149"/>
                  </a:cubicBezTo>
                  <a:cubicBezTo>
                    <a:pt x="127" y="150"/>
                    <a:pt x="127" y="150"/>
                    <a:pt x="127" y="150"/>
                  </a:cubicBezTo>
                  <a:cubicBezTo>
                    <a:pt x="127" y="150"/>
                    <a:pt x="127" y="150"/>
                    <a:pt x="127" y="150"/>
                  </a:cubicBezTo>
                  <a:cubicBezTo>
                    <a:pt x="127" y="176"/>
                    <a:pt x="117" y="206"/>
                    <a:pt x="87"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6" name="Freeform 12"/>
            <p:cNvSpPr>
              <a:spLocks noEditPoints="1"/>
            </p:cNvSpPr>
            <p:nvPr/>
          </p:nvSpPr>
          <p:spPr bwMode="auto">
            <a:xfrm>
              <a:off x="3652838" y="2001838"/>
              <a:ext cx="646112" cy="731837"/>
            </a:xfrm>
            <a:custGeom>
              <a:avLst/>
              <a:gdLst>
                <a:gd name="T0" fmla="*/ 172 w 172"/>
                <a:gd name="T1" fmla="*/ 87 h 195"/>
                <a:gd name="T2" fmla="*/ 169 w 172"/>
                <a:gd name="T3" fmla="*/ 98 h 195"/>
                <a:gd name="T4" fmla="*/ 165 w 172"/>
                <a:gd name="T5" fmla="*/ 104 h 195"/>
                <a:gd name="T6" fmla="*/ 148 w 172"/>
                <a:gd name="T7" fmla="*/ 111 h 195"/>
                <a:gd name="T8" fmla="*/ 48 w 172"/>
                <a:gd name="T9" fmla="*/ 111 h 195"/>
                <a:gd name="T10" fmla="*/ 86 w 172"/>
                <a:gd name="T11" fmla="*/ 155 h 195"/>
                <a:gd name="T12" fmla="*/ 120 w 172"/>
                <a:gd name="T13" fmla="*/ 139 h 195"/>
                <a:gd name="T14" fmla="*/ 134 w 172"/>
                <a:gd name="T15" fmla="*/ 134 h 195"/>
                <a:gd name="T16" fmla="*/ 168 w 172"/>
                <a:gd name="T17" fmla="*/ 134 h 195"/>
                <a:gd name="T18" fmla="*/ 86 w 172"/>
                <a:gd name="T19" fmla="*/ 195 h 195"/>
                <a:gd name="T20" fmla="*/ 0 w 172"/>
                <a:gd name="T21" fmla="*/ 98 h 195"/>
                <a:gd name="T22" fmla="*/ 86 w 172"/>
                <a:gd name="T23" fmla="*/ 0 h 195"/>
                <a:gd name="T24" fmla="*/ 168 w 172"/>
                <a:gd name="T25" fmla="*/ 62 h 195"/>
                <a:gd name="T26" fmla="*/ 172 w 172"/>
                <a:gd name="T27" fmla="*/ 84 h 195"/>
                <a:gd name="T28" fmla="*/ 172 w 172"/>
                <a:gd name="T29" fmla="*/ 87 h 195"/>
                <a:gd name="T30" fmla="*/ 86 w 172"/>
                <a:gd name="T31" fmla="*/ 41 h 195"/>
                <a:gd name="T32" fmla="*/ 50 w 172"/>
                <a:gd name="T33" fmla="*/ 74 h 195"/>
                <a:gd name="T34" fmla="*/ 121 w 172"/>
                <a:gd name="T35" fmla="*/ 74 h 195"/>
                <a:gd name="T36" fmla="*/ 86 w 172"/>
                <a:gd name="T37" fmla="*/ 4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95">
                  <a:moveTo>
                    <a:pt x="172" y="87"/>
                  </a:moveTo>
                  <a:cubicBezTo>
                    <a:pt x="172" y="91"/>
                    <a:pt x="171" y="95"/>
                    <a:pt x="169" y="98"/>
                  </a:cubicBezTo>
                  <a:cubicBezTo>
                    <a:pt x="168" y="100"/>
                    <a:pt x="167" y="102"/>
                    <a:pt x="165" y="104"/>
                  </a:cubicBezTo>
                  <a:cubicBezTo>
                    <a:pt x="160" y="108"/>
                    <a:pt x="155" y="111"/>
                    <a:pt x="148" y="111"/>
                  </a:cubicBezTo>
                  <a:cubicBezTo>
                    <a:pt x="48" y="111"/>
                    <a:pt x="48" y="111"/>
                    <a:pt x="48" y="111"/>
                  </a:cubicBezTo>
                  <a:cubicBezTo>
                    <a:pt x="50" y="133"/>
                    <a:pt x="61" y="155"/>
                    <a:pt x="86" y="155"/>
                  </a:cubicBezTo>
                  <a:cubicBezTo>
                    <a:pt x="104" y="155"/>
                    <a:pt x="111" y="147"/>
                    <a:pt x="120" y="139"/>
                  </a:cubicBezTo>
                  <a:cubicBezTo>
                    <a:pt x="125" y="134"/>
                    <a:pt x="134" y="134"/>
                    <a:pt x="134" y="134"/>
                  </a:cubicBezTo>
                  <a:cubicBezTo>
                    <a:pt x="168" y="134"/>
                    <a:pt x="168" y="134"/>
                    <a:pt x="168" y="134"/>
                  </a:cubicBezTo>
                  <a:cubicBezTo>
                    <a:pt x="157" y="173"/>
                    <a:pt x="129" y="195"/>
                    <a:pt x="86" y="195"/>
                  </a:cubicBezTo>
                  <a:cubicBezTo>
                    <a:pt x="29" y="195"/>
                    <a:pt x="0" y="159"/>
                    <a:pt x="0" y="98"/>
                  </a:cubicBezTo>
                  <a:cubicBezTo>
                    <a:pt x="0" y="37"/>
                    <a:pt x="29" y="0"/>
                    <a:pt x="86" y="0"/>
                  </a:cubicBezTo>
                  <a:cubicBezTo>
                    <a:pt x="129" y="0"/>
                    <a:pt x="158" y="23"/>
                    <a:pt x="168" y="62"/>
                  </a:cubicBezTo>
                  <a:cubicBezTo>
                    <a:pt x="170" y="68"/>
                    <a:pt x="171" y="76"/>
                    <a:pt x="172" y="84"/>
                  </a:cubicBezTo>
                  <a:lnTo>
                    <a:pt x="172" y="87"/>
                  </a:lnTo>
                  <a:close/>
                  <a:moveTo>
                    <a:pt x="86" y="41"/>
                  </a:moveTo>
                  <a:cubicBezTo>
                    <a:pt x="65" y="41"/>
                    <a:pt x="52" y="57"/>
                    <a:pt x="50" y="74"/>
                  </a:cubicBezTo>
                  <a:cubicBezTo>
                    <a:pt x="121" y="74"/>
                    <a:pt x="121" y="74"/>
                    <a:pt x="121" y="74"/>
                  </a:cubicBezTo>
                  <a:cubicBezTo>
                    <a:pt x="121" y="57"/>
                    <a:pt x="106" y="41"/>
                    <a:pt x="86"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7" name="Freeform 13"/>
            <p:cNvSpPr>
              <a:spLocks noEditPoints="1"/>
            </p:cNvSpPr>
            <p:nvPr/>
          </p:nvSpPr>
          <p:spPr bwMode="auto">
            <a:xfrm>
              <a:off x="4805363" y="2001838"/>
              <a:ext cx="592137" cy="731837"/>
            </a:xfrm>
            <a:custGeom>
              <a:avLst/>
              <a:gdLst>
                <a:gd name="T0" fmla="*/ 158 w 158"/>
                <a:gd name="T1" fmla="*/ 52 h 195"/>
                <a:gd name="T2" fmla="*/ 138 w 158"/>
                <a:gd name="T3" fmla="*/ 13 h 195"/>
                <a:gd name="T4" fmla="*/ 79 w 158"/>
                <a:gd name="T5" fmla="*/ 0 h 195"/>
                <a:gd name="T6" fmla="*/ 24 w 158"/>
                <a:gd name="T7" fmla="*/ 16 h 195"/>
                <a:gd name="T8" fmla="*/ 4 w 158"/>
                <a:gd name="T9" fmla="*/ 53 h 195"/>
                <a:gd name="T10" fmla="*/ 52 w 158"/>
                <a:gd name="T11" fmla="*/ 53 h 195"/>
                <a:gd name="T12" fmla="*/ 63 w 158"/>
                <a:gd name="T13" fmla="*/ 41 h 195"/>
                <a:gd name="T14" fmla="*/ 81 w 158"/>
                <a:gd name="T15" fmla="*/ 38 h 195"/>
                <a:gd name="T16" fmla="*/ 101 w 158"/>
                <a:gd name="T17" fmla="*/ 42 h 195"/>
                <a:gd name="T18" fmla="*/ 111 w 158"/>
                <a:gd name="T19" fmla="*/ 55 h 195"/>
                <a:gd name="T20" fmla="*/ 81 w 158"/>
                <a:gd name="T21" fmla="*/ 72 h 195"/>
                <a:gd name="T22" fmla="*/ 18 w 158"/>
                <a:gd name="T23" fmla="*/ 91 h 195"/>
                <a:gd name="T24" fmla="*/ 0 w 158"/>
                <a:gd name="T25" fmla="*/ 135 h 195"/>
                <a:gd name="T26" fmla="*/ 19 w 158"/>
                <a:gd name="T27" fmla="*/ 180 h 195"/>
                <a:gd name="T28" fmla="*/ 77 w 158"/>
                <a:gd name="T29" fmla="*/ 195 h 195"/>
                <a:gd name="T30" fmla="*/ 136 w 158"/>
                <a:gd name="T31" fmla="*/ 181 h 195"/>
                <a:gd name="T32" fmla="*/ 158 w 158"/>
                <a:gd name="T33" fmla="*/ 141 h 195"/>
                <a:gd name="T34" fmla="*/ 158 w 158"/>
                <a:gd name="T35" fmla="*/ 52 h 195"/>
                <a:gd name="T36" fmla="*/ 105 w 158"/>
                <a:gd name="T37" fmla="*/ 144 h 195"/>
                <a:gd name="T38" fmla="*/ 74 w 158"/>
                <a:gd name="T39" fmla="*/ 155 h 195"/>
                <a:gd name="T40" fmla="*/ 52 w 158"/>
                <a:gd name="T41" fmla="*/ 149 h 195"/>
                <a:gd name="T42" fmla="*/ 45 w 158"/>
                <a:gd name="T43" fmla="*/ 135 h 195"/>
                <a:gd name="T44" fmla="*/ 50 w 158"/>
                <a:gd name="T45" fmla="*/ 122 h 195"/>
                <a:gd name="T46" fmla="*/ 81 w 158"/>
                <a:gd name="T47" fmla="*/ 110 h 195"/>
                <a:gd name="T48" fmla="*/ 112 w 158"/>
                <a:gd name="T49" fmla="*/ 99 h 195"/>
                <a:gd name="T50" fmla="*/ 112 w 158"/>
                <a:gd name="T51" fmla="*/ 114 h 195"/>
                <a:gd name="T52" fmla="*/ 105 w 158"/>
                <a:gd name="T53" fmla="*/ 14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95">
                  <a:moveTo>
                    <a:pt x="158" y="52"/>
                  </a:moveTo>
                  <a:cubicBezTo>
                    <a:pt x="158" y="36"/>
                    <a:pt x="151" y="23"/>
                    <a:pt x="138" y="13"/>
                  </a:cubicBezTo>
                  <a:cubicBezTo>
                    <a:pt x="125" y="5"/>
                    <a:pt x="105" y="0"/>
                    <a:pt x="79" y="0"/>
                  </a:cubicBezTo>
                  <a:cubicBezTo>
                    <a:pt x="55" y="0"/>
                    <a:pt x="37" y="6"/>
                    <a:pt x="24" y="16"/>
                  </a:cubicBezTo>
                  <a:cubicBezTo>
                    <a:pt x="13" y="25"/>
                    <a:pt x="6" y="38"/>
                    <a:pt x="4" y="53"/>
                  </a:cubicBezTo>
                  <a:cubicBezTo>
                    <a:pt x="52" y="53"/>
                    <a:pt x="52" y="53"/>
                    <a:pt x="52" y="53"/>
                  </a:cubicBezTo>
                  <a:cubicBezTo>
                    <a:pt x="54" y="47"/>
                    <a:pt x="58" y="43"/>
                    <a:pt x="63" y="41"/>
                  </a:cubicBezTo>
                  <a:cubicBezTo>
                    <a:pt x="68" y="39"/>
                    <a:pt x="74" y="38"/>
                    <a:pt x="81" y="38"/>
                  </a:cubicBezTo>
                  <a:cubicBezTo>
                    <a:pt x="89" y="38"/>
                    <a:pt x="95" y="39"/>
                    <a:pt x="101" y="42"/>
                  </a:cubicBezTo>
                  <a:cubicBezTo>
                    <a:pt x="108" y="44"/>
                    <a:pt x="111" y="48"/>
                    <a:pt x="111" y="55"/>
                  </a:cubicBezTo>
                  <a:cubicBezTo>
                    <a:pt x="111" y="63"/>
                    <a:pt x="101" y="70"/>
                    <a:pt x="81" y="72"/>
                  </a:cubicBezTo>
                  <a:cubicBezTo>
                    <a:pt x="56" y="76"/>
                    <a:pt x="36" y="78"/>
                    <a:pt x="18" y="91"/>
                  </a:cubicBezTo>
                  <a:cubicBezTo>
                    <a:pt x="7" y="100"/>
                    <a:pt x="0" y="115"/>
                    <a:pt x="0" y="135"/>
                  </a:cubicBezTo>
                  <a:cubicBezTo>
                    <a:pt x="0" y="155"/>
                    <a:pt x="6" y="170"/>
                    <a:pt x="19" y="180"/>
                  </a:cubicBezTo>
                  <a:cubicBezTo>
                    <a:pt x="30" y="188"/>
                    <a:pt x="48" y="195"/>
                    <a:pt x="77" y="195"/>
                  </a:cubicBezTo>
                  <a:cubicBezTo>
                    <a:pt x="103" y="195"/>
                    <a:pt x="123" y="189"/>
                    <a:pt x="136" y="181"/>
                  </a:cubicBezTo>
                  <a:cubicBezTo>
                    <a:pt x="150" y="171"/>
                    <a:pt x="158" y="160"/>
                    <a:pt x="158" y="141"/>
                  </a:cubicBezTo>
                  <a:lnTo>
                    <a:pt x="158" y="52"/>
                  </a:lnTo>
                  <a:close/>
                  <a:moveTo>
                    <a:pt x="105" y="144"/>
                  </a:moveTo>
                  <a:cubicBezTo>
                    <a:pt x="98" y="152"/>
                    <a:pt x="87" y="155"/>
                    <a:pt x="74" y="155"/>
                  </a:cubicBezTo>
                  <a:cubicBezTo>
                    <a:pt x="70" y="155"/>
                    <a:pt x="57" y="154"/>
                    <a:pt x="52" y="149"/>
                  </a:cubicBezTo>
                  <a:cubicBezTo>
                    <a:pt x="48" y="145"/>
                    <a:pt x="45" y="142"/>
                    <a:pt x="45" y="135"/>
                  </a:cubicBezTo>
                  <a:cubicBezTo>
                    <a:pt x="45" y="130"/>
                    <a:pt x="47" y="125"/>
                    <a:pt x="50" y="122"/>
                  </a:cubicBezTo>
                  <a:cubicBezTo>
                    <a:pt x="57" y="114"/>
                    <a:pt x="65" y="113"/>
                    <a:pt x="81" y="110"/>
                  </a:cubicBezTo>
                  <a:cubicBezTo>
                    <a:pt x="92" y="107"/>
                    <a:pt x="106" y="103"/>
                    <a:pt x="112" y="99"/>
                  </a:cubicBezTo>
                  <a:cubicBezTo>
                    <a:pt x="112" y="114"/>
                    <a:pt x="112" y="114"/>
                    <a:pt x="112" y="114"/>
                  </a:cubicBezTo>
                  <a:cubicBezTo>
                    <a:pt x="112" y="126"/>
                    <a:pt x="113" y="137"/>
                    <a:pt x="105"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8" name="Freeform 14"/>
            <p:cNvSpPr>
              <a:spLocks noEditPoints="1"/>
            </p:cNvSpPr>
            <p:nvPr/>
          </p:nvSpPr>
          <p:spPr bwMode="auto">
            <a:xfrm>
              <a:off x="5441950" y="2006600"/>
              <a:ext cx="142875" cy="146050"/>
            </a:xfrm>
            <a:custGeom>
              <a:avLst/>
              <a:gdLst>
                <a:gd name="T0" fmla="*/ 19 w 38"/>
                <a:gd name="T1" fmla="*/ 0 h 39"/>
                <a:gd name="T2" fmla="*/ 38 w 38"/>
                <a:gd name="T3" fmla="*/ 20 h 39"/>
                <a:gd name="T4" fmla="*/ 19 w 38"/>
                <a:gd name="T5" fmla="*/ 39 h 39"/>
                <a:gd name="T6" fmla="*/ 0 w 38"/>
                <a:gd name="T7" fmla="*/ 20 h 39"/>
                <a:gd name="T8" fmla="*/ 19 w 38"/>
                <a:gd name="T9" fmla="*/ 0 h 39"/>
                <a:gd name="T10" fmla="*/ 19 w 38"/>
                <a:gd name="T11" fmla="*/ 36 h 39"/>
                <a:gd name="T12" fmla="*/ 34 w 38"/>
                <a:gd name="T13" fmla="*/ 20 h 39"/>
                <a:gd name="T14" fmla="*/ 19 w 38"/>
                <a:gd name="T15" fmla="*/ 3 h 39"/>
                <a:gd name="T16" fmla="*/ 3 w 38"/>
                <a:gd name="T17" fmla="*/ 20 h 39"/>
                <a:gd name="T18" fmla="*/ 19 w 38"/>
                <a:gd name="T19" fmla="*/ 36 h 39"/>
                <a:gd name="T20" fmla="*/ 19 w 38"/>
                <a:gd name="T21" fmla="*/ 23 h 39"/>
                <a:gd name="T22" fmla="*/ 15 w 38"/>
                <a:gd name="T23" fmla="*/ 23 h 39"/>
                <a:gd name="T24" fmla="*/ 15 w 38"/>
                <a:gd name="T25" fmla="*/ 31 h 39"/>
                <a:gd name="T26" fmla="*/ 11 w 38"/>
                <a:gd name="T27" fmla="*/ 31 h 39"/>
                <a:gd name="T28" fmla="*/ 11 w 38"/>
                <a:gd name="T29" fmla="*/ 9 h 39"/>
                <a:gd name="T30" fmla="*/ 18 w 38"/>
                <a:gd name="T31" fmla="*/ 9 h 39"/>
                <a:gd name="T32" fmla="*/ 27 w 38"/>
                <a:gd name="T33" fmla="*/ 15 h 39"/>
                <a:gd name="T34" fmla="*/ 23 w 38"/>
                <a:gd name="T35" fmla="*/ 22 h 39"/>
                <a:gd name="T36" fmla="*/ 27 w 38"/>
                <a:gd name="T37" fmla="*/ 31 h 39"/>
                <a:gd name="T38" fmla="*/ 23 w 38"/>
                <a:gd name="T39" fmla="*/ 31 h 39"/>
                <a:gd name="T40" fmla="*/ 19 w 38"/>
                <a:gd name="T41" fmla="*/ 23 h 39"/>
                <a:gd name="T42" fmla="*/ 15 w 38"/>
                <a:gd name="T43" fmla="*/ 19 h 39"/>
                <a:gd name="T44" fmla="*/ 19 w 38"/>
                <a:gd name="T45" fmla="*/ 19 h 39"/>
                <a:gd name="T46" fmla="*/ 23 w 38"/>
                <a:gd name="T47" fmla="*/ 16 h 39"/>
                <a:gd name="T48" fmla="*/ 18 w 38"/>
                <a:gd name="T49" fmla="*/ 12 h 39"/>
                <a:gd name="T50" fmla="*/ 15 w 38"/>
                <a:gd name="T51" fmla="*/ 12 h 39"/>
                <a:gd name="T52" fmla="*/ 15 w 38"/>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9">
                  <a:moveTo>
                    <a:pt x="19" y="0"/>
                  </a:moveTo>
                  <a:cubicBezTo>
                    <a:pt x="30" y="0"/>
                    <a:pt x="38" y="9"/>
                    <a:pt x="38" y="20"/>
                  </a:cubicBezTo>
                  <a:cubicBezTo>
                    <a:pt x="38" y="30"/>
                    <a:pt x="30" y="39"/>
                    <a:pt x="19" y="39"/>
                  </a:cubicBezTo>
                  <a:cubicBezTo>
                    <a:pt x="7" y="39"/>
                    <a:pt x="0" y="30"/>
                    <a:pt x="0" y="20"/>
                  </a:cubicBezTo>
                  <a:cubicBezTo>
                    <a:pt x="0" y="9"/>
                    <a:pt x="7" y="0"/>
                    <a:pt x="19" y="0"/>
                  </a:cubicBezTo>
                  <a:close/>
                  <a:moveTo>
                    <a:pt x="19" y="36"/>
                  </a:moveTo>
                  <a:cubicBezTo>
                    <a:pt x="28" y="36"/>
                    <a:pt x="34" y="29"/>
                    <a:pt x="34" y="20"/>
                  </a:cubicBezTo>
                  <a:cubicBezTo>
                    <a:pt x="34" y="11"/>
                    <a:pt x="28" y="3"/>
                    <a:pt x="19" y="3"/>
                  </a:cubicBezTo>
                  <a:cubicBezTo>
                    <a:pt x="10" y="3"/>
                    <a:pt x="3" y="11"/>
                    <a:pt x="3" y="20"/>
                  </a:cubicBezTo>
                  <a:cubicBezTo>
                    <a:pt x="3" y="29"/>
                    <a:pt x="10" y="36"/>
                    <a:pt x="19" y="36"/>
                  </a:cubicBezTo>
                  <a:close/>
                  <a:moveTo>
                    <a:pt x="19" y="23"/>
                  </a:moveTo>
                  <a:cubicBezTo>
                    <a:pt x="15" y="23"/>
                    <a:pt x="15" y="23"/>
                    <a:pt x="15" y="23"/>
                  </a:cubicBezTo>
                  <a:cubicBezTo>
                    <a:pt x="15" y="31"/>
                    <a:pt x="15" y="31"/>
                    <a:pt x="15" y="31"/>
                  </a:cubicBezTo>
                  <a:cubicBezTo>
                    <a:pt x="11" y="31"/>
                    <a:pt x="11" y="31"/>
                    <a:pt x="11" y="31"/>
                  </a:cubicBezTo>
                  <a:cubicBezTo>
                    <a:pt x="11" y="9"/>
                    <a:pt x="11" y="9"/>
                    <a:pt x="11" y="9"/>
                  </a:cubicBezTo>
                  <a:cubicBezTo>
                    <a:pt x="18" y="9"/>
                    <a:pt x="18" y="9"/>
                    <a:pt x="18" y="9"/>
                  </a:cubicBezTo>
                  <a:cubicBezTo>
                    <a:pt x="24" y="9"/>
                    <a:pt x="27" y="10"/>
                    <a:pt x="27" y="15"/>
                  </a:cubicBezTo>
                  <a:cubicBezTo>
                    <a:pt x="27" y="19"/>
                    <a:pt x="26" y="21"/>
                    <a:pt x="23" y="22"/>
                  </a:cubicBezTo>
                  <a:cubicBezTo>
                    <a:pt x="27" y="31"/>
                    <a:pt x="27" y="31"/>
                    <a:pt x="27" y="31"/>
                  </a:cubicBezTo>
                  <a:cubicBezTo>
                    <a:pt x="23" y="31"/>
                    <a:pt x="23" y="31"/>
                    <a:pt x="23" y="31"/>
                  </a:cubicBezTo>
                  <a:lnTo>
                    <a:pt x="19" y="23"/>
                  </a:lnTo>
                  <a:close/>
                  <a:moveTo>
                    <a:pt x="15" y="19"/>
                  </a:moveTo>
                  <a:cubicBezTo>
                    <a:pt x="19" y="19"/>
                    <a:pt x="19" y="19"/>
                    <a:pt x="19" y="19"/>
                  </a:cubicBezTo>
                  <a:cubicBezTo>
                    <a:pt x="22" y="19"/>
                    <a:pt x="23" y="18"/>
                    <a:pt x="23" y="16"/>
                  </a:cubicBezTo>
                  <a:cubicBezTo>
                    <a:pt x="23" y="13"/>
                    <a:pt x="21" y="12"/>
                    <a:pt x="18" y="12"/>
                  </a:cubicBezTo>
                  <a:cubicBezTo>
                    <a:pt x="15" y="12"/>
                    <a:pt x="15" y="12"/>
                    <a:pt x="15" y="12"/>
                  </a:cubicBezTo>
                  <a:lnTo>
                    <a:pt x="1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grpSp>
      <p:grpSp>
        <p:nvGrpSpPr>
          <p:cNvPr id="51" name="Group 50"/>
          <p:cNvGrpSpPr/>
          <p:nvPr userDrawn="1"/>
        </p:nvGrpSpPr>
        <p:grpSpPr>
          <a:xfrm>
            <a:off x="509985" y="6385629"/>
            <a:ext cx="1164827" cy="226840"/>
            <a:chOff x="382588" y="4784726"/>
            <a:chExt cx="896938" cy="174625"/>
          </a:xfrm>
          <a:solidFill>
            <a:schemeClr val="bg1"/>
          </a:solidFill>
        </p:grpSpPr>
        <p:sp>
          <p:nvSpPr>
            <p:cNvPr id="52" name="Freeform 15"/>
            <p:cNvSpPr>
              <a:spLocks/>
            </p:cNvSpPr>
            <p:nvPr userDrawn="1"/>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6"/>
            <p:cNvSpPr>
              <a:spLocks/>
            </p:cNvSpPr>
            <p:nvPr userDrawn="1"/>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7"/>
            <p:cNvSpPr>
              <a:spLocks noEditPoints="1"/>
            </p:cNvSpPr>
            <p:nvPr userDrawn="1"/>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8"/>
            <p:cNvSpPr>
              <a:spLocks/>
            </p:cNvSpPr>
            <p:nvPr userDrawn="1"/>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9"/>
            <p:cNvSpPr>
              <a:spLocks/>
            </p:cNvSpPr>
            <p:nvPr userDrawn="1"/>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0"/>
            <p:cNvSpPr>
              <a:spLocks noEditPoints="1"/>
            </p:cNvSpPr>
            <p:nvPr userDrawn="1"/>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1"/>
            <p:cNvSpPr>
              <a:spLocks noEditPoints="1"/>
            </p:cNvSpPr>
            <p:nvPr userDrawn="1"/>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
            <p:cNvSpPr>
              <a:spLocks noEditPoints="1"/>
            </p:cNvSpPr>
            <p:nvPr userDrawn="1"/>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0" name="Rectangle 59"/>
          <p:cNvSpPr/>
          <p:nvPr userDrawn="1"/>
        </p:nvSpPr>
        <p:spPr>
          <a:xfrm>
            <a:off x="381000" y="6362700"/>
            <a:ext cx="1473200" cy="296415"/>
          </a:xfrm>
          <a:prstGeom prst="rect">
            <a:avLst/>
          </a:prstGeom>
          <a:solidFill>
            <a:srgbClr val="29A7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userDrawn="1"/>
        </p:nvSpPr>
        <p:spPr>
          <a:xfrm>
            <a:off x="-1" y="6311900"/>
            <a:ext cx="12188825" cy="5461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6" name="Group 45"/>
          <p:cNvGrpSpPr/>
          <p:nvPr userDrawn="1"/>
        </p:nvGrpSpPr>
        <p:grpSpPr>
          <a:xfrm>
            <a:off x="8737601" y="380999"/>
            <a:ext cx="3158908" cy="6510869"/>
            <a:chOff x="8737601" y="380999"/>
            <a:chExt cx="3158908" cy="6510869"/>
          </a:xfrm>
          <a:solidFill>
            <a:schemeClr val="tx1"/>
          </a:solidFill>
        </p:grpSpPr>
        <p:grpSp>
          <p:nvGrpSpPr>
            <p:cNvPr id="47" name="Group 46"/>
            <p:cNvGrpSpPr/>
            <p:nvPr userDrawn="1"/>
          </p:nvGrpSpPr>
          <p:grpSpPr>
            <a:xfrm>
              <a:off x="8737601" y="380999"/>
              <a:ext cx="3158908" cy="6510869"/>
              <a:chOff x="8737601" y="380999"/>
              <a:chExt cx="3158908" cy="6510869"/>
            </a:xfrm>
            <a:grpFill/>
          </p:grpSpPr>
          <p:sp>
            <p:nvSpPr>
              <p:cNvPr id="49" name="Freeform 33"/>
              <p:cNvSpPr>
                <a:spLocks noChangeArrowheads="1"/>
              </p:cNvSpPr>
              <p:nvPr/>
            </p:nvSpPr>
            <p:spPr bwMode="auto">
              <a:xfrm>
                <a:off x="10451316" y="380999"/>
                <a:ext cx="594370" cy="603420"/>
              </a:xfrm>
              <a:custGeom>
                <a:avLst/>
                <a:gdLst>
                  <a:gd name="T0" fmla="*/ 748 w 872"/>
                  <a:gd name="T1" fmla="*/ 885 h 886"/>
                  <a:gd name="T2" fmla="*/ 122 w 872"/>
                  <a:gd name="T3" fmla="*/ 885 h 886"/>
                  <a:gd name="T4" fmla="*/ 97 w 872"/>
                  <a:gd name="T5" fmla="*/ 880 h 886"/>
                  <a:gd name="T6" fmla="*/ 76 w 872"/>
                  <a:gd name="T7" fmla="*/ 875 h 886"/>
                  <a:gd name="T8" fmla="*/ 51 w 872"/>
                  <a:gd name="T9" fmla="*/ 865 h 886"/>
                  <a:gd name="T10" fmla="*/ 36 w 872"/>
                  <a:gd name="T11" fmla="*/ 850 h 886"/>
                  <a:gd name="T12" fmla="*/ 20 w 872"/>
                  <a:gd name="T13" fmla="*/ 829 h 886"/>
                  <a:gd name="T14" fmla="*/ 10 w 872"/>
                  <a:gd name="T15" fmla="*/ 809 h 886"/>
                  <a:gd name="T16" fmla="*/ 0 w 872"/>
                  <a:gd name="T17" fmla="*/ 783 h 886"/>
                  <a:gd name="T18" fmla="*/ 0 w 872"/>
                  <a:gd name="T19" fmla="*/ 758 h 886"/>
                  <a:gd name="T20" fmla="*/ 0 w 872"/>
                  <a:gd name="T21" fmla="*/ 127 h 886"/>
                  <a:gd name="T22" fmla="*/ 0 w 872"/>
                  <a:gd name="T23" fmla="*/ 102 h 886"/>
                  <a:gd name="T24" fmla="*/ 10 w 872"/>
                  <a:gd name="T25" fmla="*/ 76 h 886"/>
                  <a:gd name="T26" fmla="*/ 20 w 872"/>
                  <a:gd name="T27" fmla="*/ 55 h 886"/>
                  <a:gd name="T28" fmla="*/ 36 w 872"/>
                  <a:gd name="T29" fmla="*/ 35 h 886"/>
                  <a:gd name="T30" fmla="*/ 51 w 872"/>
                  <a:gd name="T31" fmla="*/ 20 h 886"/>
                  <a:gd name="T32" fmla="*/ 76 w 872"/>
                  <a:gd name="T33" fmla="*/ 10 h 886"/>
                  <a:gd name="T34" fmla="*/ 97 w 872"/>
                  <a:gd name="T35" fmla="*/ 5 h 886"/>
                  <a:gd name="T36" fmla="*/ 122 w 872"/>
                  <a:gd name="T37" fmla="*/ 0 h 886"/>
                  <a:gd name="T38" fmla="*/ 748 w 872"/>
                  <a:gd name="T39" fmla="*/ 0 h 886"/>
                  <a:gd name="T40" fmla="*/ 774 w 872"/>
                  <a:gd name="T41" fmla="*/ 5 h 886"/>
                  <a:gd name="T42" fmla="*/ 794 w 872"/>
                  <a:gd name="T43" fmla="*/ 10 h 886"/>
                  <a:gd name="T44" fmla="*/ 815 w 872"/>
                  <a:gd name="T45" fmla="*/ 20 h 886"/>
                  <a:gd name="T46" fmla="*/ 835 w 872"/>
                  <a:gd name="T47" fmla="*/ 35 h 886"/>
                  <a:gd name="T48" fmla="*/ 850 w 872"/>
                  <a:gd name="T49" fmla="*/ 55 h 886"/>
                  <a:gd name="T50" fmla="*/ 860 w 872"/>
                  <a:gd name="T51" fmla="*/ 76 h 886"/>
                  <a:gd name="T52" fmla="*/ 871 w 872"/>
                  <a:gd name="T53" fmla="*/ 102 h 886"/>
                  <a:gd name="T54" fmla="*/ 871 w 872"/>
                  <a:gd name="T55" fmla="*/ 127 h 886"/>
                  <a:gd name="T56" fmla="*/ 871 w 872"/>
                  <a:gd name="T57" fmla="*/ 758 h 886"/>
                  <a:gd name="T58" fmla="*/ 871 w 872"/>
                  <a:gd name="T59" fmla="*/ 783 h 886"/>
                  <a:gd name="T60" fmla="*/ 860 w 872"/>
                  <a:gd name="T61" fmla="*/ 809 h 886"/>
                  <a:gd name="T62" fmla="*/ 850 w 872"/>
                  <a:gd name="T63" fmla="*/ 829 h 886"/>
                  <a:gd name="T64" fmla="*/ 835 w 872"/>
                  <a:gd name="T65" fmla="*/ 850 h 886"/>
                  <a:gd name="T66" fmla="*/ 815 w 872"/>
                  <a:gd name="T67" fmla="*/ 865 h 886"/>
                  <a:gd name="T68" fmla="*/ 794 w 872"/>
                  <a:gd name="T69" fmla="*/ 875 h 886"/>
                  <a:gd name="T70" fmla="*/ 774 w 872"/>
                  <a:gd name="T71" fmla="*/ 880 h 886"/>
                  <a:gd name="T72" fmla="*/ 748 w 872"/>
                  <a:gd name="T73" fmla="*/ 885 h 886"/>
                  <a:gd name="T74" fmla="*/ 249 w 872"/>
                  <a:gd name="T75" fmla="*/ 636 h 886"/>
                  <a:gd name="T76" fmla="*/ 621 w 872"/>
                  <a:gd name="T77" fmla="*/ 636 h 886"/>
                  <a:gd name="T78" fmla="*/ 621 w 872"/>
                  <a:gd name="T79" fmla="*/ 249 h 886"/>
                  <a:gd name="T80" fmla="*/ 249 w 872"/>
                  <a:gd name="T81" fmla="*/ 249 h 886"/>
                  <a:gd name="T82" fmla="*/ 249 w 872"/>
                  <a:gd name="T83" fmla="*/ 636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2" h="886">
                    <a:moveTo>
                      <a:pt x="748" y="885"/>
                    </a:moveTo>
                    <a:lnTo>
                      <a:pt x="122" y="885"/>
                    </a:lnTo>
                    <a:lnTo>
                      <a:pt x="97" y="880"/>
                    </a:lnTo>
                    <a:lnTo>
                      <a:pt x="76" y="875"/>
                    </a:lnTo>
                    <a:lnTo>
                      <a:pt x="51" y="865"/>
                    </a:lnTo>
                    <a:lnTo>
                      <a:pt x="36" y="850"/>
                    </a:lnTo>
                    <a:lnTo>
                      <a:pt x="20" y="829"/>
                    </a:lnTo>
                    <a:lnTo>
                      <a:pt x="10" y="809"/>
                    </a:lnTo>
                    <a:lnTo>
                      <a:pt x="0" y="783"/>
                    </a:lnTo>
                    <a:lnTo>
                      <a:pt x="0" y="758"/>
                    </a:lnTo>
                    <a:lnTo>
                      <a:pt x="0" y="127"/>
                    </a:lnTo>
                    <a:lnTo>
                      <a:pt x="0" y="102"/>
                    </a:lnTo>
                    <a:lnTo>
                      <a:pt x="10" y="76"/>
                    </a:lnTo>
                    <a:lnTo>
                      <a:pt x="20" y="55"/>
                    </a:lnTo>
                    <a:lnTo>
                      <a:pt x="36" y="35"/>
                    </a:lnTo>
                    <a:lnTo>
                      <a:pt x="51" y="20"/>
                    </a:lnTo>
                    <a:lnTo>
                      <a:pt x="76" y="10"/>
                    </a:lnTo>
                    <a:lnTo>
                      <a:pt x="97" y="5"/>
                    </a:lnTo>
                    <a:lnTo>
                      <a:pt x="122" y="0"/>
                    </a:lnTo>
                    <a:lnTo>
                      <a:pt x="748" y="0"/>
                    </a:lnTo>
                    <a:lnTo>
                      <a:pt x="774" y="5"/>
                    </a:lnTo>
                    <a:lnTo>
                      <a:pt x="794" y="10"/>
                    </a:lnTo>
                    <a:lnTo>
                      <a:pt x="815" y="20"/>
                    </a:lnTo>
                    <a:lnTo>
                      <a:pt x="835" y="35"/>
                    </a:lnTo>
                    <a:lnTo>
                      <a:pt x="850" y="55"/>
                    </a:lnTo>
                    <a:lnTo>
                      <a:pt x="860" y="76"/>
                    </a:lnTo>
                    <a:lnTo>
                      <a:pt x="871" y="102"/>
                    </a:lnTo>
                    <a:lnTo>
                      <a:pt x="871" y="127"/>
                    </a:lnTo>
                    <a:lnTo>
                      <a:pt x="871" y="758"/>
                    </a:lnTo>
                    <a:lnTo>
                      <a:pt x="871" y="783"/>
                    </a:lnTo>
                    <a:lnTo>
                      <a:pt x="860" y="809"/>
                    </a:lnTo>
                    <a:lnTo>
                      <a:pt x="850" y="829"/>
                    </a:lnTo>
                    <a:lnTo>
                      <a:pt x="835" y="850"/>
                    </a:lnTo>
                    <a:lnTo>
                      <a:pt x="815" y="865"/>
                    </a:lnTo>
                    <a:lnTo>
                      <a:pt x="794" y="875"/>
                    </a:lnTo>
                    <a:lnTo>
                      <a:pt x="774" y="880"/>
                    </a:lnTo>
                    <a:lnTo>
                      <a:pt x="748" y="885"/>
                    </a:lnTo>
                    <a:close/>
                    <a:moveTo>
                      <a:pt x="249" y="636"/>
                    </a:moveTo>
                    <a:lnTo>
                      <a:pt x="621" y="636"/>
                    </a:lnTo>
                    <a:lnTo>
                      <a:pt x="621" y="249"/>
                    </a:lnTo>
                    <a:lnTo>
                      <a:pt x="249" y="249"/>
                    </a:lnTo>
                    <a:lnTo>
                      <a:pt x="249" y="63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0" name="Freeform 34"/>
              <p:cNvSpPr>
                <a:spLocks noChangeArrowheads="1"/>
              </p:cNvSpPr>
              <p:nvPr/>
            </p:nvSpPr>
            <p:spPr bwMode="auto">
              <a:xfrm>
                <a:off x="9163013" y="2070577"/>
                <a:ext cx="597386" cy="594370"/>
              </a:xfrm>
              <a:custGeom>
                <a:avLst/>
                <a:gdLst>
                  <a:gd name="T0" fmla="*/ 392 w 876"/>
                  <a:gd name="T1" fmla="*/ 870 h 871"/>
                  <a:gd name="T2" fmla="*/ 305 w 876"/>
                  <a:gd name="T3" fmla="*/ 855 h 871"/>
                  <a:gd name="T4" fmla="*/ 229 w 876"/>
                  <a:gd name="T5" fmla="*/ 819 h 871"/>
                  <a:gd name="T6" fmla="*/ 157 w 876"/>
                  <a:gd name="T7" fmla="*/ 773 h 871"/>
                  <a:gd name="T8" fmla="*/ 101 w 876"/>
                  <a:gd name="T9" fmla="*/ 712 h 871"/>
                  <a:gd name="T10" fmla="*/ 50 w 876"/>
                  <a:gd name="T11" fmla="*/ 646 h 871"/>
                  <a:gd name="T12" fmla="*/ 20 w 876"/>
                  <a:gd name="T13" fmla="*/ 565 h 871"/>
                  <a:gd name="T14" fmla="*/ 5 w 876"/>
                  <a:gd name="T15" fmla="*/ 479 h 871"/>
                  <a:gd name="T16" fmla="*/ 5 w 876"/>
                  <a:gd name="T17" fmla="*/ 392 h 871"/>
                  <a:gd name="T18" fmla="*/ 20 w 876"/>
                  <a:gd name="T19" fmla="*/ 305 h 871"/>
                  <a:gd name="T20" fmla="*/ 50 w 876"/>
                  <a:gd name="T21" fmla="*/ 229 h 871"/>
                  <a:gd name="T22" fmla="*/ 101 w 876"/>
                  <a:gd name="T23" fmla="*/ 158 h 871"/>
                  <a:gd name="T24" fmla="*/ 157 w 876"/>
                  <a:gd name="T25" fmla="*/ 102 h 871"/>
                  <a:gd name="T26" fmla="*/ 229 w 876"/>
                  <a:gd name="T27" fmla="*/ 51 h 871"/>
                  <a:gd name="T28" fmla="*/ 305 w 876"/>
                  <a:gd name="T29" fmla="*/ 21 h 871"/>
                  <a:gd name="T30" fmla="*/ 392 w 876"/>
                  <a:gd name="T31" fmla="*/ 0 h 871"/>
                  <a:gd name="T32" fmla="*/ 483 w 876"/>
                  <a:gd name="T33" fmla="*/ 0 h 871"/>
                  <a:gd name="T34" fmla="*/ 565 w 876"/>
                  <a:gd name="T35" fmla="*/ 21 h 871"/>
                  <a:gd name="T36" fmla="*/ 646 w 876"/>
                  <a:gd name="T37" fmla="*/ 51 h 871"/>
                  <a:gd name="T38" fmla="*/ 718 w 876"/>
                  <a:gd name="T39" fmla="*/ 102 h 871"/>
                  <a:gd name="T40" fmla="*/ 774 w 876"/>
                  <a:gd name="T41" fmla="*/ 158 h 871"/>
                  <a:gd name="T42" fmla="*/ 819 w 876"/>
                  <a:gd name="T43" fmla="*/ 229 h 871"/>
                  <a:gd name="T44" fmla="*/ 855 w 876"/>
                  <a:gd name="T45" fmla="*/ 305 h 871"/>
                  <a:gd name="T46" fmla="*/ 870 w 876"/>
                  <a:gd name="T47" fmla="*/ 392 h 871"/>
                  <a:gd name="T48" fmla="*/ 870 w 876"/>
                  <a:gd name="T49" fmla="*/ 479 h 871"/>
                  <a:gd name="T50" fmla="*/ 855 w 876"/>
                  <a:gd name="T51" fmla="*/ 565 h 871"/>
                  <a:gd name="T52" fmla="*/ 819 w 876"/>
                  <a:gd name="T53" fmla="*/ 646 h 871"/>
                  <a:gd name="T54" fmla="*/ 774 w 876"/>
                  <a:gd name="T55" fmla="*/ 712 h 871"/>
                  <a:gd name="T56" fmla="*/ 718 w 876"/>
                  <a:gd name="T57" fmla="*/ 773 h 871"/>
                  <a:gd name="T58" fmla="*/ 646 w 876"/>
                  <a:gd name="T59" fmla="*/ 819 h 871"/>
                  <a:gd name="T60" fmla="*/ 565 w 876"/>
                  <a:gd name="T61" fmla="*/ 855 h 871"/>
                  <a:gd name="T62" fmla="*/ 483 w 876"/>
                  <a:gd name="T63" fmla="*/ 870 h 871"/>
                  <a:gd name="T64" fmla="*/ 438 w 876"/>
                  <a:gd name="T65" fmla="*/ 250 h 871"/>
                  <a:gd name="T66" fmla="*/ 366 w 876"/>
                  <a:gd name="T67" fmla="*/ 265 h 871"/>
                  <a:gd name="T68" fmla="*/ 305 w 876"/>
                  <a:gd name="T69" fmla="*/ 305 h 871"/>
                  <a:gd name="T70" fmla="*/ 265 w 876"/>
                  <a:gd name="T71" fmla="*/ 361 h 871"/>
                  <a:gd name="T72" fmla="*/ 249 w 876"/>
                  <a:gd name="T73" fmla="*/ 438 h 871"/>
                  <a:gd name="T74" fmla="*/ 265 w 876"/>
                  <a:gd name="T75" fmla="*/ 509 h 871"/>
                  <a:gd name="T76" fmla="*/ 305 w 876"/>
                  <a:gd name="T77" fmla="*/ 570 h 871"/>
                  <a:gd name="T78" fmla="*/ 366 w 876"/>
                  <a:gd name="T79" fmla="*/ 611 h 871"/>
                  <a:gd name="T80" fmla="*/ 438 w 876"/>
                  <a:gd name="T81" fmla="*/ 621 h 871"/>
                  <a:gd name="T82" fmla="*/ 509 w 876"/>
                  <a:gd name="T83" fmla="*/ 611 h 871"/>
                  <a:gd name="T84" fmla="*/ 570 w 876"/>
                  <a:gd name="T85" fmla="*/ 570 h 871"/>
                  <a:gd name="T86" fmla="*/ 610 w 876"/>
                  <a:gd name="T87" fmla="*/ 509 h 871"/>
                  <a:gd name="T88" fmla="*/ 626 w 876"/>
                  <a:gd name="T89" fmla="*/ 438 h 871"/>
                  <a:gd name="T90" fmla="*/ 610 w 876"/>
                  <a:gd name="T91" fmla="*/ 361 h 871"/>
                  <a:gd name="T92" fmla="*/ 570 w 876"/>
                  <a:gd name="T93" fmla="*/ 305 h 871"/>
                  <a:gd name="T94" fmla="*/ 509 w 876"/>
                  <a:gd name="T95" fmla="*/ 265 h 871"/>
                  <a:gd name="T96" fmla="*/ 438 w 876"/>
                  <a:gd name="T97" fmla="*/ 250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76" h="871">
                    <a:moveTo>
                      <a:pt x="438" y="870"/>
                    </a:moveTo>
                    <a:lnTo>
                      <a:pt x="392" y="870"/>
                    </a:lnTo>
                    <a:lnTo>
                      <a:pt x="351" y="865"/>
                    </a:lnTo>
                    <a:lnTo>
                      <a:pt x="305" y="855"/>
                    </a:lnTo>
                    <a:lnTo>
                      <a:pt x="269" y="840"/>
                    </a:lnTo>
                    <a:lnTo>
                      <a:pt x="229" y="819"/>
                    </a:lnTo>
                    <a:lnTo>
                      <a:pt x="193" y="799"/>
                    </a:lnTo>
                    <a:lnTo>
                      <a:pt x="157" y="773"/>
                    </a:lnTo>
                    <a:lnTo>
                      <a:pt x="127" y="743"/>
                    </a:lnTo>
                    <a:lnTo>
                      <a:pt x="101" y="712"/>
                    </a:lnTo>
                    <a:lnTo>
                      <a:pt x="76" y="682"/>
                    </a:lnTo>
                    <a:lnTo>
                      <a:pt x="50" y="646"/>
                    </a:lnTo>
                    <a:lnTo>
                      <a:pt x="35" y="605"/>
                    </a:lnTo>
                    <a:lnTo>
                      <a:pt x="20" y="565"/>
                    </a:lnTo>
                    <a:lnTo>
                      <a:pt x="9" y="524"/>
                    </a:lnTo>
                    <a:lnTo>
                      <a:pt x="5" y="479"/>
                    </a:lnTo>
                    <a:lnTo>
                      <a:pt x="0" y="438"/>
                    </a:lnTo>
                    <a:lnTo>
                      <a:pt x="5" y="392"/>
                    </a:lnTo>
                    <a:lnTo>
                      <a:pt x="9" y="346"/>
                    </a:lnTo>
                    <a:lnTo>
                      <a:pt x="20" y="305"/>
                    </a:lnTo>
                    <a:lnTo>
                      <a:pt x="35" y="265"/>
                    </a:lnTo>
                    <a:lnTo>
                      <a:pt x="50" y="229"/>
                    </a:lnTo>
                    <a:lnTo>
                      <a:pt x="76" y="193"/>
                    </a:lnTo>
                    <a:lnTo>
                      <a:pt x="101" y="158"/>
                    </a:lnTo>
                    <a:lnTo>
                      <a:pt x="127" y="127"/>
                    </a:lnTo>
                    <a:lnTo>
                      <a:pt x="157" y="102"/>
                    </a:lnTo>
                    <a:lnTo>
                      <a:pt x="193" y="76"/>
                    </a:lnTo>
                    <a:lnTo>
                      <a:pt x="229" y="51"/>
                    </a:lnTo>
                    <a:lnTo>
                      <a:pt x="269" y="36"/>
                    </a:lnTo>
                    <a:lnTo>
                      <a:pt x="305" y="21"/>
                    </a:lnTo>
                    <a:lnTo>
                      <a:pt x="351" y="10"/>
                    </a:lnTo>
                    <a:lnTo>
                      <a:pt x="392" y="0"/>
                    </a:lnTo>
                    <a:lnTo>
                      <a:pt x="438" y="0"/>
                    </a:lnTo>
                    <a:lnTo>
                      <a:pt x="483" y="0"/>
                    </a:lnTo>
                    <a:lnTo>
                      <a:pt x="524" y="10"/>
                    </a:lnTo>
                    <a:lnTo>
                      <a:pt x="565" y="21"/>
                    </a:lnTo>
                    <a:lnTo>
                      <a:pt x="606" y="36"/>
                    </a:lnTo>
                    <a:lnTo>
                      <a:pt x="646" y="51"/>
                    </a:lnTo>
                    <a:lnTo>
                      <a:pt x="682" y="76"/>
                    </a:lnTo>
                    <a:lnTo>
                      <a:pt x="718" y="102"/>
                    </a:lnTo>
                    <a:lnTo>
                      <a:pt x="748" y="127"/>
                    </a:lnTo>
                    <a:lnTo>
                      <a:pt x="774" y="158"/>
                    </a:lnTo>
                    <a:lnTo>
                      <a:pt x="799" y="193"/>
                    </a:lnTo>
                    <a:lnTo>
                      <a:pt x="819" y="229"/>
                    </a:lnTo>
                    <a:lnTo>
                      <a:pt x="840" y="265"/>
                    </a:lnTo>
                    <a:lnTo>
                      <a:pt x="855" y="305"/>
                    </a:lnTo>
                    <a:lnTo>
                      <a:pt x="866" y="346"/>
                    </a:lnTo>
                    <a:lnTo>
                      <a:pt x="870" y="392"/>
                    </a:lnTo>
                    <a:lnTo>
                      <a:pt x="875" y="438"/>
                    </a:lnTo>
                    <a:lnTo>
                      <a:pt x="870" y="479"/>
                    </a:lnTo>
                    <a:lnTo>
                      <a:pt x="866" y="524"/>
                    </a:lnTo>
                    <a:lnTo>
                      <a:pt x="855" y="565"/>
                    </a:lnTo>
                    <a:lnTo>
                      <a:pt x="840" y="605"/>
                    </a:lnTo>
                    <a:lnTo>
                      <a:pt x="819" y="646"/>
                    </a:lnTo>
                    <a:lnTo>
                      <a:pt x="799" y="682"/>
                    </a:lnTo>
                    <a:lnTo>
                      <a:pt x="774" y="712"/>
                    </a:lnTo>
                    <a:lnTo>
                      <a:pt x="748" y="743"/>
                    </a:lnTo>
                    <a:lnTo>
                      <a:pt x="718" y="773"/>
                    </a:lnTo>
                    <a:lnTo>
                      <a:pt x="682" y="799"/>
                    </a:lnTo>
                    <a:lnTo>
                      <a:pt x="646" y="819"/>
                    </a:lnTo>
                    <a:lnTo>
                      <a:pt x="606" y="840"/>
                    </a:lnTo>
                    <a:lnTo>
                      <a:pt x="565" y="855"/>
                    </a:lnTo>
                    <a:lnTo>
                      <a:pt x="524" y="865"/>
                    </a:lnTo>
                    <a:lnTo>
                      <a:pt x="483" y="870"/>
                    </a:lnTo>
                    <a:lnTo>
                      <a:pt x="438" y="870"/>
                    </a:lnTo>
                    <a:close/>
                    <a:moveTo>
                      <a:pt x="438" y="250"/>
                    </a:moveTo>
                    <a:lnTo>
                      <a:pt x="402" y="254"/>
                    </a:lnTo>
                    <a:lnTo>
                      <a:pt x="366" y="265"/>
                    </a:lnTo>
                    <a:lnTo>
                      <a:pt x="330" y="280"/>
                    </a:lnTo>
                    <a:lnTo>
                      <a:pt x="305" y="305"/>
                    </a:lnTo>
                    <a:lnTo>
                      <a:pt x="280" y="331"/>
                    </a:lnTo>
                    <a:lnTo>
                      <a:pt x="265" y="361"/>
                    </a:lnTo>
                    <a:lnTo>
                      <a:pt x="254" y="397"/>
                    </a:lnTo>
                    <a:lnTo>
                      <a:pt x="249" y="438"/>
                    </a:lnTo>
                    <a:lnTo>
                      <a:pt x="254" y="473"/>
                    </a:lnTo>
                    <a:lnTo>
                      <a:pt x="265" y="509"/>
                    </a:lnTo>
                    <a:lnTo>
                      <a:pt x="280" y="539"/>
                    </a:lnTo>
                    <a:lnTo>
                      <a:pt x="305" y="570"/>
                    </a:lnTo>
                    <a:lnTo>
                      <a:pt x="330" y="590"/>
                    </a:lnTo>
                    <a:lnTo>
                      <a:pt x="366" y="611"/>
                    </a:lnTo>
                    <a:lnTo>
                      <a:pt x="402" y="621"/>
                    </a:lnTo>
                    <a:lnTo>
                      <a:pt x="438" y="621"/>
                    </a:lnTo>
                    <a:lnTo>
                      <a:pt x="473" y="621"/>
                    </a:lnTo>
                    <a:lnTo>
                      <a:pt x="509" y="611"/>
                    </a:lnTo>
                    <a:lnTo>
                      <a:pt x="539" y="590"/>
                    </a:lnTo>
                    <a:lnTo>
                      <a:pt x="570" y="570"/>
                    </a:lnTo>
                    <a:lnTo>
                      <a:pt x="590" y="539"/>
                    </a:lnTo>
                    <a:lnTo>
                      <a:pt x="610" y="509"/>
                    </a:lnTo>
                    <a:lnTo>
                      <a:pt x="621" y="473"/>
                    </a:lnTo>
                    <a:lnTo>
                      <a:pt x="626" y="438"/>
                    </a:lnTo>
                    <a:lnTo>
                      <a:pt x="621" y="397"/>
                    </a:lnTo>
                    <a:lnTo>
                      <a:pt x="610" y="361"/>
                    </a:lnTo>
                    <a:lnTo>
                      <a:pt x="590" y="331"/>
                    </a:lnTo>
                    <a:lnTo>
                      <a:pt x="570" y="305"/>
                    </a:lnTo>
                    <a:lnTo>
                      <a:pt x="539" y="280"/>
                    </a:lnTo>
                    <a:lnTo>
                      <a:pt x="509" y="265"/>
                    </a:lnTo>
                    <a:lnTo>
                      <a:pt x="473" y="254"/>
                    </a:lnTo>
                    <a:lnTo>
                      <a:pt x="438" y="25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1" name="Freeform 35"/>
              <p:cNvSpPr>
                <a:spLocks noChangeArrowheads="1"/>
              </p:cNvSpPr>
              <p:nvPr/>
            </p:nvSpPr>
            <p:spPr bwMode="auto">
              <a:xfrm>
                <a:off x="10873711" y="3410170"/>
                <a:ext cx="1022798" cy="597386"/>
              </a:xfrm>
              <a:custGeom>
                <a:avLst/>
                <a:gdLst>
                  <a:gd name="T0" fmla="*/ 749 w 1498"/>
                  <a:gd name="T1" fmla="*/ 875 h 876"/>
                  <a:gd name="T2" fmla="*/ 723 w 1498"/>
                  <a:gd name="T3" fmla="*/ 871 h 876"/>
                  <a:gd name="T4" fmla="*/ 703 w 1498"/>
                  <a:gd name="T5" fmla="*/ 866 h 876"/>
                  <a:gd name="T6" fmla="*/ 682 w 1498"/>
                  <a:gd name="T7" fmla="*/ 855 h 876"/>
                  <a:gd name="T8" fmla="*/ 662 w 1498"/>
                  <a:gd name="T9" fmla="*/ 835 h 876"/>
                  <a:gd name="T10" fmla="*/ 36 w 1498"/>
                  <a:gd name="T11" fmla="*/ 214 h 876"/>
                  <a:gd name="T12" fmla="*/ 15 w 1498"/>
                  <a:gd name="T13" fmla="*/ 184 h 876"/>
                  <a:gd name="T14" fmla="*/ 5 w 1498"/>
                  <a:gd name="T15" fmla="*/ 153 h 876"/>
                  <a:gd name="T16" fmla="*/ 0 w 1498"/>
                  <a:gd name="T17" fmla="*/ 112 h 876"/>
                  <a:gd name="T18" fmla="*/ 10 w 1498"/>
                  <a:gd name="T19" fmla="*/ 76 h 876"/>
                  <a:gd name="T20" fmla="*/ 31 w 1498"/>
                  <a:gd name="T21" fmla="*/ 46 h 876"/>
                  <a:gd name="T22" fmla="*/ 56 w 1498"/>
                  <a:gd name="T23" fmla="*/ 20 h 876"/>
                  <a:gd name="T24" fmla="*/ 92 w 1498"/>
                  <a:gd name="T25" fmla="*/ 5 h 876"/>
                  <a:gd name="T26" fmla="*/ 127 w 1498"/>
                  <a:gd name="T27" fmla="*/ 0 h 876"/>
                  <a:gd name="T28" fmla="*/ 1370 w 1498"/>
                  <a:gd name="T29" fmla="*/ 0 h 876"/>
                  <a:gd name="T30" fmla="*/ 1411 w 1498"/>
                  <a:gd name="T31" fmla="*/ 5 h 876"/>
                  <a:gd name="T32" fmla="*/ 1441 w 1498"/>
                  <a:gd name="T33" fmla="*/ 20 h 876"/>
                  <a:gd name="T34" fmla="*/ 1467 w 1498"/>
                  <a:gd name="T35" fmla="*/ 46 h 876"/>
                  <a:gd name="T36" fmla="*/ 1487 w 1498"/>
                  <a:gd name="T37" fmla="*/ 76 h 876"/>
                  <a:gd name="T38" fmla="*/ 1497 w 1498"/>
                  <a:gd name="T39" fmla="*/ 112 h 876"/>
                  <a:gd name="T40" fmla="*/ 1492 w 1498"/>
                  <a:gd name="T41" fmla="*/ 153 h 876"/>
                  <a:gd name="T42" fmla="*/ 1482 w 1498"/>
                  <a:gd name="T43" fmla="*/ 184 h 876"/>
                  <a:gd name="T44" fmla="*/ 1462 w 1498"/>
                  <a:gd name="T45" fmla="*/ 214 h 876"/>
                  <a:gd name="T46" fmla="*/ 835 w 1498"/>
                  <a:gd name="T47" fmla="*/ 835 h 876"/>
                  <a:gd name="T48" fmla="*/ 820 w 1498"/>
                  <a:gd name="T49" fmla="*/ 855 h 876"/>
                  <a:gd name="T50" fmla="*/ 795 w 1498"/>
                  <a:gd name="T51" fmla="*/ 866 h 876"/>
                  <a:gd name="T52" fmla="*/ 774 w 1498"/>
                  <a:gd name="T53" fmla="*/ 871 h 876"/>
                  <a:gd name="T54" fmla="*/ 749 w 1498"/>
                  <a:gd name="T55" fmla="*/ 875 h 876"/>
                  <a:gd name="T56" fmla="*/ 428 w 1498"/>
                  <a:gd name="T57" fmla="*/ 249 h 876"/>
                  <a:gd name="T58" fmla="*/ 749 w 1498"/>
                  <a:gd name="T59" fmla="*/ 570 h 876"/>
                  <a:gd name="T60" fmla="*/ 1070 w 1498"/>
                  <a:gd name="T61" fmla="*/ 249 h 876"/>
                  <a:gd name="T62" fmla="*/ 428 w 1498"/>
                  <a:gd name="T63" fmla="*/ 249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98" h="876">
                    <a:moveTo>
                      <a:pt x="749" y="875"/>
                    </a:moveTo>
                    <a:lnTo>
                      <a:pt x="723" y="871"/>
                    </a:lnTo>
                    <a:lnTo>
                      <a:pt x="703" y="866"/>
                    </a:lnTo>
                    <a:lnTo>
                      <a:pt x="682" y="855"/>
                    </a:lnTo>
                    <a:lnTo>
                      <a:pt x="662" y="835"/>
                    </a:lnTo>
                    <a:lnTo>
                      <a:pt x="36" y="214"/>
                    </a:lnTo>
                    <a:lnTo>
                      <a:pt x="15" y="184"/>
                    </a:lnTo>
                    <a:lnTo>
                      <a:pt x="5" y="153"/>
                    </a:lnTo>
                    <a:lnTo>
                      <a:pt x="0" y="112"/>
                    </a:lnTo>
                    <a:lnTo>
                      <a:pt x="10" y="76"/>
                    </a:lnTo>
                    <a:lnTo>
                      <a:pt x="31" y="46"/>
                    </a:lnTo>
                    <a:lnTo>
                      <a:pt x="56" y="20"/>
                    </a:lnTo>
                    <a:lnTo>
                      <a:pt x="92" y="5"/>
                    </a:lnTo>
                    <a:lnTo>
                      <a:pt x="127" y="0"/>
                    </a:lnTo>
                    <a:lnTo>
                      <a:pt x="1370" y="0"/>
                    </a:lnTo>
                    <a:lnTo>
                      <a:pt x="1411" y="5"/>
                    </a:lnTo>
                    <a:lnTo>
                      <a:pt x="1441" y="20"/>
                    </a:lnTo>
                    <a:lnTo>
                      <a:pt x="1467" y="46"/>
                    </a:lnTo>
                    <a:lnTo>
                      <a:pt x="1487" y="76"/>
                    </a:lnTo>
                    <a:lnTo>
                      <a:pt x="1497" y="112"/>
                    </a:lnTo>
                    <a:lnTo>
                      <a:pt x="1492" y="153"/>
                    </a:lnTo>
                    <a:lnTo>
                      <a:pt x="1482" y="184"/>
                    </a:lnTo>
                    <a:lnTo>
                      <a:pt x="1462" y="214"/>
                    </a:lnTo>
                    <a:lnTo>
                      <a:pt x="835" y="835"/>
                    </a:lnTo>
                    <a:lnTo>
                      <a:pt x="820" y="855"/>
                    </a:lnTo>
                    <a:lnTo>
                      <a:pt x="795" y="866"/>
                    </a:lnTo>
                    <a:lnTo>
                      <a:pt x="774" y="871"/>
                    </a:lnTo>
                    <a:lnTo>
                      <a:pt x="749" y="875"/>
                    </a:lnTo>
                    <a:close/>
                    <a:moveTo>
                      <a:pt x="428" y="249"/>
                    </a:moveTo>
                    <a:lnTo>
                      <a:pt x="749" y="570"/>
                    </a:lnTo>
                    <a:lnTo>
                      <a:pt x="1070" y="249"/>
                    </a:lnTo>
                    <a:lnTo>
                      <a:pt x="428" y="24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2" name="Freeform 37"/>
              <p:cNvSpPr>
                <a:spLocks noChangeArrowheads="1"/>
              </p:cNvSpPr>
              <p:nvPr/>
            </p:nvSpPr>
            <p:spPr bwMode="auto">
              <a:xfrm>
                <a:off x="9163013" y="5039407"/>
                <a:ext cx="168958" cy="1818593"/>
              </a:xfrm>
              <a:custGeom>
                <a:avLst/>
                <a:gdLst>
                  <a:gd name="T0" fmla="*/ 249 w 250"/>
                  <a:gd name="T1" fmla="*/ 4336 h 4337"/>
                  <a:gd name="T2" fmla="*/ 0 w 250"/>
                  <a:gd name="T3" fmla="*/ 4336 h 4337"/>
                  <a:gd name="T4" fmla="*/ 0 w 250"/>
                  <a:gd name="T5" fmla="*/ 0 h 4337"/>
                  <a:gd name="T6" fmla="*/ 249 w 250"/>
                  <a:gd name="T7" fmla="*/ 0 h 4337"/>
                  <a:gd name="T8" fmla="*/ 249 w 250"/>
                  <a:gd name="T9" fmla="*/ 4336 h 4337"/>
                </a:gdLst>
                <a:ahLst/>
                <a:cxnLst>
                  <a:cxn ang="0">
                    <a:pos x="T0" y="T1"/>
                  </a:cxn>
                  <a:cxn ang="0">
                    <a:pos x="T2" y="T3"/>
                  </a:cxn>
                  <a:cxn ang="0">
                    <a:pos x="T4" y="T5"/>
                  </a:cxn>
                  <a:cxn ang="0">
                    <a:pos x="T6" y="T7"/>
                  </a:cxn>
                  <a:cxn ang="0">
                    <a:pos x="T8" y="T9"/>
                  </a:cxn>
                </a:cxnLst>
                <a:rect l="0" t="0" r="r" b="b"/>
                <a:pathLst>
                  <a:path w="250" h="4337">
                    <a:moveTo>
                      <a:pt x="249" y="4336"/>
                    </a:moveTo>
                    <a:lnTo>
                      <a:pt x="0" y="4336"/>
                    </a:lnTo>
                    <a:lnTo>
                      <a:pt x="0" y="0"/>
                    </a:lnTo>
                    <a:lnTo>
                      <a:pt x="249" y="0"/>
                    </a:lnTo>
                    <a:lnTo>
                      <a:pt x="249" y="433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5" name="Freeform 38"/>
              <p:cNvSpPr>
                <a:spLocks noChangeArrowheads="1"/>
              </p:cNvSpPr>
              <p:nvPr/>
            </p:nvSpPr>
            <p:spPr bwMode="auto">
              <a:xfrm>
                <a:off x="9163013" y="2369270"/>
                <a:ext cx="168958" cy="1300372"/>
              </a:xfrm>
              <a:custGeom>
                <a:avLst/>
                <a:gdLst>
                  <a:gd name="T0" fmla="*/ 249 w 250"/>
                  <a:gd name="T1" fmla="*/ 1903 h 1904"/>
                  <a:gd name="T2" fmla="*/ 0 w 250"/>
                  <a:gd name="T3" fmla="*/ 1903 h 1904"/>
                  <a:gd name="T4" fmla="*/ 0 w 250"/>
                  <a:gd name="T5" fmla="*/ 0 h 1904"/>
                  <a:gd name="T6" fmla="*/ 249 w 250"/>
                  <a:gd name="T7" fmla="*/ 0 h 1904"/>
                  <a:gd name="T8" fmla="*/ 249 w 250"/>
                  <a:gd name="T9" fmla="*/ 1903 h 1904"/>
                </a:gdLst>
                <a:ahLst/>
                <a:cxnLst>
                  <a:cxn ang="0">
                    <a:pos x="T0" y="T1"/>
                  </a:cxn>
                  <a:cxn ang="0">
                    <a:pos x="T2" y="T3"/>
                  </a:cxn>
                  <a:cxn ang="0">
                    <a:pos x="T4" y="T5"/>
                  </a:cxn>
                  <a:cxn ang="0">
                    <a:pos x="T6" y="T7"/>
                  </a:cxn>
                  <a:cxn ang="0">
                    <a:pos x="T8" y="T9"/>
                  </a:cxn>
                </a:cxnLst>
                <a:rect l="0" t="0" r="r" b="b"/>
                <a:pathLst>
                  <a:path w="250" h="1904">
                    <a:moveTo>
                      <a:pt x="249" y="1903"/>
                    </a:moveTo>
                    <a:lnTo>
                      <a:pt x="0" y="1903"/>
                    </a:lnTo>
                    <a:lnTo>
                      <a:pt x="0" y="0"/>
                    </a:lnTo>
                    <a:lnTo>
                      <a:pt x="249" y="0"/>
                    </a:lnTo>
                    <a:lnTo>
                      <a:pt x="249" y="190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6" name="Freeform 39"/>
              <p:cNvSpPr>
                <a:spLocks noChangeArrowheads="1"/>
              </p:cNvSpPr>
              <p:nvPr/>
            </p:nvSpPr>
            <p:spPr bwMode="auto">
              <a:xfrm>
                <a:off x="9759182" y="2511074"/>
                <a:ext cx="847807" cy="1022798"/>
              </a:xfrm>
              <a:custGeom>
                <a:avLst/>
                <a:gdLst>
                  <a:gd name="T0" fmla="*/ 1208 w 1244"/>
                  <a:gd name="T1" fmla="*/ 657 h 1498"/>
                  <a:gd name="T2" fmla="*/ 1223 w 1244"/>
                  <a:gd name="T3" fmla="*/ 677 h 1498"/>
                  <a:gd name="T4" fmla="*/ 1238 w 1244"/>
                  <a:gd name="T5" fmla="*/ 697 h 1498"/>
                  <a:gd name="T6" fmla="*/ 1243 w 1244"/>
                  <a:gd name="T7" fmla="*/ 723 h 1498"/>
                  <a:gd name="T8" fmla="*/ 1243 w 1244"/>
                  <a:gd name="T9" fmla="*/ 749 h 1498"/>
                  <a:gd name="T10" fmla="*/ 1243 w 1244"/>
                  <a:gd name="T11" fmla="*/ 774 h 1498"/>
                  <a:gd name="T12" fmla="*/ 1233 w 1244"/>
                  <a:gd name="T13" fmla="*/ 794 h 1498"/>
                  <a:gd name="T14" fmla="*/ 1223 w 1244"/>
                  <a:gd name="T15" fmla="*/ 814 h 1498"/>
                  <a:gd name="T16" fmla="*/ 1208 w 1244"/>
                  <a:gd name="T17" fmla="*/ 835 h 1498"/>
                  <a:gd name="T18" fmla="*/ 586 w 1244"/>
                  <a:gd name="T19" fmla="*/ 1456 h 1498"/>
                  <a:gd name="T20" fmla="*/ 566 w 1244"/>
                  <a:gd name="T21" fmla="*/ 1476 h 1498"/>
                  <a:gd name="T22" fmla="*/ 545 w 1244"/>
                  <a:gd name="T23" fmla="*/ 1486 h 1498"/>
                  <a:gd name="T24" fmla="*/ 520 w 1244"/>
                  <a:gd name="T25" fmla="*/ 1492 h 1498"/>
                  <a:gd name="T26" fmla="*/ 500 w 1244"/>
                  <a:gd name="T27" fmla="*/ 1497 h 1498"/>
                  <a:gd name="T28" fmla="*/ 474 w 1244"/>
                  <a:gd name="T29" fmla="*/ 1492 h 1498"/>
                  <a:gd name="T30" fmla="*/ 449 w 1244"/>
                  <a:gd name="T31" fmla="*/ 1486 h 1498"/>
                  <a:gd name="T32" fmla="*/ 428 w 1244"/>
                  <a:gd name="T33" fmla="*/ 1476 h 1498"/>
                  <a:gd name="T34" fmla="*/ 408 w 1244"/>
                  <a:gd name="T35" fmla="*/ 1456 h 1498"/>
                  <a:gd name="T36" fmla="*/ 0 w 1244"/>
                  <a:gd name="T37" fmla="*/ 1048 h 1498"/>
                  <a:gd name="T38" fmla="*/ 0 w 1244"/>
                  <a:gd name="T39" fmla="*/ 448 h 1498"/>
                  <a:gd name="T40" fmla="*/ 408 w 1244"/>
                  <a:gd name="T41" fmla="*/ 36 h 1498"/>
                  <a:gd name="T42" fmla="*/ 428 w 1244"/>
                  <a:gd name="T43" fmla="*/ 21 h 1498"/>
                  <a:gd name="T44" fmla="*/ 449 w 1244"/>
                  <a:gd name="T45" fmla="*/ 10 h 1498"/>
                  <a:gd name="T46" fmla="*/ 474 w 1244"/>
                  <a:gd name="T47" fmla="*/ 6 h 1498"/>
                  <a:gd name="T48" fmla="*/ 500 w 1244"/>
                  <a:gd name="T49" fmla="*/ 0 h 1498"/>
                  <a:gd name="T50" fmla="*/ 520 w 1244"/>
                  <a:gd name="T51" fmla="*/ 6 h 1498"/>
                  <a:gd name="T52" fmla="*/ 545 w 1244"/>
                  <a:gd name="T53" fmla="*/ 10 h 1498"/>
                  <a:gd name="T54" fmla="*/ 566 w 1244"/>
                  <a:gd name="T55" fmla="*/ 21 h 1498"/>
                  <a:gd name="T56" fmla="*/ 586 w 1244"/>
                  <a:gd name="T57" fmla="*/ 36 h 1498"/>
                  <a:gd name="T58" fmla="*/ 1208 w 1244"/>
                  <a:gd name="T59" fmla="*/ 657 h 1498"/>
                  <a:gd name="T60" fmla="*/ 500 w 1244"/>
                  <a:gd name="T61" fmla="*/ 1191 h 1498"/>
                  <a:gd name="T62" fmla="*/ 943 w 1244"/>
                  <a:gd name="T63" fmla="*/ 749 h 1498"/>
                  <a:gd name="T64" fmla="*/ 500 w 1244"/>
                  <a:gd name="T65" fmla="*/ 300 h 1498"/>
                  <a:gd name="T66" fmla="*/ 51 w 1244"/>
                  <a:gd name="T67" fmla="*/ 749 h 1498"/>
                  <a:gd name="T68" fmla="*/ 500 w 1244"/>
                  <a:gd name="T69" fmla="*/ 1191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44" h="1498">
                    <a:moveTo>
                      <a:pt x="1208" y="657"/>
                    </a:moveTo>
                    <a:lnTo>
                      <a:pt x="1223" y="677"/>
                    </a:lnTo>
                    <a:lnTo>
                      <a:pt x="1238" y="697"/>
                    </a:lnTo>
                    <a:lnTo>
                      <a:pt x="1243" y="723"/>
                    </a:lnTo>
                    <a:lnTo>
                      <a:pt x="1243" y="749"/>
                    </a:lnTo>
                    <a:lnTo>
                      <a:pt x="1243" y="774"/>
                    </a:lnTo>
                    <a:lnTo>
                      <a:pt x="1233" y="794"/>
                    </a:lnTo>
                    <a:lnTo>
                      <a:pt x="1223" y="814"/>
                    </a:lnTo>
                    <a:lnTo>
                      <a:pt x="1208" y="835"/>
                    </a:lnTo>
                    <a:lnTo>
                      <a:pt x="586" y="1456"/>
                    </a:lnTo>
                    <a:lnTo>
                      <a:pt x="566" y="1476"/>
                    </a:lnTo>
                    <a:lnTo>
                      <a:pt x="545" y="1486"/>
                    </a:lnTo>
                    <a:lnTo>
                      <a:pt x="520" y="1492"/>
                    </a:lnTo>
                    <a:lnTo>
                      <a:pt x="500" y="1497"/>
                    </a:lnTo>
                    <a:lnTo>
                      <a:pt x="474" y="1492"/>
                    </a:lnTo>
                    <a:lnTo>
                      <a:pt x="449" y="1486"/>
                    </a:lnTo>
                    <a:lnTo>
                      <a:pt x="428" y="1476"/>
                    </a:lnTo>
                    <a:lnTo>
                      <a:pt x="408" y="1456"/>
                    </a:lnTo>
                    <a:lnTo>
                      <a:pt x="0" y="1048"/>
                    </a:lnTo>
                    <a:lnTo>
                      <a:pt x="0" y="448"/>
                    </a:lnTo>
                    <a:lnTo>
                      <a:pt x="408" y="36"/>
                    </a:lnTo>
                    <a:lnTo>
                      <a:pt x="428" y="21"/>
                    </a:lnTo>
                    <a:lnTo>
                      <a:pt x="449" y="10"/>
                    </a:lnTo>
                    <a:lnTo>
                      <a:pt x="474" y="6"/>
                    </a:lnTo>
                    <a:lnTo>
                      <a:pt x="500" y="0"/>
                    </a:lnTo>
                    <a:lnTo>
                      <a:pt x="520" y="6"/>
                    </a:lnTo>
                    <a:lnTo>
                      <a:pt x="545" y="10"/>
                    </a:lnTo>
                    <a:lnTo>
                      <a:pt x="566" y="21"/>
                    </a:lnTo>
                    <a:lnTo>
                      <a:pt x="586" y="36"/>
                    </a:lnTo>
                    <a:lnTo>
                      <a:pt x="1208" y="657"/>
                    </a:lnTo>
                    <a:close/>
                    <a:moveTo>
                      <a:pt x="500" y="1191"/>
                    </a:moveTo>
                    <a:lnTo>
                      <a:pt x="943" y="749"/>
                    </a:lnTo>
                    <a:lnTo>
                      <a:pt x="500" y="300"/>
                    </a:lnTo>
                    <a:lnTo>
                      <a:pt x="51" y="749"/>
                    </a:lnTo>
                    <a:lnTo>
                      <a:pt x="500" y="119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7" name="Freeform 40"/>
              <p:cNvSpPr>
                <a:spLocks noChangeArrowheads="1"/>
              </p:cNvSpPr>
              <p:nvPr/>
            </p:nvSpPr>
            <p:spPr bwMode="auto">
              <a:xfrm>
                <a:off x="9591441" y="2369270"/>
                <a:ext cx="168958" cy="1300372"/>
              </a:xfrm>
              <a:custGeom>
                <a:avLst/>
                <a:gdLst>
                  <a:gd name="T0" fmla="*/ 36 w 250"/>
                  <a:gd name="T1" fmla="*/ 865 h 1904"/>
                  <a:gd name="T2" fmla="*/ 20 w 250"/>
                  <a:gd name="T3" fmla="*/ 885 h 1904"/>
                  <a:gd name="T4" fmla="*/ 10 w 250"/>
                  <a:gd name="T5" fmla="*/ 910 h 1904"/>
                  <a:gd name="T6" fmla="*/ 0 w 250"/>
                  <a:gd name="T7" fmla="*/ 931 h 1904"/>
                  <a:gd name="T8" fmla="*/ 0 w 250"/>
                  <a:gd name="T9" fmla="*/ 0 h 1904"/>
                  <a:gd name="T10" fmla="*/ 249 w 250"/>
                  <a:gd name="T11" fmla="*/ 0 h 1904"/>
                  <a:gd name="T12" fmla="*/ 249 w 250"/>
                  <a:gd name="T13" fmla="*/ 656 h 1904"/>
                  <a:gd name="T14" fmla="*/ 36 w 250"/>
                  <a:gd name="T15" fmla="*/ 865 h 1904"/>
                  <a:gd name="T16" fmla="*/ 10 w 250"/>
                  <a:gd name="T17" fmla="*/ 1002 h 1904"/>
                  <a:gd name="T18" fmla="*/ 20 w 250"/>
                  <a:gd name="T19" fmla="*/ 1022 h 1904"/>
                  <a:gd name="T20" fmla="*/ 36 w 250"/>
                  <a:gd name="T21" fmla="*/ 1043 h 1904"/>
                  <a:gd name="T22" fmla="*/ 249 w 250"/>
                  <a:gd name="T23" fmla="*/ 1256 h 1904"/>
                  <a:gd name="T24" fmla="*/ 249 w 250"/>
                  <a:gd name="T25" fmla="*/ 1903 h 1904"/>
                  <a:gd name="T26" fmla="*/ 0 w 250"/>
                  <a:gd name="T27" fmla="*/ 1903 h 1904"/>
                  <a:gd name="T28" fmla="*/ 0 w 250"/>
                  <a:gd name="T29" fmla="*/ 977 h 1904"/>
                  <a:gd name="T30" fmla="*/ 10 w 250"/>
                  <a:gd name="T31" fmla="*/ 1002 h 1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0" h="1904">
                    <a:moveTo>
                      <a:pt x="36" y="865"/>
                    </a:moveTo>
                    <a:lnTo>
                      <a:pt x="20" y="885"/>
                    </a:lnTo>
                    <a:lnTo>
                      <a:pt x="10" y="910"/>
                    </a:lnTo>
                    <a:lnTo>
                      <a:pt x="0" y="931"/>
                    </a:lnTo>
                    <a:lnTo>
                      <a:pt x="0" y="0"/>
                    </a:lnTo>
                    <a:lnTo>
                      <a:pt x="249" y="0"/>
                    </a:lnTo>
                    <a:lnTo>
                      <a:pt x="249" y="656"/>
                    </a:lnTo>
                    <a:lnTo>
                      <a:pt x="36" y="865"/>
                    </a:lnTo>
                    <a:close/>
                    <a:moveTo>
                      <a:pt x="10" y="1002"/>
                    </a:moveTo>
                    <a:lnTo>
                      <a:pt x="20" y="1022"/>
                    </a:lnTo>
                    <a:lnTo>
                      <a:pt x="36" y="1043"/>
                    </a:lnTo>
                    <a:lnTo>
                      <a:pt x="249" y="1256"/>
                    </a:lnTo>
                    <a:lnTo>
                      <a:pt x="249" y="1903"/>
                    </a:lnTo>
                    <a:lnTo>
                      <a:pt x="0" y="1903"/>
                    </a:lnTo>
                    <a:lnTo>
                      <a:pt x="0" y="977"/>
                    </a:lnTo>
                    <a:lnTo>
                      <a:pt x="10" y="100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8" name="Freeform 41"/>
              <p:cNvSpPr>
                <a:spLocks noChangeArrowheads="1"/>
              </p:cNvSpPr>
              <p:nvPr/>
            </p:nvSpPr>
            <p:spPr bwMode="auto">
              <a:xfrm>
                <a:off x="9591441" y="2818819"/>
                <a:ext cx="168958" cy="407310"/>
              </a:xfrm>
              <a:custGeom>
                <a:avLst/>
                <a:gdLst>
                  <a:gd name="T0" fmla="*/ 36 w 250"/>
                  <a:gd name="T1" fmla="*/ 209 h 601"/>
                  <a:gd name="T2" fmla="*/ 249 w 250"/>
                  <a:gd name="T3" fmla="*/ 0 h 601"/>
                  <a:gd name="T4" fmla="*/ 249 w 250"/>
                  <a:gd name="T5" fmla="*/ 600 h 601"/>
                  <a:gd name="T6" fmla="*/ 36 w 250"/>
                  <a:gd name="T7" fmla="*/ 387 h 601"/>
                  <a:gd name="T8" fmla="*/ 20 w 250"/>
                  <a:gd name="T9" fmla="*/ 366 h 601"/>
                  <a:gd name="T10" fmla="*/ 10 w 250"/>
                  <a:gd name="T11" fmla="*/ 346 h 601"/>
                  <a:gd name="T12" fmla="*/ 0 w 250"/>
                  <a:gd name="T13" fmla="*/ 321 h 601"/>
                  <a:gd name="T14" fmla="*/ 0 w 250"/>
                  <a:gd name="T15" fmla="*/ 301 h 601"/>
                  <a:gd name="T16" fmla="*/ 0 w 250"/>
                  <a:gd name="T17" fmla="*/ 275 h 601"/>
                  <a:gd name="T18" fmla="*/ 10 w 250"/>
                  <a:gd name="T19" fmla="*/ 254 h 601"/>
                  <a:gd name="T20" fmla="*/ 20 w 250"/>
                  <a:gd name="T21" fmla="*/ 229 h 601"/>
                  <a:gd name="T22" fmla="*/ 36 w 250"/>
                  <a:gd name="T23" fmla="*/ 20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01">
                    <a:moveTo>
                      <a:pt x="36" y="209"/>
                    </a:moveTo>
                    <a:lnTo>
                      <a:pt x="249" y="0"/>
                    </a:lnTo>
                    <a:lnTo>
                      <a:pt x="249" y="600"/>
                    </a:lnTo>
                    <a:lnTo>
                      <a:pt x="36" y="387"/>
                    </a:lnTo>
                    <a:lnTo>
                      <a:pt x="20" y="366"/>
                    </a:lnTo>
                    <a:lnTo>
                      <a:pt x="10" y="346"/>
                    </a:lnTo>
                    <a:lnTo>
                      <a:pt x="0" y="321"/>
                    </a:lnTo>
                    <a:lnTo>
                      <a:pt x="0" y="301"/>
                    </a:lnTo>
                    <a:lnTo>
                      <a:pt x="0" y="275"/>
                    </a:lnTo>
                    <a:lnTo>
                      <a:pt x="10" y="254"/>
                    </a:lnTo>
                    <a:lnTo>
                      <a:pt x="20" y="229"/>
                    </a:lnTo>
                    <a:lnTo>
                      <a:pt x="36" y="2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9" name="Freeform 42"/>
              <p:cNvSpPr>
                <a:spLocks noChangeArrowheads="1"/>
              </p:cNvSpPr>
              <p:nvPr/>
            </p:nvSpPr>
            <p:spPr bwMode="auto">
              <a:xfrm>
                <a:off x="10016854" y="3449394"/>
                <a:ext cx="168958" cy="3408606"/>
              </a:xfrm>
              <a:custGeom>
                <a:avLst/>
                <a:gdLst>
                  <a:gd name="T0" fmla="*/ 250 w 251"/>
                  <a:gd name="T1" fmla="*/ 6661 h 6662"/>
                  <a:gd name="T2" fmla="*/ 0 w 251"/>
                  <a:gd name="T3" fmla="*/ 6661 h 6662"/>
                  <a:gd name="T4" fmla="*/ 0 w 251"/>
                  <a:gd name="T5" fmla="*/ 0 h 6662"/>
                  <a:gd name="T6" fmla="*/ 250 w 251"/>
                  <a:gd name="T7" fmla="*/ 0 h 6662"/>
                  <a:gd name="T8" fmla="*/ 250 w 251"/>
                  <a:gd name="T9" fmla="*/ 6661 h 6662"/>
                </a:gdLst>
                <a:ahLst/>
                <a:cxnLst>
                  <a:cxn ang="0">
                    <a:pos x="T0" y="T1"/>
                  </a:cxn>
                  <a:cxn ang="0">
                    <a:pos x="T2" y="T3"/>
                  </a:cxn>
                  <a:cxn ang="0">
                    <a:pos x="T4" y="T5"/>
                  </a:cxn>
                  <a:cxn ang="0">
                    <a:pos x="T6" y="T7"/>
                  </a:cxn>
                  <a:cxn ang="0">
                    <a:pos x="T8" y="T9"/>
                  </a:cxn>
                </a:cxnLst>
                <a:rect l="0" t="0" r="r" b="b"/>
                <a:pathLst>
                  <a:path w="251" h="6662">
                    <a:moveTo>
                      <a:pt x="250" y="6661"/>
                    </a:moveTo>
                    <a:lnTo>
                      <a:pt x="0" y="6661"/>
                    </a:lnTo>
                    <a:lnTo>
                      <a:pt x="0" y="0"/>
                    </a:lnTo>
                    <a:lnTo>
                      <a:pt x="250" y="0"/>
                    </a:lnTo>
                    <a:lnTo>
                      <a:pt x="250" y="666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0" name="Freeform 43"/>
              <p:cNvSpPr>
                <a:spLocks noChangeArrowheads="1"/>
              </p:cNvSpPr>
              <p:nvPr/>
            </p:nvSpPr>
            <p:spPr bwMode="auto">
              <a:xfrm>
                <a:off x="10445282" y="899940"/>
                <a:ext cx="168958" cy="4136448"/>
              </a:xfrm>
              <a:custGeom>
                <a:avLst/>
                <a:gdLst>
                  <a:gd name="T0" fmla="*/ 250 w 251"/>
                  <a:gd name="T1" fmla="*/ 6051 h 6052"/>
                  <a:gd name="T2" fmla="*/ 0 w 251"/>
                  <a:gd name="T3" fmla="*/ 6051 h 6052"/>
                  <a:gd name="T4" fmla="*/ 0 w 251"/>
                  <a:gd name="T5" fmla="*/ 0 h 6052"/>
                  <a:gd name="T6" fmla="*/ 250 w 251"/>
                  <a:gd name="T7" fmla="*/ 0 h 6052"/>
                  <a:gd name="T8" fmla="*/ 250 w 251"/>
                  <a:gd name="T9" fmla="*/ 6051 h 6052"/>
                </a:gdLst>
                <a:ahLst/>
                <a:cxnLst>
                  <a:cxn ang="0">
                    <a:pos x="T0" y="T1"/>
                  </a:cxn>
                  <a:cxn ang="0">
                    <a:pos x="T2" y="T3"/>
                  </a:cxn>
                  <a:cxn ang="0">
                    <a:pos x="T4" y="T5"/>
                  </a:cxn>
                  <a:cxn ang="0">
                    <a:pos x="T6" y="T7"/>
                  </a:cxn>
                  <a:cxn ang="0">
                    <a:pos x="T8" y="T9"/>
                  </a:cxn>
                </a:cxnLst>
                <a:rect l="0" t="0" r="r" b="b"/>
                <a:pathLst>
                  <a:path w="251" h="6052">
                    <a:moveTo>
                      <a:pt x="250" y="6051"/>
                    </a:moveTo>
                    <a:lnTo>
                      <a:pt x="0" y="6051"/>
                    </a:lnTo>
                    <a:lnTo>
                      <a:pt x="0" y="0"/>
                    </a:lnTo>
                    <a:lnTo>
                      <a:pt x="250" y="0"/>
                    </a:lnTo>
                    <a:lnTo>
                      <a:pt x="250" y="605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1" name="Freeform 44"/>
              <p:cNvSpPr>
                <a:spLocks noChangeArrowheads="1"/>
              </p:cNvSpPr>
              <p:nvPr/>
            </p:nvSpPr>
            <p:spPr bwMode="auto">
              <a:xfrm>
                <a:off x="10445282" y="5039407"/>
                <a:ext cx="168958" cy="1818593"/>
              </a:xfrm>
              <a:custGeom>
                <a:avLst/>
                <a:gdLst>
                  <a:gd name="T0" fmla="*/ 250 w 251"/>
                  <a:gd name="T1" fmla="*/ 0 h 4337"/>
                  <a:gd name="T2" fmla="*/ 250 w 251"/>
                  <a:gd name="T3" fmla="*/ 4336 h 4337"/>
                  <a:gd name="T4" fmla="*/ 0 w 251"/>
                  <a:gd name="T5" fmla="*/ 4336 h 4337"/>
                  <a:gd name="T6" fmla="*/ 0 w 251"/>
                  <a:gd name="T7" fmla="*/ 0 h 4337"/>
                  <a:gd name="T8" fmla="*/ 250 w 251"/>
                  <a:gd name="T9" fmla="*/ 0 h 4337"/>
                </a:gdLst>
                <a:ahLst/>
                <a:cxnLst>
                  <a:cxn ang="0">
                    <a:pos x="T0" y="T1"/>
                  </a:cxn>
                  <a:cxn ang="0">
                    <a:pos x="T2" y="T3"/>
                  </a:cxn>
                  <a:cxn ang="0">
                    <a:pos x="T4" y="T5"/>
                  </a:cxn>
                  <a:cxn ang="0">
                    <a:pos x="T6" y="T7"/>
                  </a:cxn>
                  <a:cxn ang="0">
                    <a:pos x="T8" y="T9"/>
                  </a:cxn>
                </a:cxnLst>
                <a:rect l="0" t="0" r="r" b="b"/>
                <a:pathLst>
                  <a:path w="251" h="4337">
                    <a:moveTo>
                      <a:pt x="250" y="0"/>
                    </a:moveTo>
                    <a:lnTo>
                      <a:pt x="250" y="4336"/>
                    </a:lnTo>
                    <a:lnTo>
                      <a:pt x="0" y="4336"/>
                    </a:lnTo>
                    <a:lnTo>
                      <a:pt x="0" y="0"/>
                    </a:lnTo>
                    <a:lnTo>
                      <a:pt x="25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2" name="Freeform 45"/>
              <p:cNvSpPr>
                <a:spLocks noChangeArrowheads="1"/>
              </p:cNvSpPr>
              <p:nvPr/>
            </p:nvSpPr>
            <p:spPr bwMode="auto">
              <a:xfrm>
                <a:off x="10870694" y="899940"/>
                <a:ext cx="168958" cy="4136448"/>
              </a:xfrm>
              <a:custGeom>
                <a:avLst/>
                <a:gdLst>
                  <a:gd name="T0" fmla="*/ 250 w 251"/>
                  <a:gd name="T1" fmla="*/ 6051 h 6052"/>
                  <a:gd name="T2" fmla="*/ 0 w 251"/>
                  <a:gd name="T3" fmla="*/ 6051 h 6052"/>
                  <a:gd name="T4" fmla="*/ 0 w 251"/>
                  <a:gd name="T5" fmla="*/ 0 h 6052"/>
                  <a:gd name="T6" fmla="*/ 250 w 251"/>
                  <a:gd name="T7" fmla="*/ 0 h 6052"/>
                  <a:gd name="T8" fmla="*/ 250 w 251"/>
                  <a:gd name="T9" fmla="*/ 6051 h 6052"/>
                </a:gdLst>
                <a:ahLst/>
                <a:cxnLst>
                  <a:cxn ang="0">
                    <a:pos x="T0" y="T1"/>
                  </a:cxn>
                  <a:cxn ang="0">
                    <a:pos x="T2" y="T3"/>
                  </a:cxn>
                  <a:cxn ang="0">
                    <a:pos x="T4" y="T5"/>
                  </a:cxn>
                  <a:cxn ang="0">
                    <a:pos x="T6" y="T7"/>
                  </a:cxn>
                  <a:cxn ang="0">
                    <a:pos x="T8" y="T9"/>
                  </a:cxn>
                </a:cxnLst>
                <a:rect l="0" t="0" r="r" b="b"/>
                <a:pathLst>
                  <a:path w="251" h="6052">
                    <a:moveTo>
                      <a:pt x="250" y="6051"/>
                    </a:moveTo>
                    <a:lnTo>
                      <a:pt x="0" y="6051"/>
                    </a:lnTo>
                    <a:lnTo>
                      <a:pt x="0" y="0"/>
                    </a:lnTo>
                    <a:lnTo>
                      <a:pt x="250" y="0"/>
                    </a:lnTo>
                    <a:lnTo>
                      <a:pt x="250" y="605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3" name="Freeform 46"/>
              <p:cNvSpPr>
                <a:spLocks noChangeArrowheads="1"/>
              </p:cNvSpPr>
              <p:nvPr/>
            </p:nvSpPr>
            <p:spPr bwMode="auto">
              <a:xfrm>
                <a:off x="11727551" y="3497667"/>
                <a:ext cx="168958" cy="3360333"/>
              </a:xfrm>
              <a:custGeom>
                <a:avLst/>
                <a:gdLst>
                  <a:gd name="T0" fmla="*/ 249 w 250"/>
                  <a:gd name="T1" fmla="*/ 6590 h 6591"/>
                  <a:gd name="T2" fmla="*/ 0 w 250"/>
                  <a:gd name="T3" fmla="*/ 6590 h 6591"/>
                  <a:gd name="T4" fmla="*/ 0 w 250"/>
                  <a:gd name="T5" fmla="*/ 0 h 6591"/>
                  <a:gd name="T6" fmla="*/ 249 w 250"/>
                  <a:gd name="T7" fmla="*/ 0 h 6591"/>
                  <a:gd name="T8" fmla="*/ 249 w 250"/>
                  <a:gd name="T9" fmla="*/ 6590 h 6591"/>
                </a:gdLst>
                <a:ahLst/>
                <a:cxnLst>
                  <a:cxn ang="0">
                    <a:pos x="T0" y="T1"/>
                  </a:cxn>
                  <a:cxn ang="0">
                    <a:pos x="T2" y="T3"/>
                  </a:cxn>
                  <a:cxn ang="0">
                    <a:pos x="T4" y="T5"/>
                  </a:cxn>
                  <a:cxn ang="0">
                    <a:pos x="T6" y="T7"/>
                  </a:cxn>
                  <a:cxn ang="0">
                    <a:pos x="T8" y="T9"/>
                  </a:cxn>
                </a:cxnLst>
                <a:rect l="0" t="0" r="r" b="b"/>
                <a:pathLst>
                  <a:path w="250" h="6591">
                    <a:moveTo>
                      <a:pt x="249" y="6590"/>
                    </a:moveTo>
                    <a:lnTo>
                      <a:pt x="0" y="6590"/>
                    </a:lnTo>
                    <a:lnTo>
                      <a:pt x="0" y="0"/>
                    </a:lnTo>
                    <a:lnTo>
                      <a:pt x="249" y="0"/>
                    </a:lnTo>
                    <a:lnTo>
                      <a:pt x="249" y="659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4" name="Freeform 47"/>
              <p:cNvSpPr>
                <a:spLocks noChangeArrowheads="1"/>
              </p:cNvSpPr>
              <p:nvPr/>
            </p:nvSpPr>
            <p:spPr bwMode="auto">
              <a:xfrm>
                <a:off x="10445282" y="4740715"/>
                <a:ext cx="597386" cy="597386"/>
              </a:xfrm>
              <a:custGeom>
                <a:avLst/>
                <a:gdLst>
                  <a:gd name="T0" fmla="*/ 392 w 877"/>
                  <a:gd name="T1" fmla="*/ 871 h 877"/>
                  <a:gd name="T2" fmla="*/ 306 w 877"/>
                  <a:gd name="T3" fmla="*/ 855 h 877"/>
                  <a:gd name="T4" fmla="*/ 229 w 877"/>
                  <a:gd name="T5" fmla="*/ 820 h 877"/>
                  <a:gd name="T6" fmla="*/ 158 w 877"/>
                  <a:gd name="T7" fmla="*/ 774 h 877"/>
                  <a:gd name="T8" fmla="*/ 102 w 877"/>
                  <a:gd name="T9" fmla="*/ 718 h 877"/>
                  <a:gd name="T10" fmla="*/ 50 w 877"/>
                  <a:gd name="T11" fmla="*/ 647 h 877"/>
                  <a:gd name="T12" fmla="*/ 20 w 877"/>
                  <a:gd name="T13" fmla="*/ 570 h 877"/>
                  <a:gd name="T14" fmla="*/ 0 w 877"/>
                  <a:gd name="T15" fmla="*/ 484 h 877"/>
                  <a:gd name="T16" fmla="*/ 0 w 877"/>
                  <a:gd name="T17" fmla="*/ 392 h 877"/>
                  <a:gd name="T18" fmla="*/ 20 w 877"/>
                  <a:gd name="T19" fmla="*/ 311 h 877"/>
                  <a:gd name="T20" fmla="*/ 50 w 877"/>
                  <a:gd name="T21" fmla="*/ 229 h 877"/>
                  <a:gd name="T22" fmla="*/ 102 w 877"/>
                  <a:gd name="T23" fmla="*/ 158 h 877"/>
                  <a:gd name="T24" fmla="*/ 158 w 877"/>
                  <a:gd name="T25" fmla="*/ 102 h 877"/>
                  <a:gd name="T26" fmla="*/ 229 w 877"/>
                  <a:gd name="T27" fmla="*/ 56 h 877"/>
                  <a:gd name="T28" fmla="*/ 306 w 877"/>
                  <a:gd name="T29" fmla="*/ 21 h 877"/>
                  <a:gd name="T30" fmla="*/ 392 w 877"/>
                  <a:gd name="T31" fmla="*/ 5 h 877"/>
                  <a:gd name="T32" fmla="*/ 479 w 877"/>
                  <a:gd name="T33" fmla="*/ 5 h 877"/>
                  <a:gd name="T34" fmla="*/ 565 w 877"/>
                  <a:gd name="T35" fmla="*/ 21 h 877"/>
                  <a:gd name="T36" fmla="*/ 641 w 877"/>
                  <a:gd name="T37" fmla="*/ 51 h 877"/>
                  <a:gd name="T38" fmla="*/ 713 w 877"/>
                  <a:gd name="T39" fmla="*/ 102 h 877"/>
                  <a:gd name="T40" fmla="*/ 774 w 877"/>
                  <a:gd name="T41" fmla="*/ 163 h 877"/>
                  <a:gd name="T42" fmla="*/ 825 w 877"/>
                  <a:gd name="T43" fmla="*/ 234 h 877"/>
                  <a:gd name="T44" fmla="*/ 855 w 877"/>
                  <a:gd name="T45" fmla="*/ 311 h 877"/>
                  <a:gd name="T46" fmla="*/ 871 w 877"/>
                  <a:gd name="T47" fmla="*/ 397 h 877"/>
                  <a:gd name="T48" fmla="*/ 871 w 877"/>
                  <a:gd name="T49" fmla="*/ 484 h 877"/>
                  <a:gd name="T50" fmla="*/ 855 w 877"/>
                  <a:gd name="T51" fmla="*/ 565 h 877"/>
                  <a:gd name="T52" fmla="*/ 825 w 877"/>
                  <a:gd name="T53" fmla="*/ 642 h 877"/>
                  <a:gd name="T54" fmla="*/ 774 w 877"/>
                  <a:gd name="T55" fmla="*/ 713 h 877"/>
                  <a:gd name="T56" fmla="*/ 713 w 877"/>
                  <a:gd name="T57" fmla="*/ 774 h 877"/>
                  <a:gd name="T58" fmla="*/ 641 w 877"/>
                  <a:gd name="T59" fmla="*/ 825 h 877"/>
                  <a:gd name="T60" fmla="*/ 565 w 877"/>
                  <a:gd name="T61" fmla="*/ 855 h 877"/>
                  <a:gd name="T62" fmla="*/ 479 w 877"/>
                  <a:gd name="T63" fmla="*/ 871 h 877"/>
                  <a:gd name="T64" fmla="*/ 438 w 877"/>
                  <a:gd name="T65" fmla="*/ 250 h 877"/>
                  <a:gd name="T66" fmla="*/ 362 w 877"/>
                  <a:gd name="T67" fmla="*/ 265 h 877"/>
                  <a:gd name="T68" fmla="*/ 306 w 877"/>
                  <a:gd name="T69" fmla="*/ 306 h 877"/>
                  <a:gd name="T70" fmla="*/ 265 w 877"/>
                  <a:gd name="T71" fmla="*/ 367 h 877"/>
                  <a:gd name="T72" fmla="*/ 250 w 877"/>
                  <a:gd name="T73" fmla="*/ 438 h 877"/>
                  <a:gd name="T74" fmla="*/ 265 w 877"/>
                  <a:gd name="T75" fmla="*/ 510 h 877"/>
                  <a:gd name="T76" fmla="*/ 306 w 877"/>
                  <a:gd name="T77" fmla="*/ 570 h 877"/>
                  <a:gd name="T78" fmla="*/ 362 w 877"/>
                  <a:gd name="T79" fmla="*/ 611 h 877"/>
                  <a:gd name="T80" fmla="*/ 438 w 877"/>
                  <a:gd name="T81" fmla="*/ 626 h 877"/>
                  <a:gd name="T82" fmla="*/ 509 w 877"/>
                  <a:gd name="T83" fmla="*/ 611 h 877"/>
                  <a:gd name="T84" fmla="*/ 570 w 877"/>
                  <a:gd name="T85" fmla="*/ 570 h 877"/>
                  <a:gd name="T86" fmla="*/ 611 w 877"/>
                  <a:gd name="T87" fmla="*/ 510 h 877"/>
                  <a:gd name="T88" fmla="*/ 626 w 877"/>
                  <a:gd name="T89" fmla="*/ 438 h 877"/>
                  <a:gd name="T90" fmla="*/ 611 w 877"/>
                  <a:gd name="T91" fmla="*/ 367 h 877"/>
                  <a:gd name="T92" fmla="*/ 570 w 877"/>
                  <a:gd name="T93" fmla="*/ 306 h 877"/>
                  <a:gd name="T94" fmla="*/ 509 w 877"/>
                  <a:gd name="T95" fmla="*/ 265 h 877"/>
                  <a:gd name="T96" fmla="*/ 438 w 877"/>
                  <a:gd name="T97" fmla="*/ 250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77" h="877">
                    <a:moveTo>
                      <a:pt x="438" y="876"/>
                    </a:moveTo>
                    <a:lnTo>
                      <a:pt x="392" y="871"/>
                    </a:lnTo>
                    <a:lnTo>
                      <a:pt x="351" y="865"/>
                    </a:lnTo>
                    <a:lnTo>
                      <a:pt x="306" y="855"/>
                    </a:lnTo>
                    <a:lnTo>
                      <a:pt x="265" y="840"/>
                    </a:lnTo>
                    <a:lnTo>
                      <a:pt x="229" y="820"/>
                    </a:lnTo>
                    <a:lnTo>
                      <a:pt x="193" y="799"/>
                    </a:lnTo>
                    <a:lnTo>
                      <a:pt x="158" y="774"/>
                    </a:lnTo>
                    <a:lnTo>
                      <a:pt x="127" y="748"/>
                    </a:lnTo>
                    <a:lnTo>
                      <a:pt x="102" y="718"/>
                    </a:lnTo>
                    <a:lnTo>
                      <a:pt x="76" y="683"/>
                    </a:lnTo>
                    <a:lnTo>
                      <a:pt x="50" y="647"/>
                    </a:lnTo>
                    <a:lnTo>
                      <a:pt x="35" y="606"/>
                    </a:lnTo>
                    <a:lnTo>
                      <a:pt x="20" y="570"/>
                    </a:lnTo>
                    <a:lnTo>
                      <a:pt x="10" y="525"/>
                    </a:lnTo>
                    <a:lnTo>
                      <a:pt x="0" y="484"/>
                    </a:lnTo>
                    <a:lnTo>
                      <a:pt x="0" y="438"/>
                    </a:lnTo>
                    <a:lnTo>
                      <a:pt x="0" y="392"/>
                    </a:lnTo>
                    <a:lnTo>
                      <a:pt x="10" y="351"/>
                    </a:lnTo>
                    <a:lnTo>
                      <a:pt x="20" y="311"/>
                    </a:lnTo>
                    <a:lnTo>
                      <a:pt x="35" y="270"/>
                    </a:lnTo>
                    <a:lnTo>
                      <a:pt x="50" y="229"/>
                    </a:lnTo>
                    <a:lnTo>
                      <a:pt x="76" y="194"/>
                    </a:lnTo>
                    <a:lnTo>
                      <a:pt x="102" y="158"/>
                    </a:lnTo>
                    <a:lnTo>
                      <a:pt x="127" y="128"/>
                    </a:lnTo>
                    <a:lnTo>
                      <a:pt x="158" y="102"/>
                    </a:lnTo>
                    <a:lnTo>
                      <a:pt x="193" y="77"/>
                    </a:lnTo>
                    <a:lnTo>
                      <a:pt x="229" y="56"/>
                    </a:lnTo>
                    <a:lnTo>
                      <a:pt x="265" y="36"/>
                    </a:lnTo>
                    <a:lnTo>
                      <a:pt x="306" y="21"/>
                    </a:lnTo>
                    <a:lnTo>
                      <a:pt x="351" y="11"/>
                    </a:lnTo>
                    <a:lnTo>
                      <a:pt x="392" y="5"/>
                    </a:lnTo>
                    <a:lnTo>
                      <a:pt x="438" y="0"/>
                    </a:lnTo>
                    <a:lnTo>
                      <a:pt x="479" y="5"/>
                    </a:lnTo>
                    <a:lnTo>
                      <a:pt x="524" y="11"/>
                    </a:lnTo>
                    <a:lnTo>
                      <a:pt x="565" y="21"/>
                    </a:lnTo>
                    <a:lnTo>
                      <a:pt x="606" y="36"/>
                    </a:lnTo>
                    <a:lnTo>
                      <a:pt x="641" y="51"/>
                    </a:lnTo>
                    <a:lnTo>
                      <a:pt x="677" y="77"/>
                    </a:lnTo>
                    <a:lnTo>
                      <a:pt x="713" y="102"/>
                    </a:lnTo>
                    <a:lnTo>
                      <a:pt x="748" y="128"/>
                    </a:lnTo>
                    <a:lnTo>
                      <a:pt x="774" y="163"/>
                    </a:lnTo>
                    <a:lnTo>
                      <a:pt x="799" y="199"/>
                    </a:lnTo>
                    <a:lnTo>
                      <a:pt x="825" y="234"/>
                    </a:lnTo>
                    <a:lnTo>
                      <a:pt x="840" y="270"/>
                    </a:lnTo>
                    <a:lnTo>
                      <a:pt x="855" y="311"/>
                    </a:lnTo>
                    <a:lnTo>
                      <a:pt x="865" y="351"/>
                    </a:lnTo>
                    <a:lnTo>
                      <a:pt x="871" y="397"/>
                    </a:lnTo>
                    <a:lnTo>
                      <a:pt x="876" y="438"/>
                    </a:lnTo>
                    <a:lnTo>
                      <a:pt x="871" y="484"/>
                    </a:lnTo>
                    <a:lnTo>
                      <a:pt x="865" y="525"/>
                    </a:lnTo>
                    <a:lnTo>
                      <a:pt x="855" y="565"/>
                    </a:lnTo>
                    <a:lnTo>
                      <a:pt x="840" y="606"/>
                    </a:lnTo>
                    <a:lnTo>
                      <a:pt x="825" y="642"/>
                    </a:lnTo>
                    <a:lnTo>
                      <a:pt x="799" y="683"/>
                    </a:lnTo>
                    <a:lnTo>
                      <a:pt x="774" y="713"/>
                    </a:lnTo>
                    <a:lnTo>
                      <a:pt x="748" y="748"/>
                    </a:lnTo>
                    <a:lnTo>
                      <a:pt x="713" y="774"/>
                    </a:lnTo>
                    <a:lnTo>
                      <a:pt x="677" y="799"/>
                    </a:lnTo>
                    <a:lnTo>
                      <a:pt x="641" y="825"/>
                    </a:lnTo>
                    <a:lnTo>
                      <a:pt x="606" y="840"/>
                    </a:lnTo>
                    <a:lnTo>
                      <a:pt x="565" y="855"/>
                    </a:lnTo>
                    <a:lnTo>
                      <a:pt x="524" y="865"/>
                    </a:lnTo>
                    <a:lnTo>
                      <a:pt x="479" y="871"/>
                    </a:lnTo>
                    <a:lnTo>
                      <a:pt x="438" y="876"/>
                    </a:lnTo>
                    <a:close/>
                    <a:moveTo>
                      <a:pt x="438" y="250"/>
                    </a:moveTo>
                    <a:lnTo>
                      <a:pt x="397" y="255"/>
                    </a:lnTo>
                    <a:lnTo>
                      <a:pt x="362" y="265"/>
                    </a:lnTo>
                    <a:lnTo>
                      <a:pt x="331" y="285"/>
                    </a:lnTo>
                    <a:lnTo>
                      <a:pt x="306" y="306"/>
                    </a:lnTo>
                    <a:lnTo>
                      <a:pt x="280" y="336"/>
                    </a:lnTo>
                    <a:lnTo>
                      <a:pt x="265" y="367"/>
                    </a:lnTo>
                    <a:lnTo>
                      <a:pt x="254" y="402"/>
                    </a:lnTo>
                    <a:lnTo>
                      <a:pt x="250" y="438"/>
                    </a:lnTo>
                    <a:lnTo>
                      <a:pt x="254" y="474"/>
                    </a:lnTo>
                    <a:lnTo>
                      <a:pt x="265" y="510"/>
                    </a:lnTo>
                    <a:lnTo>
                      <a:pt x="280" y="545"/>
                    </a:lnTo>
                    <a:lnTo>
                      <a:pt x="306" y="570"/>
                    </a:lnTo>
                    <a:lnTo>
                      <a:pt x="331" y="596"/>
                    </a:lnTo>
                    <a:lnTo>
                      <a:pt x="362" y="611"/>
                    </a:lnTo>
                    <a:lnTo>
                      <a:pt x="397" y="621"/>
                    </a:lnTo>
                    <a:lnTo>
                      <a:pt x="438" y="626"/>
                    </a:lnTo>
                    <a:lnTo>
                      <a:pt x="473" y="621"/>
                    </a:lnTo>
                    <a:lnTo>
                      <a:pt x="509" y="611"/>
                    </a:lnTo>
                    <a:lnTo>
                      <a:pt x="539" y="596"/>
                    </a:lnTo>
                    <a:lnTo>
                      <a:pt x="570" y="570"/>
                    </a:lnTo>
                    <a:lnTo>
                      <a:pt x="591" y="540"/>
                    </a:lnTo>
                    <a:lnTo>
                      <a:pt x="611" y="510"/>
                    </a:lnTo>
                    <a:lnTo>
                      <a:pt x="621" y="474"/>
                    </a:lnTo>
                    <a:lnTo>
                      <a:pt x="626" y="438"/>
                    </a:lnTo>
                    <a:lnTo>
                      <a:pt x="621" y="402"/>
                    </a:lnTo>
                    <a:lnTo>
                      <a:pt x="611" y="367"/>
                    </a:lnTo>
                    <a:lnTo>
                      <a:pt x="591" y="336"/>
                    </a:lnTo>
                    <a:lnTo>
                      <a:pt x="570" y="306"/>
                    </a:lnTo>
                    <a:lnTo>
                      <a:pt x="539" y="281"/>
                    </a:lnTo>
                    <a:lnTo>
                      <a:pt x="509" y="265"/>
                    </a:lnTo>
                    <a:lnTo>
                      <a:pt x="473" y="255"/>
                    </a:lnTo>
                    <a:lnTo>
                      <a:pt x="438" y="25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5" name="Freeform 48"/>
              <p:cNvSpPr>
                <a:spLocks noChangeArrowheads="1"/>
              </p:cNvSpPr>
              <p:nvPr/>
            </p:nvSpPr>
            <p:spPr bwMode="auto">
              <a:xfrm>
                <a:off x="9163013" y="3370949"/>
                <a:ext cx="597386" cy="597386"/>
              </a:xfrm>
              <a:custGeom>
                <a:avLst/>
                <a:gdLst>
                  <a:gd name="T0" fmla="*/ 392 w 876"/>
                  <a:gd name="T1" fmla="*/ 871 h 876"/>
                  <a:gd name="T2" fmla="*/ 305 w 876"/>
                  <a:gd name="T3" fmla="*/ 855 h 876"/>
                  <a:gd name="T4" fmla="*/ 229 w 876"/>
                  <a:gd name="T5" fmla="*/ 819 h 876"/>
                  <a:gd name="T6" fmla="*/ 157 w 876"/>
                  <a:gd name="T7" fmla="*/ 774 h 876"/>
                  <a:gd name="T8" fmla="*/ 101 w 876"/>
                  <a:gd name="T9" fmla="*/ 713 h 876"/>
                  <a:gd name="T10" fmla="*/ 50 w 876"/>
                  <a:gd name="T11" fmla="*/ 646 h 876"/>
                  <a:gd name="T12" fmla="*/ 20 w 876"/>
                  <a:gd name="T13" fmla="*/ 565 h 876"/>
                  <a:gd name="T14" fmla="*/ 5 w 876"/>
                  <a:gd name="T15" fmla="*/ 484 h 876"/>
                  <a:gd name="T16" fmla="*/ 5 w 876"/>
                  <a:gd name="T17" fmla="*/ 392 h 876"/>
                  <a:gd name="T18" fmla="*/ 20 w 876"/>
                  <a:gd name="T19" fmla="*/ 305 h 876"/>
                  <a:gd name="T20" fmla="*/ 50 w 876"/>
                  <a:gd name="T21" fmla="*/ 229 h 876"/>
                  <a:gd name="T22" fmla="*/ 101 w 876"/>
                  <a:gd name="T23" fmla="*/ 158 h 876"/>
                  <a:gd name="T24" fmla="*/ 157 w 876"/>
                  <a:gd name="T25" fmla="*/ 102 h 876"/>
                  <a:gd name="T26" fmla="*/ 229 w 876"/>
                  <a:gd name="T27" fmla="*/ 51 h 876"/>
                  <a:gd name="T28" fmla="*/ 305 w 876"/>
                  <a:gd name="T29" fmla="*/ 20 h 876"/>
                  <a:gd name="T30" fmla="*/ 392 w 876"/>
                  <a:gd name="T31" fmla="*/ 0 h 876"/>
                  <a:gd name="T32" fmla="*/ 483 w 876"/>
                  <a:gd name="T33" fmla="*/ 0 h 876"/>
                  <a:gd name="T34" fmla="*/ 565 w 876"/>
                  <a:gd name="T35" fmla="*/ 20 h 876"/>
                  <a:gd name="T36" fmla="*/ 646 w 876"/>
                  <a:gd name="T37" fmla="*/ 51 h 876"/>
                  <a:gd name="T38" fmla="*/ 718 w 876"/>
                  <a:gd name="T39" fmla="*/ 102 h 876"/>
                  <a:gd name="T40" fmla="*/ 774 w 876"/>
                  <a:gd name="T41" fmla="*/ 158 h 876"/>
                  <a:gd name="T42" fmla="*/ 819 w 876"/>
                  <a:gd name="T43" fmla="*/ 229 h 876"/>
                  <a:gd name="T44" fmla="*/ 855 w 876"/>
                  <a:gd name="T45" fmla="*/ 305 h 876"/>
                  <a:gd name="T46" fmla="*/ 870 w 876"/>
                  <a:gd name="T47" fmla="*/ 392 h 876"/>
                  <a:gd name="T48" fmla="*/ 870 w 876"/>
                  <a:gd name="T49" fmla="*/ 484 h 876"/>
                  <a:gd name="T50" fmla="*/ 855 w 876"/>
                  <a:gd name="T51" fmla="*/ 565 h 876"/>
                  <a:gd name="T52" fmla="*/ 819 w 876"/>
                  <a:gd name="T53" fmla="*/ 646 h 876"/>
                  <a:gd name="T54" fmla="*/ 774 w 876"/>
                  <a:gd name="T55" fmla="*/ 713 h 876"/>
                  <a:gd name="T56" fmla="*/ 718 w 876"/>
                  <a:gd name="T57" fmla="*/ 774 h 876"/>
                  <a:gd name="T58" fmla="*/ 646 w 876"/>
                  <a:gd name="T59" fmla="*/ 819 h 876"/>
                  <a:gd name="T60" fmla="*/ 565 w 876"/>
                  <a:gd name="T61" fmla="*/ 855 h 876"/>
                  <a:gd name="T62" fmla="*/ 483 w 876"/>
                  <a:gd name="T63" fmla="*/ 871 h 876"/>
                  <a:gd name="T64" fmla="*/ 438 w 876"/>
                  <a:gd name="T65" fmla="*/ 249 h 876"/>
                  <a:gd name="T66" fmla="*/ 366 w 876"/>
                  <a:gd name="T67" fmla="*/ 265 h 876"/>
                  <a:gd name="T68" fmla="*/ 305 w 876"/>
                  <a:gd name="T69" fmla="*/ 305 h 876"/>
                  <a:gd name="T70" fmla="*/ 265 w 876"/>
                  <a:gd name="T71" fmla="*/ 367 h 876"/>
                  <a:gd name="T72" fmla="*/ 249 w 876"/>
                  <a:gd name="T73" fmla="*/ 438 h 876"/>
                  <a:gd name="T74" fmla="*/ 265 w 876"/>
                  <a:gd name="T75" fmla="*/ 509 h 876"/>
                  <a:gd name="T76" fmla="*/ 305 w 876"/>
                  <a:gd name="T77" fmla="*/ 570 h 876"/>
                  <a:gd name="T78" fmla="*/ 366 w 876"/>
                  <a:gd name="T79" fmla="*/ 611 h 876"/>
                  <a:gd name="T80" fmla="*/ 438 w 876"/>
                  <a:gd name="T81" fmla="*/ 626 h 876"/>
                  <a:gd name="T82" fmla="*/ 509 w 876"/>
                  <a:gd name="T83" fmla="*/ 611 h 876"/>
                  <a:gd name="T84" fmla="*/ 570 w 876"/>
                  <a:gd name="T85" fmla="*/ 570 h 876"/>
                  <a:gd name="T86" fmla="*/ 610 w 876"/>
                  <a:gd name="T87" fmla="*/ 509 h 876"/>
                  <a:gd name="T88" fmla="*/ 626 w 876"/>
                  <a:gd name="T89" fmla="*/ 438 h 876"/>
                  <a:gd name="T90" fmla="*/ 610 w 876"/>
                  <a:gd name="T91" fmla="*/ 361 h 876"/>
                  <a:gd name="T92" fmla="*/ 570 w 876"/>
                  <a:gd name="T93" fmla="*/ 305 h 876"/>
                  <a:gd name="T94" fmla="*/ 509 w 876"/>
                  <a:gd name="T95" fmla="*/ 265 h 876"/>
                  <a:gd name="T96" fmla="*/ 438 w 876"/>
                  <a:gd name="T97" fmla="*/ 249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76" h="876">
                    <a:moveTo>
                      <a:pt x="438" y="875"/>
                    </a:moveTo>
                    <a:lnTo>
                      <a:pt x="392" y="871"/>
                    </a:lnTo>
                    <a:lnTo>
                      <a:pt x="351" y="866"/>
                    </a:lnTo>
                    <a:lnTo>
                      <a:pt x="305" y="855"/>
                    </a:lnTo>
                    <a:lnTo>
                      <a:pt x="269" y="840"/>
                    </a:lnTo>
                    <a:lnTo>
                      <a:pt x="229" y="819"/>
                    </a:lnTo>
                    <a:lnTo>
                      <a:pt x="193" y="799"/>
                    </a:lnTo>
                    <a:lnTo>
                      <a:pt x="157" y="774"/>
                    </a:lnTo>
                    <a:lnTo>
                      <a:pt x="127" y="743"/>
                    </a:lnTo>
                    <a:lnTo>
                      <a:pt x="101" y="713"/>
                    </a:lnTo>
                    <a:lnTo>
                      <a:pt x="76" y="682"/>
                    </a:lnTo>
                    <a:lnTo>
                      <a:pt x="50" y="646"/>
                    </a:lnTo>
                    <a:lnTo>
                      <a:pt x="35" y="606"/>
                    </a:lnTo>
                    <a:lnTo>
                      <a:pt x="20" y="565"/>
                    </a:lnTo>
                    <a:lnTo>
                      <a:pt x="9" y="525"/>
                    </a:lnTo>
                    <a:lnTo>
                      <a:pt x="5" y="484"/>
                    </a:lnTo>
                    <a:lnTo>
                      <a:pt x="0" y="438"/>
                    </a:lnTo>
                    <a:lnTo>
                      <a:pt x="5" y="392"/>
                    </a:lnTo>
                    <a:lnTo>
                      <a:pt x="9" y="352"/>
                    </a:lnTo>
                    <a:lnTo>
                      <a:pt x="20" y="305"/>
                    </a:lnTo>
                    <a:lnTo>
                      <a:pt x="35" y="265"/>
                    </a:lnTo>
                    <a:lnTo>
                      <a:pt x="50" y="229"/>
                    </a:lnTo>
                    <a:lnTo>
                      <a:pt x="76" y="194"/>
                    </a:lnTo>
                    <a:lnTo>
                      <a:pt x="101" y="158"/>
                    </a:lnTo>
                    <a:lnTo>
                      <a:pt x="127" y="128"/>
                    </a:lnTo>
                    <a:lnTo>
                      <a:pt x="157" y="102"/>
                    </a:lnTo>
                    <a:lnTo>
                      <a:pt x="193" y="76"/>
                    </a:lnTo>
                    <a:lnTo>
                      <a:pt x="229" y="51"/>
                    </a:lnTo>
                    <a:lnTo>
                      <a:pt x="269" y="36"/>
                    </a:lnTo>
                    <a:lnTo>
                      <a:pt x="305" y="20"/>
                    </a:lnTo>
                    <a:lnTo>
                      <a:pt x="351" y="11"/>
                    </a:lnTo>
                    <a:lnTo>
                      <a:pt x="392" y="0"/>
                    </a:lnTo>
                    <a:lnTo>
                      <a:pt x="438" y="0"/>
                    </a:lnTo>
                    <a:lnTo>
                      <a:pt x="483" y="0"/>
                    </a:lnTo>
                    <a:lnTo>
                      <a:pt x="524" y="11"/>
                    </a:lnTo>
                    <a:lnTo>
                      <a:pt x="565" y="20"/>
                    </a:lnTo>
                    <a:lnTo>
                      <a:pt x="606" y="36"/>
                    </a:lnTo>
                    <a:lnTo>
                      <a:pt x="646" y="51"/>
                    </a:lnTo>
                    <a:lnTo>
                      <a:pt x="682" y="76"/>
                    </a:lnTo>
                    <a:lnTo>
                      <a:pt x="718" y="102"/>
                    </a:lnTo>
                    <a:lnTo>
                      <a:pt x="748" y="128"/>
                    </a:lnTo>
                    <a:lnTo>
                      <a:pt x="774" y="158"/>
                    </a:lnTo>
                    <a:lnTo>
                      <a:pt x="799" y="194"/>
                    </a:lnTo>
                    <a:lnTo>
                      <a:pt x="819" y="229"/>
                    </a:lnTo>
                    <a:lnTo>
                      <a:pt x="840" y="265"/>
                    </a:lnTo>
                    <a:lnTo>
                      <a:pt x="855" y="305"/>
                    </a:lnTo>
                    <a:lnTo>
                      <a:pt x="866" y="346"/>
                    </a:lnTo>
                    <a:lnTo>
                      <a:pt x="870" y="392"/>
                    </a:lnTo>
                    <a:lnTo>
                      <a:pt x="875" y="438"/>
                    </a:lnTo>
                    <a:lnTo>
                      <a:pt x="870" y="484"/>
                    </a:lnTo>
                    <a:lnTo>
                      <a:pt x="866" y="525"/>
                    </a:lnTo>
                    <a:lnTo>
                      <a:pt x="855" y="565"/>
                    </a:lnTo>
                    <a:lnTo>
                      <a:pt x="840" y="606"/>
                    </a:lnTo>
                    <a:lnTo>
                      <a:pt x="819" y="646"/>
                    </a:lnTo>
                    <a:lnTo>
                      <a:pt x="799" y="682"/>
                    </a:lnTo>
                    <a:lnTo>
                      <a:pt x="774" y="713"/>
                    </a:lnTo>
                    <a:lnTo>
                      <a:pt x="748" y="743"/>
                    </a:lnTo>
                    <a:lnTo>
                      <a:pt x="718" y="774"/>
                    </a:lnTo>
                    <a:lnTo>
                      <a:pt x="682" y="799"/>
                    </a:lnTo>
                    <a:lnTo>
                      <a:pt x="646" y="819"/>
                    </a:lnTo>
                    <a:lnTo>
                      <a:pt x="606" y="840"/>
                    </a:lnTo>
                    <a:lnTo>
                      <a:pt x="565" y="855"/>
                    </a:lnTo>
                    <a:lnTo>
                      <a:pt x="524" y="866"/>
                    </a:lnTo>
                    <a:lnTo>
                      <a:pt x="483" y="871"/>
                    </a:lnTo>
                    <a:lnTo>
                      <a:pt x="438" y="875"/>
                    </a:lnTo>
                    <a:close/>
                    <a:moveTo>
                      <a:pt x="438" y="249"/>
                    </a:moveTo>
                    <a:lnTo>
                      <a:pt x="402" y="255"/>
                    </a:lnTo>
                    <a:lnTo>
                      <a:pt x="366" y="265"/>
                    </a:lnTo>
                    <a:lnTo>
                      <a:pt x="330" y="280"/>
                    </a:lnTo>
                    <a:lnTo>
                      <a:pt x="305" y="305"/>
                    </a:lnTo>
                    <a:lnTo>
                      <a:pt x="280" y="331"/>
                    </a:lnTo>
                    <a:lnTo>
                      <a:pt x="265" y="367"/>
                    </a:lnTo>
                    <a:lnTo>
                      <a:pt x="254" y="397"/>
                    </a:lnTo>
                    <a:lnTo>
                      <a:pt x="249" y="438"/>
                    </a:lnTo>
                    <a:lnTo>
                      <a:pt x="254" y="473"/>
                    </a:lnTo>
                    <a:lnTo>
                      <a:pt x="265" y="509"/>
                    </a:lnTo>
                    <a:lnTo>
                      <a:pt x="280" y="540"/>
                    </a:lnTo>
                    <a:lnTo>
                      <a:pt x="305" y="570"/>
                    </a:lnTo>
                    <a:lnTo>
                      <a:pt x="330" y="590"/>
                    </a:lnTo>
                    <a:lnTo>
                      <a:pt x="366" y="611"/>
                    </a:lnTo>
                    <a:lnTo>
                      <a:pt x="402" y="621"/>
                    </a:lnTo>
                    <a:lnTo>
                      <a:pt x="438" y="626"/>
                    </a:lnTo>
                    <a:lnTo>
                      <a:pt x="473" y="621"/>
                    </a:lnTo>
                    <a:lnTo>
                      <a:pt x="509" y="611"/>
                    </a:lnTo>
                    <a:lnTo>
                      <a:pt x="539" y="590"/>
                    </a:lnTo>
                    <a:lnTo>
                      <a:pt x="570" y="570"/>
                    </a:lnTo>
                    <a:lnTo>
                      <a:pt x="590" y="540"/>
                    </a:lnTo>
                    <a:lnTo>
                      <a:pt x="610" y="509"/>
                    </a:lnTo>
                    <a:lnTo>
                      <a:pt x="621" y="473"/>
                    </a:lnTo>
                    <a:lnTo>
                      <a:pt x="626" y="438"/>
                    </a:lnTo>
                    <a:lnTo>
                      <a:pt x="621" y="397"/>
                    </a:lnTo>
                    <a:lnTo>
                      <a:pt x="610" y="361"/>
                    </a:lnTo>
                    <a:lnTo>
                      <a:pt x="590" y="331"/>
                    </a:lnTo>
                    <a:lnTo>
                      <a:pt x="570" y="305"/>
                    </a:lnTo>
                    <a:lnTo>
                      <a:pt x="539" y="280"/>
                    </a:lnTo>
                    <a:lnTo>
                      <a:pt x="509" y="265"/>
                    </a:lnTo>
                    <a:lnTo>
                      <a:pt x="473" y="255"/>
                    </a:lnTo>
                    <a:lnTo>
                      <a:pt x="438" y="24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6" name="Freeform 49"/>
              <p:cNvSpPr>
                <a:spLocks noChangeArrowheads="1"/>
              </p:cNvSpPr>
              <p:nvPr/>
            </p:nvSpPr>
            <p:spPr bwMode="auto">
              <a:xfrm>
                <a:off x="9163013" y="3669643"/>
                <a:ext cx="168958" cy="1366748"/>
              </a:xfrm>
              <a:custGeom>
                <a:avLst/>
                <a:gdLst>
                  <a:gd name="T0" fmla="*/ 249 w 250"/>
                  <a:gd name="T1" fmla="*/ 2000 h 2001"/>
                  <a:gd name="T2" fmla="*/ 0 w 250"/>
                  <a:gd name="T3" fmla="*/ 2000 h 2001"/>
                  <a:gd name="T4" fmla="*/ 0 w 250"/>
                  <a:gd name="T5" fmla="*/ 0 h 2001"/>
                  <a:gd name="T6" fmla="*/ 249 w 250"/>
                  <a:gd name="T7" fmla="*/ 0 h 2001"/>
                  <a:gd name="T8" fmla="*/ 249 w 250"/>
                  <a:gd name="T9" fmla="*/ 2000 h 2001"/>
                </a:gdLst>
                <a:ahLst/>
                <a:cxnLst>
                  <a:cxn ang="0">
                    <a:pos x="T0" y="T1"/>
                  </a:cxn>
                  <a:cxn ang="0">
                    <a:pos x="T2" y="T3"/>
                  </a:cxn>
                  <a:cxn ang="0">
                    <a:pos x="T4" y="T5"/>
                  </a:cxn>
                  <a:cxn ang="0">
                    <a:pos x="T6" y="T7"/>
                  </a:cxn>
                  <a:cxn ang="0">
                    <a:pos x="T8" y="T9"/>
                  </a:cxn>
                </a:cxnLst>
                <a:rect l="0" t="0" r="r" b="b"/>
                <a:pathLst>
                  <a:path w="250" h="2001">
                    <a:moveTo>
                      <a:pt x="249" y="2000"/>
                    </a:moveTo>
                    <a:lnTo>
                      <a:pt x="0" y="2000"/>
                    </a:lnTo>
                    <a:lnTo>
                      <a:pt x="0" y="0"/>
                    </a:lnTo>
                    <a:lnTo>
                      <a:pt x="249" y="0"/>
                    </a:lnTo>
                    <a:lnTo>
                      <a:pt x="249" y="20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7" name="Freeform 50"/>
              <p:cNvSpPr>
                <a:spLocks noChangeArrowheads="1"/>
              </p:cNvSpPr>
              <p:nvPr/>
            </p:nvSpPr>
            <p:spPr bwMode="auto">
              <a:xfrm>
                <a:off x="9591441" y="3632200"/>
                <a:ext cx="168958" cy="3225800"/>
              </a:xfrm>
              <a:custGeom>
                <a:avLst/>
                <a:gdLst>
                  <a:gd name="T0" fmla="*/ 249 w 250"/>
                  <a:gd name="T1" fmla="*/ 6336 h 6337"/>
                  <a:gd name="T2" fmla="*/ 0 w 250"/>
                  <a:gd name="T3" fmla="*/ 6336 h 6337"/>
                  <a:gd name="T4" fmla="*/ 0 w 250"/>
                  <a:gd name="T5" fmla="*/ 0 h 6337"/>
                  <a:gd name="T6" fmla="*/ 249 w 250"/>
                  <a:gd name="T7" fmla="*/ 0 h 6337"/>
                  <a:gd name="T8" fmla="*/ 249 w 250"/>
                  <a:gd name="T9" fmla="*/ 6336 h 6337"/>
                </a:gdLst>
                <a:ahLst/>
                <a:cxnLst>
                  <a:cxn ang="0">
                    <a:pos x="T0" y="T1"/>
                  </a:cxn>
                  <a:cxn ang="0">
                    <a:pos x="T2" y="T3"/>
                  </a:cxn>
                  <a:cxn ang="0">
                    <a:pos x="T4" y="T5"/>
                  </a:cxn>
                  <a:cxn ang="0">
                    <a:pos x="T6" y="T7"/>
                  </a:cxn>
                  <a:cxn ang="0">
                    <a:pos x="T8" y="T9"/>
                  </a:cxn>
                </a:cxnLst>
                <a:rect l="0" t="0" r="r" b="b"/>
                <a:pathLst>
                  <a:path w="250" h="6337">
                    <a:moveTo>
                      <a:pt x="249" y="6336"/>
                    </a:moveTo>
                    <a:lnTo>
                      <a:pt x="0" y="6336"/>
                    </a:lnTo>
                    <a:lnTo>
                      <a:pt x="0" y="0"/>
                    </a:lnTo>
                    <a:lnTo>
                      <a:pt x="249" y="0"/>
                    </a:lnTo>
                    <a:lnTo>
                      <a:pt x="249" y="633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8" name="Freeform 51"/>
              <p:cNvSpPr>
                <a:spLocks noChangeArrowheads="1"/>
              </p:cNvSpPr>
              <p:nvPr/>
            </p:nvSpPr>
            <p:spPr bwMode="auto">
              <a:xfrm>
                <a:off x="11299123" y="3920061"/>
                <a:ext cx="168958" cy="1918878"/>
              </a:xfrm>
              <a:custGeom>
                <a:avLst/>
                <a:gdLst>
                  <a:gd name="T0" fmla="*/ 249 w 250"/>
                  <a:gd name="T1" fmla="*/ 2810 h 2811"/>
                  <a:gd name="T2" fmla="*/ 244 w 250"/>
                  <a:gd name="T3" fmla="*/ 2748 h 2811"/>
                  <a:gd name="T4" fmla="*/ 224 w 250"/>
                  <a:gd name="T5" fmla="*/ 2692 h 2811"/>
                  <a:gd name="T6" fmla="*/ 203 w 250"/>
                  <a:gd name="T7" fmla="*/ 2637 h 2811"/>
                  <a:gd name="T8" fmla="*/ 173 w 250"/>
                  <a:gd name="T9" fmla="*/ 2586 h 2811"/>
                  <a:gd name="T10" fmla="*/ 137 w 250"/>
                  <a:gd name="T11" fmla="*/ 2540 h 2811"/>
                  <a:gd name="T12" fmla="*/ 96 w 250"/>
                  <a:gd name="T13" fmla="*/ 2499 h 2811"/>
                  <a:gd name="T14" fmla="*/ 50 w 250"/>
                  <a:gd name="T15" fmla="*/ 2469 h 2811"/>
                  <a:gd name="T16" fmla="*/ 0 w 250"/>
                  <a:gd name="T17" fmla="*/ 2438 h 2811"/>
                  <a:gd name="T18" fmla="*/ 0 w 250"/>
                  <a:gd name="T19" fmla="*/ 2438 h 2811"/>
                  <a:gd name="T20" fmla="*/ 0 w 250"/>
                  <a:gd name="T21" fmla="*/ 0 h 2811"/>
                  <a:gd name="T22" fmla="*/ 249 w 250"/>
                  <a:gd name="T23" fmla="*/ 0 h 2811"/>
                  <a:gd name="T24" fmla="*/ 249 w 250"/>
                  <a:gd name="T25" fmla="*/ 2810 h 2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811">
                    <a:moveTo>
                      <a:pt x="249" y="2810"/>
                    </a:moveTo>
                    <a:lnTo>
                      <a:pt x="244" y="2748"/>
                    </a:lnTo>
                    <a:lnTo>
                      <a:pt x="224" y="2692"/>
                    </a:lnTo>
                    <a:lnTo>
                      <a:pt x="203" y="2637"/>
                    </a:lnTo>
                    <a:lnTo>
                      <a:pt x="173" y="2586"/>
                    </a:lnTo>
                    <a:lnTo>
                      <a:pt x="137" y="2540"/>
                    </a:lnTo>
                    <a:lnTo>
                      <a:pt x="96" y="2499"/>
                    </a:lnTo>
                    <a:lnTo>
                      <a:pt x="50" y="2469"/>
                    </a:lnTo>
                    <a:lnTo>
                      <a:pt x="0" y="2438"/>
                    </a:lnTo>
                    <a:lnTo>
                      <a:pt x="0" y="2438"/>
                    </a:lnTo>
                    <a:lnTo>
                      <a:pt x="0" y="0"/>
                    </a:lnTo>
                    <a:lnTo>
                      <a:pt x="249" y="0"/>
                    </a:lnTo>
                    <a:lnTo>
                      <a:pt x="249" y="281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9" name="Freeform 52"/>
              <p:cNvSpPr>
                <a:spLocks noChangeArrowheads="1"/>
              </p:cNvSpPr>
              <p:nvPr/>
            </p:nvSpPr>
            <p:spPr bwMode="auto">
              <a:xfrm>
                <a:off x="11299123" y="4733959"/>
                <a:ext cx="168958" cy="2124041"/>
              </a:xfrm>
              <a:custGeom>
                <a:avLst/>
                <a:gdLst>
                  <a:gd name="T0" fmla="*/ 0 w 250"/>
                  <a:gd name="T1" fmla="*/ 367 h 3111"/>
                  <a:gd name="T2" fmla="*/ 50 w 250"/>
                  <a:gd name="T3" fmla="*/ 341 h 3111"/>
                  <a:gd name="T4" fmla="*/ 96 w 250"/>
                  <a:gd name="T5" fmla="*/ 306 h 3111"/>
                  <a:gd name="T6" fmla="*/ 137 w 250"/>
                  <a:gd name="T7" fmla="*/ 265 h 3111"/>
                  <a:gd name="T8" fmla="*/ 173 w 250"/>
                  <a:gd name="T9" fmla="*/ 220 h 3111"/>
                  <a:gd name="T10" fmla="*/ 203 w 250"/>
                  <a:gd name="T11" fmla="*/ 168 h 3111"/>
                  <a:gd name="T12" fmla="*/ 224 w 250"/>
                  <a:gd name="T13" fmla="*/ 117 h 3111"/>
                  <a:gd name="T14" fmla="*/ 244 w 250"/>
                  <a:gd name="T15" fmla="*/ 56 h 3111"/>
                  <a:gd name="T16" fmla="*/ 249 w 250"/>
                  <a:gd name="T17" fmla="*/ 0 h 3111"/>
                  <a:gd name="T18" fmla="*/ 249 w 250"/>
                  <a:gd name="T19" fmla="*/ 0 h 3111"/>
                  <a:gd name="T20" fmla="*/ 249 w 250"/>
                  <a:gd name="T21" fmla="*/ 3110 h 3111"/>
                  <a:gd name="T22" fmla="*/ 0 w 250"/>
                  <a:gd name="T23" fmla="*/ 3110 h 3111"/>
                  <a:gd name="T24" fmla="*/ 0 w 250"/>
                  <a:gd name="T25" fmla="*/ 367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3111">
                    <a:moveTo>
                      <a:pt x="0" y="367"/>
                    </a:moveTo>
                    <a:lnTo>
                      <a:pt x="50" y="341"/>
                    </a:lnTo>
                    <a:lnTo>
                      <a:pt x="96" y="306"/>
                    </a:lnTo>
                    <a:lnTo>
                      <a:pt x="137" y="265"/>
                    </a:lnTo>
                    <a:lnTo>
                      <a:pt x="173" y="220"/>
                    </a:lnTo>
                    <a:lnTo>
                      <a:pt x="203" y="168"/>
                    </a:lnTo>
                    <a:lnTo>
                      <a:pt x="224" y="117"/>
                    </a:lnTo>
                    <a:lnTo>
                      <a:pt x="244" y="56"/>
                    </a:lnTo>
                    <a:lnTo>
                      <a:pt x="249" y="0"/>
                    </a:lnTo>
                    <a:lnTo>
                      <a:pt x="249" y="0"/>
                    </a:lnTo>
                    <a:lnTo>
                      <a:pt x="249" y="3110"/>
                    </a:lnTo>
                    <a:lnTo>
                      <a:pt x="0" y="3110"/>
                    </a:lnTo>
                    <a:lnTo>
                      <a:pt x="0" y="36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0" name="Freeform 53"/>
              <p:cNvSpPr>
                <a:spLocks noChangeArrowheads="1"/>
              </p:cNvSpPr>
              <p:nvPr/>
            </p:nvSpPr>
            <p:spPr bwMode="auto">
              <a:xfrm>
                <a:off x="10870694" y="5046134"/>
                <a:ext cx="168958" cy="1845734"/>
              </a:xfrm>
              <a:custGeom>
                <a:avLst/>
                <a:gdLst>
                  <a:gd name="T0" fmla="*/ 5 w 251"/>
                  <a:gd name="T1" fmla="*/ 1201 h 4337"/>
                  <a:gd name="T2" fmla="*/ 5 w 251"/>
                  <a:gd name="T3" fmla="*/ 1262 h 4337"/>
                  <a:gd name="T4" fmla="*/ 20 w 251"/>
                  <a:gd name="T5" fmla="*/ 1323 h 4337"/>
                  <a:gd name="T6" fmla="*/ 41 w 251"/>
                  <a:gd name="T7" fmla="*/ 1379 h 4337"/>
                  <a:gd name="T8" fmla="*/ 71 w 251"/>
                  <a:gd name="T9" fmla="*/ 1435 h 4337"/>
                  <a:gd name="T10" fmla="*/ 107 w 251"/>
                  <a:gd name="T11" fmla="*/ 1481 h 4337"/>
                  <a:gd name="T12" fmla="*/ 153 w 251"/>
                  <a:gd name="T13" fmla="*/ 1527 h 4337"/>
                  <a:gd name="T14" fmla="*/ 199 w 251"/>
                  <a:gd name="T15" fmla="*/ 1563 h 4337"/>
                  <a:gd name="T16" fmla="*/ 250 w 251"/>
                  <a:gd name="T17" fmla="*/ 1593 h 4337"/>
                  <a:gd name="T18" fmla="*/ 250 w 251"/>
                  <a:gd name="T19" fmla="*/ 1593 h 4337"/>
                  <a:gd name="T20" fmla="*/ 250 w 251"/>
                  <a:gd name="T21" fmla="*/ 4336 h 4337"/>
                  <a:gd name="T22" fmla="*/ 0 w 251"/>
                  <a:gd name="T23" fmla="*/ 4336 h 4337"/>
                  <a:gd name="T24" fmla="*/ 0 w 251"/>
                  <a:gd name="T25" fmla="*/ 0 h 4337"/>
                  <a:gd name="T26" fmla="*/ 250 w 251"/>
                  <a:gd name="T27" fmla="*/ 0 h 4337"/>
                  <a:gd name="T28" fmla="*/ 250 w 251"/>
                  <a:gd name="T29" fmla="*/ 804 h 4337"/>
                  <a:gd name="T30" fmla="*/ 199 w 251"/>
                  <a:gd name="T31" fmla="*/ 835 h 4337"/>
                  <a:gd name="T32" fmla="*/ 153 w 251"/>
                  <a:gd name="T33" fmla="*/ 870 h 4337"/>
                  <a:gd name="T34" fmla="*/ 107 w 251"/>
                  <a:gd name="T35" fmla="*/ 916 h 4337"/>
                  <a:gd name="T36" fmla="*/ 71 w 251"/>
                  <a:gd name="T37" fmla="*/ 962 h 4337"/>
                  <a:gd name="T38" fmla="*/ 41 w 251"/>
                  <a:gd name="T39" fmla="*/ 1018 h 4337"/>
                  <a:gd name="T40" fmla="*/ 20 w 251"/>
                  <a:gd name="T41" fmla="*/ 1074 h 4337"/>
                  <a:gd name="T42" fmla="*/ 5 w 251"/>
                  <a:gd name="T43" fmla="*/ 1135 h 4337"/>
                  <a:gd name="T44" fmla="*/ 5 w 251"/>
                  <a:gd name="T45" fmla="*/ 1201 h 4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1" h="4337">
                    <a:moveTo>
                      <a:pt x="5" y="1201"/>
                    </a:moveTo>
                    <a:lnTo>
                      <a:pt x="5" y="1262"/>
                    </a:lnTo>
                    <a:lnTo>
                      <a:pt x="20" y="1323"/>
                    </a:lnTo>
                    <a:lnTo>
                      <a:pt x="41" y="1379"/>
                    </a:lnTo>
                    <a:lnTo>
                      <a:pt x="71" y="1435"/>
                    </a:lnTo>
                    <a:lnTo>
                      <a:pt x="107" y="1481"/>
                    </a:lnTo>
                    <a:lnTo>
                      <a:pt x="153" y="1527"/>
                    </a:lnTo>
                    <a:lnTo>
                      <a:pt x="199" y="1563"/>
                    </a:lnTo>
                    <a:lnTo>
                      <a:pt x="250" y="1593"/>
                    </a:lnTo>
                    <a:lnTo>
                      <a:pt x="250" y="1593"/>
                    </a:lnTo>
                    <a:lnTo>
                      <a:pt x="250" y="4336"/>
                    </a:lnTo>
                    <a:lnTo>
                      <a:pt x="0" y="4336"/>
                    </a:lnTo>
                    <a:lnTo>
                      <a:pt x="0" y="0"/>
                    </a:lnTo>
                    <a:lnTo>
                      <a:pt x="250" y="0"/>
                    </a:lnTo>
                    <a:lnTo>
                      <a:pt x="250" y="804"/>
                    </a:lnTo>
                    <a:lnTo>
                      <a:pt x="199" y="835"/>
                    </a:lnTo>
                    <a:lnTo>
                      <a:pt x="153" y="870"/>
                    </a:lnTo>
                    <a:lnTo>
                      <a:pt x="107" y="916"/>
                    </a:lnTo>
                    <a:lnTo>
                      <a:pt x="71" y="962"/>
                    </a:lnTo>
                    <a:lnTo>
                      <a:pt x="41" y="1018"/>
                    </a:lnTo>
                    <a:lnTo>
                      <a:pt x="20" y="1074"/>
                    </a:lnTo>
                    <a:lnTo>
                      <a:pt x="5" y="1135"/>
                    </a:lnTo>
                    <a:lnTo>
                      <a:pt x="5" y="120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1" name="Freeform 54"/>
              <p:cNvSpPr>
                <a:spLocks noChangeArrowheads="1"/>
              </p:cNvSpPr>
              <p:nvPr/>
            </p:nvSpPr>
            <p:spPr bwMode="auto">
              <a:xfrm>
                <a:off x="11042668" y="5256566"/>
                <a:ext cx="256455" cy="594370"/>
              </a:xfrm>
              <a:custGeom>
                <a:avLst/>
                <a:gdLst>
                  <a:gd name="T0" fmla="*/ 188 w 378"/>
                  <a:gd name="T1" fmla="*/ 250 h 872"/>
                  <a:gd name="T2" fmla="*/ 152 w 378"/>
                  <a:gd name="T3" fmla="*/ 255 h 872"/>
                  <a:gd name="T4" fmla="*/ 117 w 378"/>
                  <a:gd name="T5" fmla="*/ 265 h 872"/>
                  <a:gd name="T6" fmla="*/ 86 w 378"/>
                  <a:gd name="T7" fmla="*/ 280 h 872"/>
                  <a:gd name="T8" fmla="*/ 56 w 378"/>
                  <a:gd name="T9" fmla="*/ 306 h 872"/>
                  <a:gd name="T10" fmla="*/ 35 w 378"/>
                  <a:gd name="T11" fmla="*/ 331 h 872"/>
                  <a:gd name="T12" fmla="*/ 20 w 378"/>
                  <a:gd name="T13" fmla="*/ 362 h 872"/>
                  <a:gd name="T14" fmla="*/ 5 w 378"/>
                  <a:gd name="T15" fmla="*/ 398 h 872"/>
                  <a:gd name="T16" fmla="*/ 5 w 378"/>
                  <a:gd name="T17" fmla="*/ 438 h 872"/>
                  <a:gd name="T18" fmla="*/ 5 w 378"/>
                  <a:gd name="T19" fmla="*/ 438 h 872"/>
                  <a:gd name="T20" fmla="*/ 5 w 378"/>
                  <a:gd name="T21" fmla="*/ 474 h 872"/>
                  <a:gd name="T22" fmla="*/ 20 w 378"/>
                  <a:gd name="T23" fmla="*/ 509 h 872"/>
                  <a:gd name="T24" fmla="*/ 35 w 378"/>
                  <a:gd name="T25" fmla="*/ 540 h 872"/>
                  <a:gd name="T26" fmla="*/ 56 w 378"/>
                  <a:gd name="T27" fmla="*/ 571 h 872"/>
                  <a:gd name="T28" fmla="*/ 86 w 378"/>
                  <a:gd name="T29" fmla="*/ 591 h 872"/>
                  <a:gd name="T30" fmla="*/ 117 w 378"/>
                  <a:gd name="T31" fmla="*/ 611 h 872"/>
                  <a:gd name="T32" fmla="*/ 152 w 378"/>
                  <a:gd name="T33" fmla="*/ 621 h 872"/>
                  <a:gd name="T34" fmla="*/ 188 w 378"/>
                  <a:gd name="T35" fmla="*/ 621 h 872"/>
                  <a:gd name="T36" fmla="*/ 188 w 378"/>
                  <a:gd name="T37" fmla="*/ 621 h 872"/>
                  <a:gd name="T38" fmla="*/ 229 w 378"/>
                  <a:gd name="T39" fmla="*/ 621 h 872"/>
                  <a:gd name="T40" fmla="*/ 259 w 378"/>
                  <a:gd name="T41" fmla="*/ 611 h 872"/>
                  <a:gd name="T42" fmla="*/ 290 w 378"/>
                  <a:gd name="T43" fmla="*/ 596 h 872"/>
                  <a:gd name="T44" fmla="*/ 321 w 378"/>
                  <a:gd name="T45" fmla="*/ 571 h 872"/>
                  <a:gd name="T46" fmla="*/ 341 w 378"/>
                  <a:gd name="T47" fmla="*/ 545 h 872"/>
                  <a:gd name="T48" fmla="*/ 356 w 378"/>
                  <a:gd name="T49" fmla="*/ 519 h 872"/>
                  <a:gd name="T50" fmla="*/ 371 w 378"/>
                  <a:gd name="T51" fmla="*/ 484 h 872"/>
                  <a:gd name="T52" fmla="*/ 377 w 378"/>
                  <a:gd name="T53" fmla="*/ 448 h 872"/>
                  <a:gd name="T54" fmla="*/ 377 w 378"/>
                  <a:gd name="T55" fmla="*/ 448 h 872"/>
                  <a:gd name="T56" fmla="*/ 377 w 378"/>
                  <a:gd name="T57" fmla="*/ 830 h 872"/>
                  <a:gd name="T58" fmla="*/ 330 w 378"/>
                  <a:gd name="T59" fmla="*/ 850 h 872"/>
                  <a:gd name="T60" fmla="*/ 285 w 378"/>
                  <a:gd name="T61" fmla="*/ 860 h 872"/>
                  <a:gd name="T62" fmla="*/ 239 w 378"/>
                  <a:gd name="T63" fmla="*/ 871 h 872"/>
                  <a:gd name="T64" fmla="*/ 188 w 378"/>
                  <a:gd name="T65" fmla="*/ 871 h 872"/>
                  <a:gd name="T66" fmla="*/ 188 w 378"/>
                  <a:gd name="T67" fmla="*/ 871 h 872"/>
                  <a:gd name="T68" fmla="*/ 142 w 378"/>
                  <a:gd name="T69" fmla="*/ 871 h 872"/>
                  <a:gd name="T70" fmla="*/ 91 w 378"/>
                  <a:gd name="T71" fmla="*/ 860 h 872"/>
                  <a:gd name="T72" fmla="*/ 45 w 378"/>
                  <a:gd name="T73" fmla="*/ 850 h 872"/>
                  <a:gd name="T74" fmla="*/ 0 w 378"/>
                  <a:gd name="T75" fmla="*/ 830 h 872"/>
                  <a:gd name="T76" fmla="*/ 0 w 378"/>
                  <a:gd name="T77" fmla="*/ 830 h 872"/>
                  <a:gd name="T78" fmla="*/ 0 w 378"/>
                  <a:gd name="T79" fmla="*/ 41 h 872"/>
                  <a:gd name="T80" fmla="*/ 45 w 378"/>
                  <a:gd name="T81" fmla="*/ 26 h 872"/>
                  <a:gd name="T82" fmla="*/ 91 w 378"/>
                  <a:gd name="T83" fmla="*/ 11 h 872"/>
                  <a:gd name="T84" fmla="*/ 142 w 378"/>
                  <a:gd name="T85" fmla="*/ 0 h 872"/>
                  <a:gd name="T86" fmla="*/ 188 w 378"/>
                  <a:gd name="T87" fmla="*/ 0 h 872"/>
                  <a:gd name="T88" fmla="*/ 188 w 378"/>
                  <a:gd name="T89" fmla="*/ 0 h 872"/>
                  <a:gd name="T90" fmla="*/ 239 w 378"/>
                  <a:gd name="T91" fmla="*/ 0 h 872"/>
                  <a:gd name="T92" fmla="*/ 285 w 378"/>
                  <a:gd name="T93" fmla="*/ 11 h 872"/>
                  <a:gd name="T94" fmla="*/ 330 w 378"/>
                  <a:gd name="T95" fmla="*/ 26 h 872"/>
                  <a:gd name="T96" fmla="*/ 377 w 378"/>
                  <a:gd name="T97" fmla="*/ 41 h 872"/>
                  <a:gd name="T98" fmla="*/ 377 w 378"/>
                  <a:gd name="T99" fmla="*/ 41 h 872"/>
                  <a:gd name="T100" fmla="*/ 377 w 378"/>
                  <a:gd name="T101" fmla="*/ 423 h 872"/>
                  <a:gd name="T102" fmla="*/ 371 w 378"/>
                  <a:gd name="T103" fmla="*/ 387 h 872"/>
                  <a:gd name="T104" fmla="*/ 356 w 378"/>
                  <a:gd name="T105" fmla="*/ 357 h 872"/>
                  <a:gd name="T106" fmla="*/ 341 w 378"/>
                  <a:gd name="T107" fmla="*/ 326 h 872"/>
                  <a:gd name="T108" fmla="*/ 321 w 378"/>
                  <a:gd name="T109" fmla="*/ 301 h 872"/>
                  <a:gd name="T110" fmla="*/ 290 w 378"/>
                  <a:gd name="T111" fmla="*/ 280 h 872"/>
                  <a:gd name="T112" fmla="*/ 259 w 378"/>
                  <a:gd name="T113" fmla="*/ 265 h 872"/>
                  <a:gd name="T114" fmla="*/ 229 w 378"/>
                  <a:gd name="T115" fmla="*/ 255 h 872"/>
                  <a:gd name="T116" fmla="*/ 188 w 378"/>
                  <a:gd name="T117" fmla="*/ 25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872">
                    <a:moveTo>
                      <a:pt x="188" y="250"/>
                    </a:moveTo>
                    <a:lnTo>
                      <a:pt x="152" y="255"/>
                    </a:lnTo>
                    <a:lnTo>
                      <a:pt x="117" y="265"/>
                    </a:lnTo>
                    <a:lnTo>
                      <a:pt x="86" y="280"/>
                    </a:lnTo>
                    <a:lnTo>
                      <a:pt x="56" y="306"/>
                    </a:lnTo>
                    <a:lnTo>
                      <a:pt x="35" y="331"/>
                    </a:lnTo>
                    <a:lnTo>
                      <a:pt x="20" y="362"/>
                    </a:lnTo>
                    <a:lnTo>
                      <a:pt x="5" y="398"/>
                    </a:lnTo>
                    <a:lnTo>
                      <a:pt x="5" y="438"/>
                    </a:lnTo>
                    <a:lnTo>
                      <a:pt x="5" y="438"/>
                    </a:lnTo>
                    <a:lnTo>
                      <a:pt x="5" y="474"/>
                    </a:lnTo>
                    <a:lnTo>
                      <a:pt x="20" y="509"/>
                    </a:lnTo>
                    <a:lnTo>
                      <a:pt x="35" y="540"/>
                    </a:lnTo>
                    <a:lnTo>
                      <a:pt x="56" y="571"/>
                    </a:lnTo>
                    <a:lnTo>
                      <a:pt x="86" y="591"/>
                    </a:lnTo>
                    <a:lnTo>
                      <a:pt x="117" y="611"/>
                    </a:lnTo>
                    <a:lnTo>
                      <a:pt x="152" y="621"/>
                    </a:lnTo>
                    <a:lnTo>
                      <a:pt x="188" y="621"/>
                    </a:lnTo>
                    <a:lnTo>
                      <a:pt x="188" y="621"/>
                    </a:lnTo>
                    <a:lnTo>
                      <a:pt x="229" y="621"/>
                    </a:lnTo>
                    <a:lnTo>
                      <a:pt x="259" y="611"/>
                    </a:lnTo>
                    <a:lnTo>
                      <a:pt x="290" y="596"/>
                    </a:lnTo>
                    <a:lnTo>
                      <a:pt x="321" y="571"/>
                    </a:lnTo>
                    <a:lnTo>
                      <a:pt x="341" y="545"/>
                    </a:lnTo>
                    <a:lnTo>
                      <a:pt x="356" y="519"/>
                    </a:lnTo>
                    <a:lnTo>
                      <a:pt x="371" y="484"/>
                    </a:lnTo>
                    <a:lnTo>
                      <a:pt x="377" y="448"/>
                    </a:lnTo>
                    <a:lnTo>
                      <a:pt x="377" y="448"/>
                    </a:lnTo>
                    <a:lnTo>
                      <a:pt x="377" y="830"/>
                    </a:lnTo>
                    <a:lnTo>
                      <a:pt x="330" y="850"/>
                    </a:lnTo>
                    <a:lnTo>
                      <a:pt x="285" y="860"/>
                    </a:lnTo>
                    <a:lnTo>
                      <a:pt x="239" y="871"/>
                    </a:lnTo>
                    <a:lnTo>
                      <a:pt x="188" y="871"/>
                    </a:lnTo>
                    <a:lnTo>
                      <a:pt x="188" y="871"/>
                    </a:lnTo>
                    <a:lnTo>
                      <a:pt x="142" y="871"/>
                    </a:lnTo>
                    <a:lnTo>
                      <a:pt x="91" y="860"/>
                    </a:lnTo>
                    <a:lnTo>
                      <a:pt x="45" y="850"/>
                    </a:lnTo>
                    <a:lnTo>
                      <a:pt x="0" y="830"/>
                    </a:lnTo>
                    <a:lnTo>
                      <a:pt x="0" y="830"/>
                    </a:lnTo>
                    <a:lnTo>
                      <a:pt x="0" y="41"/>
                    </a:lnTo>
                    <a:lnTo>
                      <a:pt x="45" y="26"/>
                    </a:lnTo>
                    <a:lnTo>
                      <a:pt x="91" y="11"/>
                    </a:lnTo>
                    <a:lnTo>
                      <a:pt x="142" y="0"/>
                    </a:lnTo>
                    <a:lnTo>
                      <a:pt x="188" y="0"/>
                    </a:lnTo>
                    <a:lnTo>
                      <a:pt x="188" y="0"/>
                    </a:lnTo>
                    <a:lnTo>
                      <a:pt x="239" y="0"/>
                    </a:lnTo>
                    <a:lnTo>
                      <a:pt x="285" y="11"/>
                    </a:lnTo>
                    <a:lnTo>
                      <a:pt x="330" y="26"/>
                    </a:lnTo>
                    <a:lnTo>
                      <a:pt x="377" y="41"/>
                    </a:lnTo>
                    <a:lnTo>
                      <a:pt x="377" y="41"/>
                    </a:lnTo>
                    <a:lnTo>
                      <a:pt x="377" y="423"/>
                    </a:lnTo>
                    <a:lnTo>
                      <a:pt x="371" y="387"/>
                    </a:lnTo>
                    <a:lnTo>
                      <a:pt x="356" y="357"/>
                    </a:lnTo>
                    <a:lnTo>
                      <a:pt x="341" y="326"/>
                    </a:lnTo>
                    <a:lnTo>
                      <a:pt x="321" y="301"/>
                    </a:lnTo>
                    <a:lnTo>
                      <a:pt x="290" y="280"/>
                    </a:lnTo>
                    <a:lnTo>
                      <a:pt x="259" y="265"/>
                    </a:lnTo>
                    <a:lnTo>
                      <a:pt x="229" y="255"/>
                    </a:lnTo>
                    <a:lnTo>
                      <a:pt x="188" y="2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2" name="Freeform 55"/>
              <p:cNvSpPr>
                <a:spLocks noChangeArrowheads="1"/>
              </p:cNvSpPr>
              <p:nvPr/>
            </p:nvSpPr>
            <p:spPr bwMode="auto">
              <a:xfrm>
                <a:off x="10873711" y="5283719"/>
                <a:ext cx="165942" cy="537044"/>
              </a:xfrm>
              <a:custGeom>
                <a:avLst/>
                <a:gdLst>
                  <a:gd name="T0" fmla="*/ 0 w 246"/>
                  <a:gd name="T1" fmla="*/ 397 h 790"/>
                  <a:gd name="T2" fmla="*/ 0 w 246"/>
                  <a:gd name="T3" fmla="*/ 331 h 790"/>
                  <a:gd name="T4" fmla="*/ 15 w 246"/>
                  <a:gd name="T5" fmla="*/ 270 h 790"/>
                  <a:gd name="T6" fmla="*/ 36 w 246"/>
                  <a:gd name="T7" fmla="*/ 214 h 790"/>
                  <a:gd name="T8" fmla="*/ 66 w 246"/>
                  <a:gd name="T9" fmla="*/ 158 h 790"/>
                  <a:gd name="T10" fmla="*/ 102 w 246"/>
                  <a:gd name="T11" fmla="*/ 112 h 790"/>
                  <a:gd name="T12" fmla="*/ 148 w 246"/>
                  <a:gd name="T13" fmla="*/ 66 h 790"/>
                  <a:gd name="T14" fmla="*/ 194 w 246"/>
                  <a:gd name="T15" fmla="*/ 31 h 790"/>
                  <a:gd name="T16" fmla="*/ 245 w 246"/>
                  <a:gd name="T17" fmla="*/ 0 h 790"/>
                  <a:gd name="T18" fmla="*/ 245 w 246"/>
                  <a:gd name="T19" fmla="*/ 0 h 790"/>
                  <a:gd name="T20" fmla="*/ 245 w 246"/>
                  <a:gd name="T21" fmla="*/ 789 h 790"/>
                  <a:gd name="T22" fmla="*/ 194 w 246"/>
                  <a:gd name="T23" fmla="*/ 759 h 790"/>
                  <a:gd name="T24" fmla="*/ 148 w 246"/>
                  <a:gd name="T25" fmla="*/ 723 h 790"/>
                  <a:gd name="T26" fmla="*/ 102 w 246"/>
                  <a:gd name="T27" fmla="*/ 677 h 790"/>
                  <a:gd name="T28" fmla="*/ 66 w 246"/>
                  <a:gd name="T29" fmla="*/ 631 h 790"/>
                  <a:gd name="T30" fmla="*/ 36 w 246"/>
                  <a:gd name="T31" fmla="*/ 575 h 790"/>
                  <a:gd name="T32" fmla="*/ 15 w 246"/>
                  <a:gd name="T33" fmla="*/ 519 h 790"/>
                  <a:gd name="T34" fmla="*/ 0 w 246"/>
                  <a:gd name="T35" fmla="*/ 458 h 790"/>
                  <a:gd name="T36" fmla="*/ 0 w 246"/>
                  <a:gd name="T37" fmla="*/ 397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6" h="790">
                    <a:moveTo>
                      <a:pt x="0" y="397"/>
                    </a:moveTo>
                    <a:lnTo>
                      <a:pt x="0" y="331"/>
                    </a:lnTo>
                    <a:lnTo>
                      <a:pt x="15" y="270"/>
                    </a:lnTo>
                    <a:lnTo>
                      <a:pt x="36" y="214"/>
                    </a:lnTo>
                    <a:lnTo>
                      <a:pt x="66" y="158"/>
                    </a:lnTo>
                    <a:lnTo>
                      <a:pt x="102" y="112"/>
                    </a:lnTo>
                    <a:lnTo>
                      <a:pt x="148" y="66"/>
                    </a:lnTo>
                    <a:lnTo>
                      <a:pt x="194" y="31"/>
                    </a:lnTo>
                    <a:lnTo>
                      <a:pt x="245" y="0"/>
                    </a:lnTo>
                    <a:lnTo>
                      <a:pt x="245" y="0"/>
                    </a:lnTo>
                    <a:lnTo>
                      <a:pt x="245" y="789"/>
                    </a:lnTo>
                    <a:lnTo>
                      <a:pt x="194" y="759"/>
                    </a:lnTo>
                    <a:lnTo>
                      <a:pt x="148" y="723"/>
                    </a:lnTo>
                    <a:lnTo>
                      <a:pt x="102" y="677"/>
                    </a:lnTo>
                    <a:lnTo>
                      <a:pt x="66" y="631"/>
                    </a:lnTo>
                    <a:lnTo>
                      <a:pt x="36" y="575"/>
                    </a:lnTo>
                    <a:lnTo>
                      <a:pt x="15" y="519"/>
                    </a:lnTo>
                    <a:lnTo>
                      <a:pt x="0" y="458"/>
                    </a:lnTo>
                    <a:lnTo>
                      <a:pt x="0" y="39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3" name="Freeform 56"/>
              <p:cNvSpPr>
                <a:spLocks noChangeArrowheads="1"/>
              </p:cNvSpPr>
              <p:nvPr/>
            </p:nvSpPr>
            <p:spPr bwMode="auto">
              <a:xfrm>
                <a:off x="11299123" y="5283719"/>
                <a:ext cx="168958" cy="537044"/>
              </a:xfrm>
              <a:custGeom>
                <a:avLst/>
                <a:gdLst>
                  <a:gd name="T0" fmla="*/ 249 w 250"/>
                  <a:gd name="T1" fmla="*/ 422 h 790"/>
                  <a:gd name="T2" fmla="*/ 244 w 250"/>
                  <a:gd name="T3" fmla="*/ 478 h 790"/>
                  <a:gd name="T4" fmla="*/ 224 w 250"/>
                  <a:gd name="T5" fmla="*/ 539 h 790"/>
                  <a:gd name="T6" fmla="*/ 203 w 250"/>
                  <a:gd name="T7" fmla="*/ 590 h 790"/>
                  <a:gd name="T8" fmla="*/ 173 w 250"/>
                  <a:gd name="T9" fmla="*/ 642 h 790"/>
                  <a:gd name="T10" fmla="*/ 137 w 250"/>
                  <a:gd name="T11" fmla="*/ 687 h 790"/>
                  <a:gd name="T12" fmla="*/ 96 w 250"/>
                  <a:gd name="T13" fmla="*/ 728 h 790"/>
                  <a:gd name="T14" fmla="*/ 50 w 250"/>
                  <a:gd name="T15" fmla="*/ 763 h 790"/>
                  <a:gd name="T16" fmla="*/ 0 w 250"/>
                  <a:gd name="T17" fmla="*/ 789 h 790"/>
                  <a:gd name="T18" fmla="*/ 0 w 250"/>
                  <a:gd name="T19" fmla="*/ 789 h 790"/>
                  <a:gd name="T20" fmla="*/ 0 w 250"/>
                  <a:gd name="T21" fmla="*/ 407 h 790"/>
                  <a:gd name="T22" fmla="*/ 0 w 250"/>
                  <a:gd name="T23" fmla="*/ 397 h 790"/>
                  <a:gd name="T24" fmla="*/ 0 w 250"/>
                  <a:gd name="T25" fmla="*/ 397 h 790"/>
                  <a:gd name="T26" fmla="*/ 0 w 250"/>
                  <a:gd name="T27" fmla="*/ 382 h 790"/>
                  <a:gd name="T28" fmla="*/ 0 w 250"/>
                  <a:gd name="T29" fmla="*/ 382 h 790"/>
                  <a:gd name="T30" fmla="*/ 0 w 250"/>
                  <a:gd name="T31" fmla="*/ 0 h 790"/>
                  <a:gd name="T32" fmla="*/ 50 w 250"/>
                  <a:gd name="T33" fmla="*/ 31 h 790"/>
                  <a:gd name="T34" fmla="*/ 96 w 250"/>
                  <a:gd name="T35" fmla="*/ 61 h 790"/>
                  <a:gd name="T36" fmla="*/ 137 w 250"/>
                  <a:gd name="T37" fmla="*/ 102 h 790"/>
                  <a:gd name="T38" fmla="*/ 173 w 250"/>
                  <a:gd name="T39" fmla="*/ 148 h 790"/>
                  <a:gd name="T40" fmla="*/ 203 w 250"/>
                  <a:gd name="T41" fmla="*/ 199 h 790"/>
                  <a:gd name="T42" fmla="*/ 224 w 250"/>
                  <a:gd name="T43" fmla="*/ 254 h 790"/>
                  <a:gd name="T44" fmla="*/ 244 w 250"/>
                  <a:gd name="T45" fmla="*/ 310 h 790"/>
                  <a:gd name="T46" fmla="*/ 249 w 250"/>
                  <a:gd name="T47" fmla="*/ 372 h 790"/>
                  <a:gd name="T48" fmla="*/ 249 w 250"/>
                  <a:gd name="T49" fmla="*/ 372 h 790"/>
                  <a:gd name="T50" fmla="*/ 249 w 250"/>
                  <a:gd name="T51" fmla="*/ 422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 h="790">
                    <a:moveTo>
                      <a:pt x="249" y="422"/>
                    </a:moveTo>
                    <a:lnTo>
                      <a:pt x="244" y="478"/>
                    </a:lnTo>
                    <a:lnTo>
                      <a:pt x="224" y="539"/>
                    </a:lnTo>
                    <a:lnTo>
                      <a:pt x="203" y="590"/>
                    </a:lnTo>
                    <a:lnTo>
                      <a:pt x="173" y="642"/>
                    </a:lnTo>
                    <a:lnTo>
                      <a:pt x="137" y="687"/>
                    </a:lnTo>
                    <a:lnTo>
                      <a:pt x="96" y="728"/>
                    </a:lnTo>
                    <a:lnTo>
                      <a:pt x="50" y="763"/>
                    </a:lnTo>
                    <a:lnTo>
                      <a:pt x="0" y="789"/>
                    </a:lnTo>
                    <a:lnTo>
                      <a:pt x="0" y="789"/>
                    </a:lnTo>
                    <a:lnTo>
                      <a:pt x="0" y="407"/>
                    </a:lnTo>
                    <a:lnTo>
                      <a:pt x="0" y="397"/>
                    </a:lnTo>
                    <a:lnTo>
                      <a:pt x="0" y="397"/>
                    </a:lnTo>
                    <a:lnTo>
                      <a:pt x="0" y="382"/>
                    </a:lnTo>
                    <a:lnTo>
                      <a:pt x="0" y="382"/>
                    </a:lnTo>
                    <a:lnTo>
                      <a:pt x="0" y="0"/>
                    </a:lnTo>
                    <a:lnTo>
                      <a:pt x="50" y="31"/>
                    </a:lnTo>
                    <a:lnTo>
                      <a:pt x="96" y="61"/>
                    </a:lnTo>
                    <a:lnTo>
                      <a:pt x="137" y="102"/>
                    </a:lnTo>
                    <a:lnTo>
                      <a:pt x="173" y="148"/>
                    </a:lnTo>
                    <a:lnTo>
                      <a:pt x="203" y="199"/>
                    </a:lnTo>
                    <a:lnTo>
                      <a:pt x="224" y="254"/>
                    </a:lnTo>
                    <a:lnTo>
                      <a:pt x="244" y="310"/>
                    </a:lnTo>
                    <a:lnTo>
                      <a:pt x="249" y="372"/>
                    </a:lnTo>
                    <a:lnTo>
                      <a:pt x="249" y="372"/>
                    </a:lnTo>
                    <a:lnTo>
                      <a:pt x="249" y="42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4" name="Freeform 57"/>
              <p:cNvSpPr>
                <a:spLocks noChangeArrowheads="1"/>
              </p:cNvSpPr>
              <p:nvPr/>
            </p:nvSpPr>
            <p:spPr bwMode="auto">
              <a:xfrm>
                <a:off x="10445282" y="4770886"/>
                <a:ext cx="168958" cy="534028"/>
              </a:xfrm>
              <a:custGeom>
                <a:avLst/>
                <a:gdLst>
                  <a:gd name="T0" fmla="*/ 0 w 251"/>
                  <a:gd name="T1" fmla="*/ 392 h 785"/>
                  <a:gd name="T2" fmla="*/ 5 w 251"/>
                  <a:gd name="T3" fmla="*/ 326 h 785"/>
                  <a:gd name="T4" fmla="*/ 15 w 251"/>
                  <a:gd name="T5" fmla="*/ 270 h 785"/>
                  <a:gd name="T6" fmla="*/ 41 w 251"/>
                  <a:gd name="T7" fmla="*/ 209 h 785"/>
                  <a:gd name="T8" fmla="*/ 66 w 251"/>
                  <a:gd name="T9" fmla="*/ 158 h 785"/>
                  <a:gd name="T10" fmla="*/ 107 w 251"/>
                  <a:gd name="T11" fmla="*/ 107 h 785"/>
                  <a:gd name="T12" fmla="*/ 147 w 251"/>
                  <a:gd name="T13" fmla="*/ 66 h 785"/>
                  <a:gd name="T14" fmla="*/ 193 w 251"/>
                  <a:gd name="T15" fmla="*/ 31 h 785"/>
                  <a:gd name="T16" fmla="*/ 250 w 251"/>
                  <a:gd name="T17" fmla="*/ 0 h 785"/>
                  <a:gd name="T18" fmla="*/ 250 w 251"/>
                  <a:gd name="T19" fmla="*/ 0 h 785"/>
                  <a:gd name="T20" fmla="*/ 250 w 251"/>
                  <a:gd name="T21" fmla="*/ 784 h 785"/>
                  <a:gd name="T22" fmla="*/ 193 w 251"/>
                  <a:gd name="T23" fmla="*/ 753 h 785"/>
                  <a:gd name="T24" fmla="*/ 147 w 251"/>
                  <a:gd name="T25" fmla="*/ 718 h 785"/>
                  <a:gd name="T26" fmla="*/ 107 w 251"/>
                  <a:gd name="T27" fmla="*/ 677 h 785"/>
                  <a:gd name="T28" fmla="*/ 66 w 251"/>
                  <a:gd name="T29" fmla="*/ 626 h 785"/>
                  <a:gd name="T30" fmla="*/ 41 w 251"/>
                  <a:gd name="T31" fmla="*/ 575 h 785"/>
                  <a:gd name="T32" fmla="*/ 15 w 251"/>
                  <a:gd name="T33" fmla="*/ 519 h 785"/>
                  <a:gd name="T34" fmla="*/ 5 w 251"/>
                  <a:gd name="T35" fmla="*/ 458 h 785"/>
                  <a:gd name="T36" fmla="*/ 0 w 251"/>
                  <a:gd name="T37" fmla="*/ 392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1" h="785">
                    <a:moveTo>
                      <a:pt x="0" y="392"/>
                    </a:moveTo>
                    <a:lnTo>
                      <a:pt x="5" y="326"/>
                    </a:lnTo>
                    <a:lnTo>
                      <a:pt x="15" y="270"/>
                    </a:lnTo>
                    <a:lnTo>
                      <a:pt x="41" y="209"/>
                    </a:lnTo>
                    <a:lnTo>
                      <a:pt x="66" y="158"/>
                    </a:lnTo>
                    <a:lnTo>
                      <a:pt x="107" y="107"/>
                    </a:lnTo>
                    <a:lnTo>
                      <a:pt x="147" y="66"/>
                    </a:lnTo>
                    <a:lnTo>
                      <a:pt x="193" y="31"/>
                    </a:lnTo>
                    <a:lnTo>
                      <a:pt x="250" y="0"/>
                    </a:lnTo>
                    <a:lnTo>
                      <a:pt x="250" y="0"/>
                    </a:lnTo>
                    <a:lnTo>
                      <a:pt x="250" y="784"/>
                    </a:lnTo>
                    <a:lnTo>
                      <a:pt x="193" y="753"/>
                    </a:lnTo>
                    <a:lnTo>
                      <a:pt x="147" y="718"/>
                    </a:lnTo>
                    <a:lnTo>
                      <a:pt x="107" y="677"/>
                    </a:lnTo>
                    <a:lnTo>
                      <a:pt x="66" y="626"/>
                    </a:lnTo>
                    <a:lnTo>
                      <a:pt x="41" y="575"/>
                    </a:lnTo>
                    <a:lnTo>
                      <a:pt x="15" y="519"/>
                    </a:lnTo>
                    <a:lnTo>
                      <a:pt x="5" y="458"/>
                    </a:lnTo>
                    <a:lnTo>
                      <a:pt x="0" y="3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5" name="Freeform 58"/>
              <p:cNvSpPr>
                <a:spLocks noChangeArrowheads="1"/>
              </p:cNvSpPr>
              <p:nvPr/>
            </p:nvSpPr>
            <p:spPr bwMode="auto">
              <a:xfrm>
                <a:off x="10870694" y="4767868"/>
                <a:ext cx="168958" cy="540062"/>
              </a:xfrm>
              <a:custGeom>
                <a:avLst/>
                <a:gdLst>
                  <a:gd name="T0" fmla="*/ 250 w 251"/>
                  <a:gd name="T1" fmla="*/ 422 h 795"/>
                  <a:gd name="T2" fmla="*/ 244 w 251"/>
                  <a:gd name="T3" fmla="*/ 484 h 795"/>
                  <a:gd name="T4" fmla="*/ 229 w 251"/>
                  <a:gd name="T5" fmla="*/ 539 h 795"/>
                  <a:gd name="T6" fmla="*/ 204 w 251"/>
                  <a:gd name="T7" fmla="*/ 595 h 795"/>
                  <a:gd name="T8" fmla="*/ 173 w 251"/>
                  <a:gd name="T9" fmla="*/ 642 h 795"/>
                  <a:gd name="T10" fmla="*/ 138 w 251"/>
                  <a:gd name="T11" fmla="*/ 687 h 795"/>
                  <a:gd name="T12" fmla="*/ 97 w 251"/>
                  <a:gd name="T13" fmla="*/ 728 h 795"/>
                  <a:gd name="T14" fmla="*/ 51 w 251"/>
                  <a:gd name="T15" fmla="*/ 763 h 795"/>
                  <a:gd name="T16" fmla="*/ 0 w 251"/>
                  <a:gd name="T17" fmla="*/ 794 h 795"/>
                  <a:gd name="T18" fmla="*/ 0 w 251"/>
                  <a:gd name="T19" fmla="*/ 794 h 795"/>
                  <a:gd name="T20" fmla="*/ 0 w 251"/>
                  <a:gd name="T21" fmla="*/ 412 h 795"/>
                  <a:gd name="T22" fmla="*/ 0 w 251"/>
                  <a:gd name="T23" fmla="*/ 397 h 795"/>
                  <a:gd name="T24" fmla="*/ 0 w 251"/>
                  <a:gd name="T25" fmla="*/ 397 h 795"/>
                  <a:gd name="T26" fmla="*/ 0 w 251"/>
                  <a:gd name="T27" fmla="*/ 387 h 795"/>
                  <a:gd name="T28" fmla="*/ 0 w 251"/>
                  <a:gd name="T29" fmla="*/ 387 h 795"/>
                  <a:gd name="T30" fmla="*/ 0 w 251"/>
                  <a:gd name="T31" fmla="*/ 0 h 795"/>
                  <a:gd name="T32" fmla="*/ 51 w 251"/>
                  <a:gd name="T33" fmla="*/ 31 h 795"/>
                  <a:gd name="T34" fmla="*/ 97 w 251"/>
                  <a:gd name="T35" fmla="*/ 66 h 795"/>
                  <a:gd name="T36" fmla="*/ 138 w 251"/>
                  <a:gd name="T37" fmla="*/ 107 h 795"/>
                  <a:gd name="T38" fmla="*/ 173 w 251"/>
                  <a:gd name="T39" fmla="*/ 153 h 795"/>
                  <a:gd name="T40" fmla="*/ 204 w 251"/>
                  <a:gd name="T41" fmla="*/ 199 h 795"/>
                  <a:gd name="T42" fmla="*/ 229 w 251"/>
                  <a:gd name="T43" fmla="*/ 255 h 795"/>
                  <a:gd name="T44" fmla="*/ 244 w 251"/>
                  <a:gd name="T45" fmla="*/ 310 h 795"/>
                  <a:gd name="T46" fmla="*/ 250 w 251"/>
                  <a:gd name="T47" fmla="*/ 372 h 795"/>
                  <a:gd name="T48" fmla="*/ 250 w 251"/>
                  <a:gd name="T49" fmla="*/ 372 h 795"/>
                  <a:gd name="T50" fmla="*/ 250 w 251"/>
                  <a:gd name="T51" fmla="*/ 42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1" h="795">
                    <a:moveTo>
                      <a:pt x="250" y="422"/>
                    </a:moveTo>
                    <a:lnTo>
                      <a:pt x="244" y="484"/>
                    </a:lnTo>
                    <a:lnTo>
                      <a:pt x="229" y="539"/>
                    </a:lnTo>
                    <a:lnTo>
                      <a:pt x="204" y="595"/>
                    </a:lnTo>
                    <a:lnTo>
                      <a:pt x="173" y="642"/>
                    </a:lnTo>
                    <a:lnTo>
                      <a:pt x="138" y="687"/>
                    </a:lnTo>
                    <a:lnTo>
                      <a:pt x="97" y="728"/>
                    </a:lnTo>
                    <a:lnTo>
                      <a:pt x="51" y="763"/>
                    </a:lnTo>
                    <a:lnTo>
                      <a:pt x="0" y="794"/>
                    </a:lnTo>
                    <a:lnTo>
                      <a:pt x="0" y="794"/>
                    </a:lnTo>
                    <a:lnTo>
                      <a:pt x="0" y="412"/>
                    </a:lnTo>
                    <a:lnTo>
                      <a:pt x="0" y="397"/>
                    </a:lnTo>
                    <a:lnTo>
                      <a:pt x="0" y="397"/>
                    </a:lnTo>
                    <a:lnTo>
                      <a:pt x="0" y="387"/>
                    </a:lnTo>
                    <a:lnTo>
                      <a:pt x="0" y="387"/>
                    </a:lnTo>
                    <a:lnTo>
                      <a:pt x="0" y="0"/>
                    </a:lnTo>
                    <a:lnTo>
                      <a:pt x="51" y="31"/>
                    </a:lnTo>
                    <a:lnTo>
                      <a:pt x="97" y="66"/>
                    </a:lnTo>
                    <a:lnTo>
                      <a:pt x="138" y="107"/>
                    </a:lnTo>
                    <a:lnTo>
                      <a:pt x="173" y="153"/>
                    </a:lnTo>
                    <a:lnTo>
                      <a:pt x="204" y="199"/>
                    </a:lnTo>
                    <a:lnTo>
                      <a:pt x="229" y="255"/>
                    </a:lnTo>
                    <a:lnTo>
                      <a:pt x="244" y="310"/>
                    </a:lnTo>
                    <a:lnTo>
                      <a:pt x="250" y="372"/>
                    </a:lnTo>
                    <a:lnTo>
                      <a:pt x="250" y="372"/>
                    </a:lnTo>
                    <a:lnTo>
                      <a:pt x="250" y="42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6" name="Freeform 60"/>
              <p:cNvSpPr>
                <a:spLocks noChangeArrowheads="1"/>
              </p:cNvSpPr>
              <p:nvPr/>
            </p:nvSpPr>
            <p:spPr bwMode="auto">
              <a:xfrm>
                <a:off x="9163013" y="4770886"/>
                <a:ext cx="168958" cy="537044"/>
              </a:xfrm>
              <a:custGeom>
                <a:avLst/>
                <a:gdLst>
                  <a:gd name="T0" fmla="*/ 249 w 250"/>
                  <a:gd name="T1" fmla="*/ 417 h 790"/>
                  <a:gd name="T2" fmla="*/ 244 w 250"/>
                  <a:gd name="T3" fmla="*/ 479 h 790"/>
                  <a:gd name="T4" fmla="*/ 229 w 250"/>
                  <a:gd name="T5" fmla="*/ 534 h 790"/>
                  <a:gd name="T6" fmla="*/ 203 w 250"/>
                  <a:gd name="T7" fmla="*/ 590 h 790"/>
                  <a:gd name="T8" fmla="*/ 173 w 250"/>
                  <a:gd name="T9" fmla="*/ 637 h 790"/>
                  <a:gd name="T10" fmla="*/ 137 w 250"/>
                  <a:gd name="T11" fmla="*/ 682 h 790"/>
                  <a:gd name="T12" fmla="*/ 96 w 250"/>
                  <a:gd name="T13" fmla="*/ 723 h 790"/>
                  <a:gd name="T14" fmla="*/ 50 w 250"/>
                  <a:gd name="T15" fmla="*/ 758 h 790"/>
                  <a:gd name="T16" fmla="*/ 0 w 250"/>
                  <a:gd name="T17" fmla="*/ 789 h 790"/>
                  <a:gd name="T18" fmla="*/ 0 w 250"/>
                  <a:gd name="T19" fmla="*/ 789 h 790"/>
                  <a:gd name="T20" fmla="*/ 0 w 250"/>
                  <a:gd name="T21" fmla="*/ 407 h 790"/>
                  <a:gd name="T22" fmla="*/ 0 w 250"/>
                  <a:gd name="T23" fmla="*/ 392 h 790"/>
                  <a:gd name="T24" fmla="*/ 0 w 250"/>
                  <a:gd name="T25" fmla="*/ 392 h 790"/>
                  <a:gd name="T26" fmla="*/ 0 w 250"/>
                  <a:gd name="T27" fmla="*/ 382 h 790"/>
                  <a:gd name="T28" fmla="*/ 0 w 250"/>
                  <a:gd name="T29" fmla="*/ 382 h 790"/>
                  <a:gd name="T30" fmla="*/ 0 w 250"/>
                  <a:gd name="T31" fmla="*/ 0 h 790"/>
                  <a:gd name="T32" fmla="*/ 50 w 250"/>
                  <a:gd name="T33" fmla="*/ 26 h 790"/>
                  <a:gd name="T34" fmla="*/ 96 w 250"/>
                  <a:gd name="T35" fmla="*/ 61 h 790"/>
                  <a:gd name="T36" fmla="*/ 137 w 250"/>
                  <a:gd name="T37" fmla="*/ 102 h 790"/>
                  <a:gd name="T38" fmla="*/ 173 w 250"/>
                  <a:gd name="T39" fmla="*/ 148 h 790"/>
                  <a:gd name="T40" fmla="*/ 203 w 250"/>
                  <a:gd name="T41" fmla="*/ 194 h 790"/>
                  <a:gd name="T42" fmla="*/ 229 w 250"/>
                  <a:gd name="T43" fmla="*/ 250 h 790"/>
                  <a:gd name="T44" fmla="*/ 244 w 250"/>
                  <a:gd name="T45" fmla="*/ 305 h 790"/>
                  <a:gd name="T46" fmla="*/ 249 w 250"/>
                  <a:gd name="T47" fmla="*/ 367 h 790"/>
                  <a:gd name="T48" fmla="*/ 249 w 250"/>
                  <a:gd name="T49" fmla="*/ 367 h 790"/>
                  <a:gd name="T50" fmla="*/ 249 w 250"/>
                  <a:gd name="T51" fmla="*/ 417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 h="790">
                    <a:moveTo>
                      <a:pt x="249" y="417"/>
                    </a:moveTo>
                    <a:lnTo>
                      <a:pt x="244" y="479"/>
                    </a:lnTo>
                    <a:lnTo>
                      <a:pt x="229" y="534"/>
                    </a:lnTo>
                    <a:lnTo>
                      <a:pt x="203" y="590"/>
                    </a:lnTo>
                    <a:lnTo>
                      <a:pt x="173" y="637"/>
                    </a:lnTo>
                    <a:lnTo>
                      <a:pt x="137" y="682"/>
                    </a:lnTo>
                    <a:lnTo>
                      <a:pt x="96" y="723"/>
                    </a:lnTo>
                    <a:lnTo>
                      <a:pt x="50" y="758"/>
                    </a:lnTo>
                    <a:lnTo>
                      <a:pt x="0" y="789"/>
                    </a:lnTo>
                    <a:lnTo>
                      <a:pt x="0" y="789"/>
                    </a:lnTo>
                    <a:lnTo>
                      <a:pt x="0" y="407"/>
                    </a:lnTo>
                    <a:lnTo>
                      <a:pt x="0" y="392"/>
                    </a:lnTo>
                    <a:lnTo>
                      <a:pt x="0" y="392"/>
                    </a:lnTo>
                    <a:lnTo>
                      <a:pt x="0" y="382"/>
                    </a:lnTo>
                    <a:lnTo>
                      <a:pt x="0" y="382"/>
                    </a:lnTo>
                    <a:lnTo>
                      <a:pt x="0" y="0"/>
                    </a:lnTo>
                    <a:lnTo>
                      <a:pt x="50" y="26"/>
                    </a:lnTo>
                    <a:lnTo>
                      <a:pt x="96" y="61"/>
                    </a:lnTo>
                    <a:lnTo>
                      <a:pt x="137" y="102"/>
                    </a:lnTo>
                    <a:lnTo>
                      <a:pt x="173" y="148"/>
                    </a:lnTo>
                    <a:lnTo>
                      <a:pt x="203" y="194"/>
                    </a:lnTo>
                    <a:lnTo>
                      <a:pt x="229" y="250"/>
                    </a:lnTo>
                    <a:lnTo>
                      <a:pt x="244" y="305"/>
                    </a:lnTo>
                    <a:lnTo>
                      <a:pt x="249" y="367"/>
                    </a:lnTo>
                    <a:lnTo>
                      <a:pt x="249" y="367"/>
                    </a:lnTo>
                    <a:lnTo>
                      <a:pt x="249" y="4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7" name="Freeform 36"/>
              <p:cNvSpPr>
                <a:spLocks noChangeArrowheads="1"/>
              </p:cNvSpPr>
              <p:nvPr/>
            </p:nvSpPr>
            <p:spPr bwMode="auto">
              <a:xfrm>
                <a:off x="8737601" y="5036385"/>
                <a:ext cx="168958" cy="1821615"/>
              </a:xfrm>
              <a:custGeom>
                <a:avLst/>
                <a:gdLst>
                  <a:gd name="T0" fmla="*/ 250 w 251"/>
                  <a:gd name="T1" fmla="*/ 4336 h 4337"/>
                  <a:gd name="T2" fmla="*/ 0 w 251"/>
                  <a:gd name="T3" fmla="*/ 4336 h 4337"/>
                  <a:gd name="T4" fmla="*/ 0 w 251"/>
                  <a:gd name="T5" fmla="*/ 0 h 4337"/>
                  <a:gd name="T6" fmla="*/ 250 w 251"/>
                  <a:gd name="T7" fmla="*/ 0 h 4337"/>
                  <a:gd name="T8" fmla="*/ 250 w 251"/>
                  <a:gd name="T9" fmla="*/ 4336 h 4337"/>
                </a:gdLst>
                <a:ahLst/>
                <a:cxnLst>
                  <a:cxn ang="0">
                    <a:pos x="T0" y="T1"/>
                  </a:cxn>
                  <a:cxn ang="0">
                    <a:pos x="T2" y="T3"/>
                  </a:cxn>
                  <a:cxn ang="0">
                    <a:pos x="T4" y="T5"/>
                  </a:cxn>
                  <a:cxn ang="0">
                    <a:pos x="T6" y="T7"/>
                  </a:cxn>
                  <a:cxn ang="0">
                    <a:pos x="T8" y="T9"/>
                  </a:cxn>
                </a:cxnLst>
                <a:rect l="0" t="0" r="r" b="b"/>
                <a:pathLst>
                  <a:path w="251" h="4337">
                    <a:moveTo>
                      <a:pt x="250" y="4336"/>
                    </a:moveTo>
                    <a:lnTo>
                      <a:pt x="0" y="4336"/>
                    </a:lnTo>
                    <a:lnTo>
                      <a:pt x="0" y="0"/>
                    </a:lnTo>
                    <a:lnTo>
                      <a:pt x="250" y="0"/>
                    </a:lnTo>
                    <a:lnTo>
                      <a:pt x="250" y="433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8" name="Freeform 59"/>
              <p:cNvSpPr>
                <a:spLocks noChangeArrowheads="1"/>
              </p:cNvSpPr>
              <p:nvPr/>
            </p:nvSpPr>
            <p:spPr bwMode="auto">
              <a:xfrm>
                <a:off x="8737601" y="4749761"/>
                <a:ext cx="594370" cy="597386"/>
              </a:xfrm>
              <a:custGeom>
                <a:avLst/>
                <a:gdLst>
                  <a:gd name="T0" fmla="*/ 392 w 872"/>
                  <a:gd name="T1" fmla="*/ 871 h 877"/>
                  <a:gd name="T2" fmla="*/ 306 w 872"/>
                  <a:gd name="T3" fmla="*/ 855 h 877"/>
                  <a:gd name="T4" fmla="*/ 224 w 872"/>
                  <a:gd name="T5" fmla="*/ 825 h 877"/>
                  <a:gd name="T6" fmla="*/ 158 w 872"/>
                  <a:gd name="T7" fmla="*/ 774 h 877"/>
                  <a:gd name="T8" fmla="*/ 97 w 872"/>
                  <a:gd name="T9" fmla="*/ 718 h 877"/>
                  <a:gd name="T10" fmla="*/ 51 w 872"/>
                  <a:gd name="T11" fmla="*/ 647 h 877"/>
                  <a:gd name="T12" fmla="*/ 15 w 872"/>
                  <a:gd name="T13" fmla="*/ 570 h 877"/>
                  <a:gd name="T14" fmla="*/ 0 w 872"/>
                  <a:gd name="T15" fmla="*/ 484 h 877"/>
                  <a:gd name="T16" fmla="*/ 0 w 872"/>
                  <a:gd name="T17" fmla="*/ 392 h 877"/>
                  <a:gd name="T18" fmla="*/ 15 w 872"/>
                  <a:gd name="T19" fmla="*/ 311 h 877"/>
                  <a:gd name="T20" fmla="*/ 51 w 872"/>
                  <a:gd name="T21" fmla="*/ 229 h 877"/>
                  <a:gd name="T22" fmla="*/ 97 w 872"/>
                  <a:gd name="T23" fmla="*/ 158 h 877"/>
                  <a:gd name="T24" fmla="*/ 158 w 872"/>
                  <a:gd name="T25" fmla="*/ 102 h 877"/>
                  <a:gd name="T26" fmla="*/ 224 w 872"/>
                  <a:gd name="T27" fmla="*/ 56 h 877"/>
                  <a:gd name="T28" fmla="*/ 306 w 872"/>
                  <a:gd name="T29" fmla="*/ 21 h 877"/>
                  <a:gd name="T30" fmla="*/ 392 w 872"/>
                  <a:gd name="T31" fmla="*/ 5 h 877"/>
                  <a:gd name="T32" fmla="*/ 479 w 872"/>
                  <a:gd name="T33" fmla="*/ 5 h 877"/>
                  <a:gd name="T34" fmla="*/ 566 w 872"/>
                  <a:gd name="T35" fmla="*/ 21 h 877"/>
                  <a:gd name="T36" fmla="*/ 642 w 872"/>
                  <a:gd name="T37" fmla="*/ 56 h 877"/>
                  <a:gd name="T38" fmla="*/ 713 w 872"/>
                  <a:gd name="T39" fmla="*/ 102 h 877"/>
                  <a:gd name="T40" fmla="*/ 774 w 872"/>
                  <a:gd name="T41" fmla="*/ 158 h 877"/>
                  <a:gd name="T42" fmla="*/ 820 w 872"/>
                  <a:gd name="T43" fmla="*/ 229 h 877"/>
                  <a:gd name="T44" fmla="*/ 851 w 872"/>
                  <a:gd name="T45" fmla="*/ 311 h 877"/>
                  <a:gd name="T46" fmla="*/ 871 w 872"/>
                  <a:gd name="T47" fmla="*/ 392 h 877"/>
                  <a:gd name="T48" fmla="*/ 871 w 872"/>
                  <a:gd name="T49" fmla="*/ 484 h 877"/>
                  <a:gd name="T50" fmla="*/ 851 w 872"/>
                  <a:gd name="T51" fmla="*/ 570 h 877"/>
                  <a:gd name="T52" fmla="*/ 820 w 872"/>
                  <a:gd name="T53" fmla="*/ 647 h 877"/>
                  <a:gd name="T54" fmla="*/ 774 w 872"/>
                  <a:gd name="T55" fmla="*/ 718 h 877"/>
                  <a:gd name="T56" fmla="*/ 713 w 872"/>
                  <a:gd name="T57" fmla="*/ 774 h 877"/>
                  <a:gd name="T58" fmla="*/ 642 w 872"/>
                  <a:gd name="T59" fmla="*/ 825 h 877"/>
                  <a:gd name="T60" fmla="*/ 566 w 872"/>
                  <a:gd name="T61" fmla="*/ 855 h 877"/>
                  <a:gd name="T62" fmla="*/ 479 w 872"/>
                  <a:gd name="T63" fmla="*/ 871 h 877"/>
                  <a:gd name="T64" fmla="*/ 433 w 872"/>
                  <a:gd name="T65" fmla="*/ 250 h 877"/>
                  <a:gd name="T66" fmla="*/ 362 w 872"/>
                  <a:gd name="T67" fmla="*/ 265 h 877"/>
                  <a:gd name="T68" fmla="*/ 301 w 872"/>
                  <a:gd name="T69" fmla="*/ 306 h 877"/>
                  <a:gd name="T70" fmla="*/ 260 w 872"/>
                  <a:gd name="T71" fmla="*/ 367 h 877"/>
                  <a:gd name="T72" fmla="*/ 250 w 872"/>
                  <a:gd name="T73" fmla="*/ 438 h 877"/>
                  <a:gd name="T74" fmla="*/ 260 w 872"/>
                  <a:gd name="T75" fmla="*/ 510 h 877"/>
                  <a:gd name="T76" fmla="*/ 301 w 872"/>
                  <a:gd name="T77" fmla="*/ 570 h 877"/>
                  <a:gd name="T78" fmla="*/ 362 w 872"/>
                  <a:gd name="T79" fmla="*/ 611 h 877"/>
                  <a:gd name="T80" fmla="*/ 433 w 872"/>
                  <a:gd name="T81" fmla="*/ 626 h 877"/>
                  <a:gd name="T82" fmla="*/ 510 w 872"/>
                  <a:gd name="T83" fmla="*/ 611 h 877"/>
                  <a:gd name="T84" fmla="*/ 566 w 872"/>
                  <a:gd name="T85" fmla="*/ 570 h 877"/>
                  <a:gd name="T86" fmla="*/ 606 w 872"/>
                  <a:gd name="T87" fmla="*/ 510 h 877"/>
                  <a:gd name="T88" fmla="*/ 622 w 872"/>
                  <a:gd name="T89" fmla="*/ 438 h 877"/>
                  <a:gd name="T90" fmla="*/ 606 w 872"/>
                  <a:gd name="T91" fmla="*/ 367 h 877"/>
                  <a:gd name="T92" fmla="*/ 566 w 872"/>
                  <a:gd name="T93" fmla="*/ 306 h 877"/>
                  <a:gd name="T94" fmla="*/ 510 w 872"/>
                  <a:gd name="T95" fmla="*/ 265 h 877"/>
                  <a:gd name="T96" fmla="*/ 433 w 872"/>
                  <a:gd name="T97" fmla="*/ 250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72" h="877">
                    <a:moveTo>
                      <a:pt x="433" y="876"/>
                    </a:moveTo>
                    <a:lnTo>
                      <a:pt x="392" y="871"/>
                    </a:lnTo>
                    <a:lnTo>
                      <a:pt x="346" y="865"/>
                    </a:lnTo>
                    <a:lnTo>
                      <a:pt x="306" y="855"/>
                    </a:lnTo>
                    <a:lnTo>
                      <a:pt x="265" y="840"/>
                    </a:lnTo>
                    <a:lnTo>
                      <a:pt x="224" y="825"/>
                    </a:lnTo>
                    <a:lnTo>
                      <a:pt x="189" y="799"/>
                    </a:lnTo>
                    <a:lnTo>
                      <a:pt x="158" y="774"/>
                    </a:lnTo>
                    <a:lnTo>
                      <a:pt x="127" y="748"/>
                    </a:lnTo>
                    <a:lnTo>
                      <a:pt x="97" y="718"/>
                    </a:lnTo>
                    <a:lnTo>
                      <a:pt x="71" y="683"/>
                    </a:lnTo>
                    <a:lnTo>
                      <a:pt x="51" y="647"/>
                    </a:lnTo>
                    <a:lnTo>
                      <a:pt x="31" y="606"/>
                    </a:lnTo>
                    <a:lnTo>
                      <a:pt x="15" y="570"/>
                    </a:lnTo>
                    <a:lnTo>
                      <a:pt x="5" y="525"/>
                    </a:lnTo>
                    <a:lnTo>
                      <a:pt x="0" y="484"/>
                    </a:lnTo>
                    <a:lnTo>
                      <a:pt x="0" y="438"/>
                    </a:lnTo>
                    <a:lnTo>
                      <a:pt x="0" y="392"/>
                    </a:lnTo>
                    <a:lnTo>
                      <a:pt x="5" y="351"/>
                    </a:lnTo>
                    <a:lnTo>
                      <a:pt x="15" y="311"/>
                    </a:lnTo>
                    <a:lnTo>
                      <a:pt x="31" y="270"/>
                    </a:lnTo>
                    <a:lnTo>
                      <a:pt x="51" y="229"/>
                    </a:lnTo>
                    <a:lnTo>
                      <a:pt x="71" y="194"/>
                    </a:lnTo>
                    <a:lnTo>
                      <a:pt x="97" y="158"/>
                    </a:lnTo>
                    <a:lnTo>
                      <a:pt x="127" y="128"/>
                    </a:lnTo>
                    <a:lnTo>
                      <a:pt x="158" y="102"/>
                    </a:lnTo>
                    <a:lnTo>
                      <a:pt x="189" y="77"/>
                    </a:lnTo>
                    <a:lnTo>
                      <a:pt x="224" y="56"/>
                    </a:lnTo>
                    <a:lnTo>
                      <a:pt x="265" y="36"/>
                    </a:lnTo>
                    <a:lnTo>
                      <a:pt x="306" y="21"/>
                    </a:lnTo>
                    <a:lnTo>
                      <a:pt x="346" y="11"/>
                    </a:lnTo>
                    <a:lnTo>
                      <a:pt x="392" y="5"/>
                    </a:lnTo>
                    <a:lnTo>
                      <a:pt x="433" y="0"/>
                    </a:lnTo>
                    <a:lnTo>
                      <a:pt x="479" y="5"/>
                    </a:lnTo>
                    <a:lnTo>
                      <a:pt x="525" y="11"/>
                    </a:lnTo>
                    <a:lnTo>
                      <a:pt x="566" y="21"/>
                    </a:lnTo>
                    <a:lnTo>
                      <a:pt x="606" y="36"/>
                    </a:lnTo>
                    <a:lnTo>
                      <a:pt x="642" y="56"/>
                    </a:lnTo>
                    <a:lnTo>
                      <a:pt x="678" y="77"/>
                    </a:lnTo>
                    <a:lnTo>
                      <a:pt x="713" y="102"/>
                    </a:lnTo>
                    <a:lnTo>
                      <a:pt x="744" y="128"/>
                    </a:lnTo>
                    <a:lnTo>
                      <a:pt x="774" y="158"/>
                    </a:lnTo>
                    <a:lnTo>
                      <a:pt x="795" y="194"/>
                    </a:lnTo>
                    <a:lnTo>
                      <a:pt x="820" y="229"/>
                    </a:lnTo>
                    <a:lnTo>
                      <a:pt x="835" y="270"/>
                    </a:lnTo>
                    <a:lnTo>
                      <a:pt x="851" y="311"/>
                    </a:lnTo>
                    <a:lnTo>
                      <a:pt x="861" y="351"/>
                    </a:lnTo>
                    <a:lnTo>
                      <a:pt x="871" y="392"/>
                    </a:lnTo>
                    <a:lnTo>
                      <a:pt x="871" y="438"/>
                    </a:lnTo>
                    <a:lnTo>
                      <a:pt x="871" y="484"/>
                    </a:lnTo>
                    <a:lnTo>
                      <a:pt x="861" y="525"/>
                    </a:lnTo>
                    <a:lnTo>
                      <a:pt x="851" y="570"/>
                    </a:lnTo>
                    <a:lnTo>
                      <a:pt x="835" y="606"/>
                    </a:lnTo>
                    <a:lnTo>
                      <a:pt x="820" y="647"/>
                    </a:lnTo>
                    <a:lnTo>
                      <a:pt x="795" y="683"/>
                    </a:lnTo>
                    <a:lnTo>
                      <a:pt x="774" y="718"/>
                    </a:lnTo>
                    <a:lnTo>
                      <a:pt x="744" y="748"/>
                    </a:lnTo>
                    <a:lnTo>
                      <a:pt x="713" y="774"/>
                    </a:lnTo>
                    <a:lnTo>
                      <a:pt x="678" y="799"/>
                    </a:lnTo>
                    <a:lnTo>
                      <a:pt x="642" y="825"/>
                    </a:lnTo>
                    <a:lnTo>
                      <a:pt x="606" y="840"/>
                    </a:lnTo>
                    <a:lnTo>
                      <a:pt x="566" y="855"/>
                    </a:lnTo>
                    <a:lnTo>
                      <a:pt x="525" y="865"/>
                    </a:lnTo>
                    <a:lnTo>
                      <a:pt x="479" y="871"/>
                    </a:lnTo>
                    <a:lnTo>
                      <a:pt x="433" y="876"/>
                    </a:lnTo>
                    <a:close/>
                    <a:moveTo>
                      <a:pt x="433" y="250"/>
                    </a:moveTo>
                    <a:lnTo>
                      <a:pt x="398" y="255"/>
                    </a:lnTo>
                    <a:lnTo>
                      <a:pt x="362" y="265"/>
                    </a:lnTo>
                    <a:lnTo>
                      <a:pt x="331" y="285"/>
                    </a:lnTo>
                    <a:lnTo>
                      <a:pt x="301" y="306"/>
                    </a:lnTo>
                    <a:lnTo>
                      <a:pt x="280" y="331"/>
                    </a:lnTo>
                    <a:lnTo>
                      <a:pt x="260" y="367"/>
                    </a:lnTo>
                    <a:lnTo>
                      <a:pt x="250" y="402"/>
                    </a:lnTo>
                    <a:lnTo>
                      <a:pt x="250" y="438"/>
                    </a:lnTo>
                    <a:lnTo>
                      <a:pt x="250" y="474"/>
                    </a:lnTo>
                    <a:lnTo>
                      <a:pt x="260" y="510"/>
                    </a:lnTo>
                    <a:lnTo>
                      <a:pt x="280" y="545"/>
                    </a:lnTo>
                    <a:lnTo>
                      <a:pt x="301" y="570"/>
                    </a:lnTo>
                    <a:lnTo>
                      <a:pt x="331" y="596"/>
                    </a:lnTo>
                    <a:lnTo>
                      <a:pt x="362" y="611"/>
                    </a:lnTo>
                    <a:lnTo>
                      <a:pt x="398" y="621"/>
                    </a:lnTo>
                    <a:lnTo>
                      <a:pt x="433" y="626"/>
                    </a:lnTo>
                    <a:lnTo>
                      <a:pt x="474" y="621"/>
                    </a:lnTo>
                    <a:lnTo>
                      <a:pt x="510" y="611"/>
                    </a:lnTo>
                    <a:lnTo>
                      <a:pt x="540" y="596"/>
                    </a:lnTo>
                    <a:lnTo>
                      <a:pt x="566" y="570"/>
                    </a:lnTo>
                    <a:lnTo>
                      <a:pt x="591" y="545"/>
                    </a:lnTo>
                    <a:lnTo>
                      <a:pt x="606" y="510"/>
                    </a:lnTo>
                    <a:lnTo>
                      <a:pt x="616" y="474"/>
                    </a:lnTo>
                    <a:lnTo>
                      <a:pt x="622" y="438"/>
                    </a:lnTo>
                    <a:lnTo>
                      <a:pt x="616" y="402"/>
                    </a:lnTo>
                    <a:lnTo>
                      <a:pt x="606" y="367"/>
                    </a:lnTo>
                    <a:lnTo>
                      <a:pt x="591" y="331"/>
                    </a:lnTo>
                    <a:lnTo>
                      <a:pt x="566" y="306"/>
                    </a:lnTo>
                    <a:lnTo>
                      <a:pt x="540" y="285"/>
                    </a:lnTo>
                    <a:lnTo>
                      <a:pt x="510" y="265"/>
                    </a:lnTo>
                    <a:lnTo>
                      <a:pt x="474" y="255"/>
                    </a:lnTo>
                    <a:lnTo>
                      <a:pt x="433" y="25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9" name="Freeform 94"/>
              <p:cNvSpPr>
                <a:spLocks noChangeArrowheads="1"/>
              </p:cNvSpPr>
              <p:nvPr/>
            </p:nvSpPr>
            <p:spPr bwMode="auto">
              <a:xfrm>
                <a:off x="9163013" y="4764846"/>
                <a:ext cx="168958" cy="534028"/>
              </a:xfrm>
              <a:custGeom>
                <a:avLst/>
                <a:gdLst>
                  <a:gd name="T0" fmla="*/ 0 w 250"/>
                  <a:gd name="T1" fmla="*/ 0 h 785"/>
                  <a:gd name="T2" fmla="*/ 56 w 250"/>
                  <a:gd name="T3" fmla="*/ 26 h 785"/>
                  <a:gd name="T4" fmla="*/ 101 w 250"/>
                  <a:gd name="T5" fmla="*/ 67 h 785"/>
                  <a:gd name="T6" fmla="*/ 142 w 250"/>
                  <a:gd name="T7" fmla="*/ 108 h 785"/>
                  <a:gd name="T8" fmla="*/ 183 w 250"/>
                  <a:gd name="T9" fmla="*/ 158 h 785"/>
                  <a:gd name="T10" fmla="*/ 208 w 250"/>
                  <a:gd name="T11" fmla="*/ 209 h 785"/>
                  <a:gd name="T12" fmla="*/ 234 w 250"/>
                  <a:gd name="T13" fmla="*/ 265 h 785"/>
                  <a:gd name="T14" fmla="*/ 244 w 250"/>
                  <a:gd name="T15" fmla="*/ 326 h 785"/>
                  <a:gd name="T16" fmla="*/ 249 w 250"/>
                  <a:gd name="T17" fmla="*/ 393 h 785"/>
                  <a:gd name="T18" fmla="*/ 249 w 250"/>
                  <a:gd name="T19" fmla="*/ 393 h 785"/>
                  <a:gd name="T20" fmla="*/ 244 w 250"/>
                  <a:gd name="T21" fmla="*/ 458 h 785"/>
                  <a:gd name="T22" fmla="*/ 234 w 250"/>
                  <a:gd name="T23" fmla="*/ 519 h 785"/>
                  <a:gd name="T24" fmla="*/ 208 w 250"/>
                  <a:gd name="T25" fmla="*/ 575 h 785"/>
                  <a:gd name="T26" fmla="*/ 183 w 250"/>
                  <a:gd name="T27" fmla="*/ 627 h 785"/>
                  <a:gd name="T28" fmla="*/ 142 w 250"/>
                  <a:gd name="T29" fmla="*/ 678 h 785"/>
                  <a:gd name="T30" fmla="*/ 101 w 250"/>
                  <a:gd name="T31" fmla="*/ 718 h 785"/>
                  <a:gd name="T32" fmla="*/ 56 w 250"/>
                  <a:gd name="T33" fmla="*/ 754 h 785"/>
                  <a:gd name="T34" fmla="*/ 0 w 250"/>
                  <a:gd name="T35" fmla="*/ 784 h 785"/>
                  <a:gd name="T36" fmla="*/ 0 w 250"/>
                  <a:gd name="T37" fmla="*/ 784 h 785"/>
                  <a:gd name="T38" fmla="*/ 0 w 250"/>
                  <a:gd name="T39" fmla="*/ 393 h 785"/>
                  <a:gd name="T40" fmla="*/ 0 w 250"/>
                  <a:gd name="T41" fmla="*/ 0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0" h="785">
                    <a:moveTo>
                      <a:pt x="0" y="0"/>
                    </a:moveTo>
                    <a:lnTo>
                      <a:pt x="56" y="26"/>
                    </a:lnTo>
                    <a:lnTo>
                      <a:pt x="101" y="67"/>
                    </a:lnTo>
                    <a:lnTo>
                      <a:pt x="142" y="108"/>
                    </a:lnTo>
                    <a:lnTo>
                      <a:pt x="183" y="158"/>
                    </a:lnTo>
                    <a:lnTo>
                      <a:pt x="208" y="209"/>
                    </a:lnTo>
                    <a:lnTo>
                      <a:pt x="234" y="265"/>
                    </a:lnTo>
                    <a:lnTo>
                      <a:pt x="244" y="326"/>
                    </a:lnTo>
                    <a:lnTo>
                      <a:pt x="249" y="393"/>
                    </a:lnTo>
                    <a:lnTo>
                      <a:pt x="249" y="393"/>
                    </a:lnTo>
                    <a:lnTo>
                      <a:pt x="244" y="458"/>
                    </a:lnTo>
                    <a:lnTo>
                      <a:pt x="234" y="519"/>
                    </a:lnTo>
                    <a:lnTo>
                      <a:pt x="208" y="575"/>
                    </a:lnTo>
                    <a:lnTo>
                      <a:pt x="183" y="627"/>
                    </a:lnTo>
                    <a:lnTo>
                      <a:pt x="142" y="678"/>
                    </a:lnTo>
                    <a:lnTo>
                      <a:pt x="101" y="718"/>
                    </a:lnTo>
                    <a:lnTo>
                      <a:pt x="56" y="754"/>
                    </a:lnTo>
                    <a:lnTo>
                      <a:pt x="0" y="784"/>
                    </a:lnTo>
                    <a:lnTo>
                      <a:pt x="0" y="784"/>
                    </a:lnTo>
                    <a:lnTo>
                      <a:pt x="0" y="393"/>
                    </a:lnTo>
                    <a:lnTo>
                      <a:pt x="0" y="0"/>
                    </a:lnTo>
                  </a:path>
                </a:pathLst>
              </a:custGeom>
              <a:grpFill/>
              <a:ln>
                <a:noFill/>
              </a:ln>
              <a:effectLst/>
              <a:extLst/>
            </p:spPr>
            <p:txBody>
              <a:bodyPr wrap="none" anchor="ctr"/>
              <a:lstStyle/>
              <a:p>
                <a:pPr>
                  <a:defRPr/>
                </a:pPr>
                <a:endParaRPr lang="en-US" dirty="0">
                  <a:solidFill>
                    <a:schemeClr val="accent6"/>
                  </a:solidFill>
                </a:endParaRPr>
              </a:p>
            </p:txBody>
          </p:sp>
        </p:grpSp>
        <p:sp>
          <p:nvSpPr>
            <p:cNvPr id="48" name="Freeform 41"/>
            <p:cNvSpPr>
              <a:spLocks noChangeArrowheads="1"/>
            </p:cNvSpPr>
            <p:nvPr userDrawn="1"/>
          </p:nvSpPr>
          <p:spPr bwMode="auto">
            <a:xfrm flipH="1">
              <a:off x="10445282" y="2814127"/>
              <a:ext cx="168958" cy="407310"/>
            </a:xfrm>
            <a:custGeom>
              <a:avLst/>
              <a:gdLst>
                <a:gd name="T0" fmla="*/ 36 w 250"/>
                <a:gd name="T1" fmla="*/ 209 h 601"/>
                <a:gd name="T2" fmla="*/ 249 w 250"/>
                <a:gd name="T3" fmla="*/ 0 h 601"/>
                <a:gd name="T4" fmla="*/ 249 w 250"/>
                <a:gd name="T5" fmla="*/ 600 h 601"/>
                <a:gd name="T6" fmla="*/ 36 w 250"/>
                <a:gd name="T7" fmla="*/ 387 h 601"/>
                <a:gd name="T8" fmla="*/ 20 w 250"/>
                <a:gd name="T9" fmla="*/ 366 h 601"/>
                <a:gd name="T10" fmla="*/ 10 w 250"/>
                <a:gd name="T11" fmla="*/ 346 h 601"/>
                <a:gd name="T12" fmla="*/ 0 w 250"/>
                <a:gd name="T13" fmla="*/ 321 h 601"/>
                <a:gd name="T14" fmla="*/ 0 w 250"/>
                <a:gd name="T15" fmla="*/ 301 h 601"/>
                <a:gd name="T16" fmla="*/ 0 w 250"/>
                <a:gd name="T17" fmla="*/ 275 h 601"/>
                <a:gd name="T18" fmla="*/ 10 w 250"/>
                <a:gd name="T19" fmla="*/ 254 h 601"/>
                <a:gd name="T20" fmla="*/ 20 w 250"/>
                <a:gd name="T21" fmla="*/ 229 h 601"/>
                <a:gd name="T22" fmla="*/ 36 w 250"/>
                <a:gd name="T23" fmla="*/ 20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01">
                  <a:moveTo>
                    <a:pt x="36" y="209"/>
                  </a:moveTo>
                  <a:lnTo>
                    <a:pt x="249" y="0"/>
                  </a:lnTo>
                  <a:lnTo>
                    <a:pt x="249" y="600"/>
                  </a:lnTo>
                  <a:lnTo>
                    <a:pt x="36" y="387"/>
                  </a:lnTo>
                  <a:lnTo>
                    <a:pt x="20" y="366"/>
                  </a:lnTo>
                  <a:lnTo>
                    <a:pt x="10" y="346"/>
                  </a:lnTo>
                  <a:lnTo>
                    <a:pt x="0" y="321"/>
                  </a:lnTo>
                  <a:lnTo>
                    <a:pt x="0" y="301"/>
                  </a:lnTo>
                  <a:lnTo>
                    <a:pt x="0" y="275"/>
                  </a:lnTo>
                  <a:lnTo>
                    <a:pt x="10" y="254"/>
                  </a:lnTo>
                  <a:lnTo>
                    <a:pt x="20" y="229"/>
                  </a:lnTo>
                  <a:lnTo>
                    <a:pt x="36" y="209"/>
                  </a:lnTo>
                </a:path>
              </a:pathLst>
            </a:custGeom>
            <a:grpFill/>
            <a:ln>
              <a:noFill/>
            </a:ln>
            <a:effectLst/>
            <a:extLst/>
          </p:spPr>
          <p:txBody>
            <a:bodyPr wrap="none" anchor="ctr"/>
            <a:lstStyle/>
            <a:p>
              <a:pPr>
                <a:defRPr/>
              </a:pPr>
              <a:endParaRPr lang="en-US">
                <a:noFill/>
              </a:endParaRPr>
            </a:p>
          </p:txBody>
        </p:sp>
      </p:grpSp>
    </p:spTree>
    <p:extLst>
      <p:ext uri="{BB962C8B-B14F-4D97-AF65-F5344CB8AC3E}">
        <p14:creationId xmlns:p14="http://schemas.microsoft.com/office/powerpoint/2010/main" val="11231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HITE">
    <p:spTree>
      <p:nvGrpSpPr>
        <p:cNvPr id="1" name=""/>
        <p:cNvGrpSpPr/>
        <p:nvPr/>
      </p:nvGrpSpPr>
      <p:grpSpPr>
        <a:xfrm>
          <a:off x="0" y="0"/>
          <a:ext cx="0" cy="0"/>
          <a:chOff x="0" y="0"/>
          <a:chExt cx="0" cy="0"/>
        </a:xfrm>
      </p:grpSpPr>
      <p:sp>
        <p:nvSpPr>
          <p:cNvPr id="7" name="Title 1"/>
          <p:cNvSpPr>
            <a:spLocks noGrp="1"/>
          </p:cNvSpPr>
          <p:nvPr>
            <p:ph type="ctrTitle"/>
          </p:nvPr>
        </p:nvSpPr>
        <p:spPr>
          <a:xfrm>
            <a:off x="410302" y="2701234"/>
            <a:ext cx="7363789" cy="2471446"/>
          </a:xfrm>
        </p:spPr>
        <p:txBody>
          <a:bodyPr anchor="b">
            <a:noAutofit/>
          </a:bodyPr>
          <a:lstStyle>
            <a:lvl1pPr>
              <a:lnSpc>
                <a:spcPct val="80000"/>
              </a:lnSpc>
              <a:defRPr sz="4400">
                <a:solidFill>
                  <a:schemeClr val="tx2"/>
                </a:solidFill>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435702" y="5179917"/>
            <a:ext cx="7338389" cy="1019366"/>
          </a:xfrm>
        </p:spPr>
        <p:txBody>
          <a:bodyPr>
            <a:noAutofit/>
          </a:bodyPr>
          <a:lstStyle>
            <a:lvl1pPr marL="0" indent="0" algn="l">
              <a:lnSpc>
                <a:spcPct val="100000"/>
              </a:lnSpc>
              <a:buNone/>
              <a:defRPr sz="2600">
                <a:solidFill>
                  <a:schemeClr val="tx1"/>
                </a:solidFill>
                <a:latin typeface="+mn-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9" name="Group 8"/>
          <p:cNvGrpSpPr/>
          <p:nvPr userDrawn="1"/>
        </p:nvGrpSpPr>
        <p:grpSpPr>
          <a:xfrm>
            <a:off x="528435" y="656874"/>
            <a:ext cx="1614660" cy="296779"/>
            <a:chOff x="566738" y="1811338"/>
            <a:chExt cx="5018087" cy="922337"/>
          </a:xfrm>
          <a:solidFill>
            <a:schemeClr val="tx1"/>
          </a:solidFill>
        </p:grpSpPr>
        <p:sp>
          <p:nvSpPr>
            <p:cNvPr id="10" name="Freeform 6"/>
            <p:cNvSpPr>
              <a:spLocks/>
            </p:cNvSpPr>
            <p:nvPr/>
          </p:nvSpPr>
          <p:spPr bwMode="auto">
            <a:xfrm>
              <a:off x="4365625" y="2020888"/>
              <a:ext cx="412750" cy="709612"/>
            </a:xfrm>
            <a:custGeom>
              <a:avLst/>
              <a:gdLst>
                <a:gd name="T0" fmla="*/ 98 w 110"/>
                <a:gd name="T1" fmla="*/ 0 h 189"/>
                <a:gd name="T2" fmla="*/ 61 w 110"/>
                <a:gd name="T3" fmla="*/ 5 h 189"/>
                <a:gd name="T4" fmla="*/ 45 w 110"/>
                <a:gd name="T5" fmla="*/ 10 h 189"/>
                <a:gd name="T6" fmla="*/ 42 w 110"/>
                <a:gd name="T7" fmla="*/ 6 h 189"/>
                <a:gd name="T8" fmla="*/ 25 w 110"/>
                <a:gd name="T9" fmla="*/ 0 h 189"/>
                <a:gd name="T10" fmla="*/ 0 w 110"/>
                <a:gd name="T11" fmla="*/ 0 h 189"/>
                <a:gd name="T12" fmla="*/ 0 w 110"/>
                <a:gd name="T13" fmla="*/ 189 h 189"/>
                <a:gd name="T14" fmla="*/ 49 w 110"/>
                <a:gd name="T15" fmla="*/ 189 h 189"/>
                <a:gd name="T16" fmla="*/ 49 w 110"/>
                <a:gd name="T17" fmla="*/ 90 h 189"/>
                <a:gd name="T18" fmla="*/ 59 w 110"/>
                <a:gd name="T19" fmla="*/ 57 h 189"/>
                <a:gd name="T20" fmla="*/ 89 w 110"/>
                <a:gd name="T21" fmla="*/ 48 h 189"/>
                <a:gd name="T22" fmla="*/ 110 w 110"/>
                <a:gd name="T23" fmla="*/ 48 h 189"/>
                <a:gd name="T24" fmla="*/ 110 w 110"/>
                <a:gd name="T25" fmla="*/ 0 h 189"/>
                <a:gd name="T26" fmla="*/ 98 w 110"/>
                <a:gd name="T2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89">
                  <a:moveTo>
                    <a:pt x="98" y="0"/>
                  </a:moveTo>
                  <a:cubicBezTo>
                    <a:pt x="86" y="0"/>
                    <a:pt x="73" y="1"/>
                    <a:pt x="61" y="5"/>
                  </a:cubicBezTo>
                  <a:cubicBezTo>
                    <a:pt x="56" y="6"/>
                    <a:pt x="50" y="8"/>
                    <a:pt x="45" y="10"/>
                  </a:cubicBezTo>
                  <a:cubicBezTo>
                    <a:pt x="44" y="9"/>
                    <a:pt x="43" y="8"/>
                    <a:pt x="42" y="6"/>
                  </a:cubicBezTo>
                  <a:cubicBezTo>
                    <a:pt x="37" y="2"/>
                    <a:pt x="32" y="0"/>
                    <a:pt x="25" y="0"/>
                  </a:cubicBezTo>
                  <a:cubicBezTo>
                    <a:pt x="0" y="0"/>
                    <a:pt x="0" y="0"/>
                    <a:pt x="0" y="0"/>
                  </a:cubicBezTo>
                  <a:cubicBezTo>
                    <a:pt x="0" y="189"/>
                    <a:pt x="0" y="189"/>
                    <a:pt x="0" y="189"/>
                  </a:cubicBezTo>
                  <a:cubicBezTo>
                    <a:pt x="49" y="189"/>
                    <a:pt x="49" y="189"/>
                    <a:pt x="49" y="189"/>
                  </a:cubicBezTo>
                  <a:cubicBezTo>
                    <a:pt x="49" y="90"/>
                    <a:pt x="49" y="90"/>
                    <a:pt x="49" y="90"/>
                  </a:cubicBezTo>
                  <a:cubicBezTo>
                    <a:pt x="49" y="71"/>
                    <a:pt x="52" y="64"/>
                    <a:pt x="59" y="57"/>
                  </a:cubicBezTo>
                  <a:cubicBezTo>
                    <a:pt x="65" y="51"/>
                    <a:pt x="75" y="48"/>
                    <a:pt x="89" y="48"/>
                  </a:cubicBezTo>
                  <a:cubicBezTo>
                    <a:pt x="110" y="48"/>
                    <a:pt x="110" y="48"/>
                    <a:pt x="110" y="48"/>
                  </a:cubicBezTo>
                  <a:cubicBezTo>
                    <a:pt x="110" y="0"/>
                    <a:pt x="110" y="0"/>
                    <a:pt x="110"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1" name="Freeform 7"/>
            <p:cNvSpPr>
              <a:spLocks/>
            </p:cNvSpPr>
            <p:nvPr/>
          </p:nvSpPr>
          <p:spPr bwMode="auto">
            <a:xfrm>
              <a:off x="1268413" y="1811338"/>
              <a:ext cx="184150" cy="919162"/>
            </a:xfrm>
            <a:custGeom>
              <a:avLst/>
              <a:gdLst>
                <a:gd name="T0" fmla="*/ 25 w 49"/>
                <a:gd name="T1" fmla="*/ 0 h 245"/>
                <a:gd name="T2" fmla="*/ 0 w 49"/>
                <a:gd name="T3" fmla="*/ 0 h 245"/>
                <a:gd name="T4" fmla="*/ 0 w 49"/>
                <a:gd name="T5" fmla="*/ 221 h 245"/>
                <a:gd name="T6" fmla="*/ 7 w 49"/>
                <a:gd name="T7" fmla="*/ 238 h 245"/>
                <a:gd name="T8" fmla="*/ 24 w 49"/>
                <a:gd name="T9" fmla="*/ 245 h 245"/>
                <a:gd name="T10" fmla="*/ 49 w 49"/>
                <a:gd name="T11" fmla="*/ 245 h 245"/>
                <a:gd name="T12" fmla="*/ 49 w 49"/>
                <a:gd name="T13" fmla="*/ 23 h 245"/>
                <a:gd name="T14" fmla="*/ 42 w 49"/>
                <a:gd name="T15" fmla="*/ 7 h 245"/>
                <a:gd name="T16" fmla="*/ 25 w 49"/>
                <a:gd name="T17"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5">
                  <a:moveTo>
                    <a:pt x="25" y="0"/>
                  </a:moveTo>
                  <a:cubicBezTo>
                    <a:pt x="0" y="0"/>
                    <a:pt x="0" y="0"/>
                    <a:pt x="0" y="0"/>
                  </a:cubicBezTo>
                  <a:cubicBezTo>
                    <a:pt x="0" y="221"/>
                    <a:pt x="0" y="221"/>
                    <a:pt x="0" y="221"/>
                  </a:cubicBezTo>
                  <a:cubicBezTo>
                    <a:pt x="0" y="228"/>
                    <a:pt x="2" y="233"/>
                    <a:pt x="7" y="238"/>
                  </a:cubicBezTo>
                  <a:cubicBezTo>
                    <a:pt x="11" y="242"/>
                    <a:pt x="17" y="245"/>
                    <a:pt x="24" y="245"/>
                  </a:cubicBezTo>
                  <a:cubicBezTo>
                    <a:pt x="49" y="245"/>
                    <a:pt x="49" y="245"/>
                    <a:pt x="49" y="245"/>
                  </a:cubicBezTo>
                  <a:cubicBezTo>
                    <a:pt x="49" y="23"/>
                    <a:pt x="49" y="23"/>
                    <a:pt x="49" y="23"/>
                  </a:cubicBezTo>
                  <a:cubicBezTo>
                    <a:pt x="49" y="16"/>
                    <a:pt x="47" y="11"/>
                    <a:pt x="42" y="7"/>
                  </a:cubicBezTo>
                  <a:cubicBezTo>
                    <a:pt x="37" y="2"/>
                    <a:pt x="32"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2" name="Freeform 8"/>
            <p:cNvSpPr>
              <a:spLocks noEditPoints="1"/>
            </p:cNvSpPr>
            <p:nvPr/>
          </p:nvSpPr>
          <p:spPr bwMode="auto">
            <a:xfrm>
              <a:off x="1522413" y="2001838"/>
              <a:ext cx="646112" cy="731837"/>
            </a:xfrm>
            <a:custGeom>
              <a:avLst/>
              <a:gdLst>
                <a:gd name="T0" fmla="*/ 86 w 172"/>
                <a:gd name="T1" fmla="*/ 155 h 195"/>
                <a:gd name="T2" fmla="*/ 124 w 172"/>
                <a:gd name="T3" fmla="*/ 98 h 195"/>
                <a:gd name="T4" fmla="*/ 86 w 172"/>
                <a:gd name="T5" fmla="*/ 41 h 195"/>
                <a:gd name="T6" fmla="*/ 48 w 172"/>
                <a:gd name="T7" fmla="*/ 98 h 195"/>
                <a:gd name="T8" fmla="*/ 86 w 172"/>
                <a:gd name="T9" fmla="*/ 155 h 195"/>
                <a:gd name="T10" fmla="*/ 86 w 172"/>
                <a:gd name="T11" fmla="*/ 0 h 195"/>
                <a:gd name="T12" fmla="*/ 172 w 172"/>
                <a:gd name="T13" fmla="*/ 98 h 195"/>
                <a:gd name="T14" fmla="*/ 86 w 172"/>
                <a:gd name="T15" fmla="*/ 195 h 195"/>
                <a:gd name="T16" fmla="*/ 0 w 172"/>
                <a:gd name="T17" fmla="*/ 98 h 195"/>
                <a:gd name="T18" fmla="*/ 86 w 172"/>
                <a:gd name="T1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95">
                  <a:moveTo>
                    <a:pt x="86" y="155"/>
                  </a:moveTo>
                  <a:cubicBezTo>
                    <a:pt x="115" y="155"/>
                    <a:pt x="124" y="124"/>
                    <a:pt x="124" y="98"/>
                  </a:cubicBezTo>
                  <a:cubicBezTo>
                    <a:pt x="124" y="73"/>
                    <a:pt x="115" y="41"/>
                    <a:pt x="86" y="41"/>
                  </a:cubicBezTo>
                  <a:cubicBezTo>
                    <a:pt x="57" y="41"/>
                    <a:pt x="48" y="73"/>
                    <a:pt x="48" y="98"/>
                  </a:cubicBezTo>
                  <a:cubicBezTo>
                    <a:pt x="48" y="124"/>
                    <a:pt x="57" y="155"/>
                    <a:pt x="86" y="155"/>
                  </a:cubicBezTo>
                  <a:close/>
                  <a:moveTo>
                    <a:pt x="86" y="0"/>
                  </a:moveTo>
                  <a:cubicBezTo>
                    <a:pt x="141" y="0"/>
                    <a:pt x="172" y="37"/>
                    <a:pt x="172" y="98"/>
                  </a:cubicBezTo>
                  <a:cubicBezTo>
                    <a:pt x="172" y="159"/>
                    <a:pt x="141" y="195"/>
                    <a:pt x="86" y="195"/>
                  </a:cubicBezTo>
                  <a:cubicBezTo>
                    <a:pt x="29" y="195"/>
                    <a:pt x="0" y="159"/>
                    <a:pt x="0" y="98"/>
                  </a:cubicBezTo>
                  <a:cubicBezTo>
                    <a:pt x="0" y="37"/>
                    <a:pt x="29"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3" name="Freeform 9"/>
            <p:cNvSpPr>
              <a:spLocks/>
            </p:cNvSpPr>
            <p:nvPr/>
          </p:nvSpPr>
          <p:spPr bwMode="auto">
            <a:xfrm>
              <a:off x="566738" y="2001838"/>
              <a:ext cx="630237" cy="731837"/>
            </a:xfrm>
            <a:custGeom>
              <a:avLst/>
              <a:gdLst>
                <a:gd name="T0" fmla="*/ 86 w 168"/>
                <a:gd name="T1" fmla="*/ 155 h 195"/>
                <a:gd name="T2" fmla="*/ 48 w 168"/>
                <a:gd name="T3" fmla="*/ 98 h 195"/>
                <a:gd name="T4" fmla="*/ 86 w 168"/>
                <a:gd name="T5" fmla="*/ 41 h 195"/>
                <a:gd name="T6" fmla="*/ 117 w 168"/>
                <a:gd name="T7" fmla="*/ 62 h 195"/>
                <a:gd name="T8" fmla="*/ 168 w 168"/>
                <a:gd name="T9" fmla="*/ 62 h 195"/>
                <a:gd name="T10" fmla="*/ 86 w 168"/>
                <a:gd name="T11" fmla="*/ 0 h 195"/>
                <a:gd name="T12" fmla="*/ 0 w 168"/>
                <a:gd name="T13" fmla="*/ 98 h 195"/>
                <a:gd name="T14" fmla="*/ 86 w 168"/>
                <a:gd name="T15" fmla="*/ 195 h 195"/>
                <a:gd name="T16" fmla="*/ 168 w 168"/>
                <a:gd name="T17" fmla="*/ 134 h 195"/>
                <a:gd name="T18" fmla="*/ 135 w 168"/>
                <a:gd name="T19" fmla="*/ 134 h 195"/>
                <a:gd name="T20" fmla="*/ 121 w 168"/>
                <a:gd name="T21" fmla="*/ 139 h 195"/>
                <a:gd name="T22" fmla="*/ 86 w 168"/>
                <a:gd name="T23" fmla="*/ 15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95">
                  <a:moveTo>
                    <a:pt x="86" y="155"/>
                  </a:moveTo>
                  <a:cubicBezTo>
                    <a:pt x="57" y="155"/>
                    <a:pt x="48" y="124"/>
                    <a:pt x="48" y="98"/>
                  </a:cubicBezTo>
                  <a:cubicBezTo>
                    <a:pt x="48" y="73"/>
                    <a:pt x="57" y="41"/>
                    <a:pt x="86" y="41"/>
                  </a:cubicBezTo>
                  <a:cubicBezTo>
                    <a:pt x="102" y="41"/>
                    <a:pt x="111" y="50"/>
                    <a:pt x="117" y="62"/>
                  </a:cubicBezTo>
                  <a:cubicBezTo>
                    <a:pt x="168" y="62"/>
                    <a:pt x="168" y="62"/>
                    <a:pt x="168" y="62"/>
                  </a:cubicBezTo>
                  <a:cubicBezTo>
                    <a:pt x="158" y="23"/>
                    <a:pt x="130" y="0"/>
                    <a:pt x="86" y="0"/>
                  </a:cubicBezTo>
                  <a:cubicBezTo>
                    <a:pt x="30" y="0"/>
                    <a:pt x="0" y="37"/>
                    <a:pt x="0" y="98"/>
                  </a:cubicBezTo>
                  <a:cubicBezTo>
                    <a:pt x="0" y="159"/>
                    <a:pt x="30" y="195"/>
                    <a:pt x="86" y="195"/>
                  </a:cubicBezTo>
                  <a:cubicBezTo>
                    <a:pt x="130" y="195"/>
                    <a:pt x="158" y="173"/>
                    <a:pt x="168" y="134"/>
                  </a:cubicBezTo>
                  <a:cubicBezTo>
                    <a:pt x="135" y="134"/>
                    <a:pt x="135" y="134"/>
                    <a:pt x="135" y="134"/>
                  </a:cubicBezTo>
                  <a:cubicBezTo>
                    <a:pt x="135" y="134"/>
                    <a:pt x="126" y="134"/>
                    <a:pt x="121" y="139"/>
                  </a:cubicBezTo>
                  <a:cubicBezTo>
                    <a:pt x="112" y="147"/>
                    <a:pt x="105" y="155"/>
                    <a:pt x="8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4" name="Freeform 10"/>
            <p:cNvSpPr>
              <a:spLocks/>
            </p:cNvSpPr>
            <p:nvPr/>
          </p:nvSpPr>
          <p:spPr bwMode="auto">
            <a:xfrm>
              <a:off x="2239963" y="2020888"/>
              <a:ext cx="611187" cy="712787"/>
            </a:xfrm>
            <a:custGeom>
              <a:avLst/>
              <a:gdLst>
                <a:gd name="T0" fmla="*/ 157 w 163"/>
                <a:gd name="T1" fmla="*/ 7 h 190"/>
                <a:gd name="T2" fmla="*/ 139 w 163"/>
                <a:gd name="T3" fmla="*/ 0 h 190"/>
                <a:gd name="T4" fmla="*/ 115 w 163"/>
                <a:gd name="T5" fmla="*/ 0 h 190"/>
                <a:gd name="T6" fmla="*/ 115 w 163"/>
                <a:gd name="T7" fmla="*/ 118 h 190"/>
                <a:gd name="T8" fmla="*/ 105 w 163"/>
                <a:gd name="T9" fmla="*/ 142 h 190"/>
                <a:gd name="T10" fmla="*/ 82 w 163"/>
                <a:gd name="T11" fmla="*/ 150 h 190"/>
                <a:gd name="T12" fmla="*/ 59 w 163"/>
                <a:gd name="T13" fmla="*/ 142 h 190"/>
                <a:gd name="T14" fmla="*/ 48 w 163"/>
                <a:gd name="T15" fmla="*/ 118 h 190"/>
                <a:gd name="T16" fmla="*/ 48 w 163"/>
                <a:gd name="T17" fmla="*/ 23 h 190"/>
                <a:gd name="T18" fmla="*/ 42 w 163"/>
                <a:gd name="T19" fmla="*/ 7 h 190"/>
                <a:gd name="T20" fmla="*/ 25 w 163"/>
                <a:gd name="T21" fmla="*/ 0 h 190"/>
                <a:gd name="T22" fmla="*/ 0 w 163"/>
                <a:gd name="T23" fmla="*/ 0 h 190"/>
                <a:gd name="T24" fmla="*/ 0 w 163"/>
                <a:gd name="T25" fmla="*/ 109 h 190"/>
                <a:gd name="T26" fmla="*/ 26 w 163"/>
                <a:gd name="T27" fmla="*/ 175 h 190"/>
                <a:gd name="T28" fmla="*/ 82 w 163"/>
                <a:gd name="T29" fmla="*/ 190 h 190"/>
                <a:gd name="T30" fmla="*/ 137 w 163"/>
                <a:gd name="T31" fmla="*/ 175 h 190"/>
                <a:gd name="T32" fmla="*/ 163 w 163"/>
                <a:gd name="T33" fmla="*/ 109 h 190"/>
                <a:gd name="T34" fmla="*/ 163 w 163"/>
                <a:gd name="T35" fmla="*/ 23 h 190"/>
                <a:gd name="T36" fmla="*/ 157 w 163"/>
                <a:gd name="T37" fmla="*/ 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190">
                  <a:moveTo>
                    <a:pt x="157" y="7"/>
                  </a:moveTo>
                  <a:cubicBezTo>
                    <a:pt x="152" y="2"/>
                    <a:pt x="147" y="0"/>
                    <a:pt x="139" y="0"/>
                  </a:cubicBezTo>
                  <a:cubicBezTo>
                    <a:pt x="115" y="0"/>
                    <a:pt x="115" y="0"/>
                    <a:pt x="115" y="0"/>
                  </a:cubicBezTo>
                  <a:cubicBezTo>
                    <a:pt x="115" y="118"/>
                    <a:pt x="115" y="118"/>
                    <a:pt x="115" y="118"/>
                  </a:cubicBezTo>
                  <a:cubicBezTo>
                    <a:pt x="115" y="129"/>
                    <a:pt x="111" y="137"/>
                    <a:pt x="105" y="142"/>
                  </a:cubicBezTo>
                  <a:cubicBezTo>
                    <a:pt x="98" y="148"/>
                    <a:pt x="90" y="150"/>
                    <a:pt x="82" y="150"/>
                  </a:cubicBezTo>
                  <a:cubicBezTo>
                    <a:pt x="73" y="150"/>
                    <a:pt x="65" y="148"/>
                    <a:pt x="59" y="142"/>
                  </a:cubicBezTo>
                  <a:cubicBezTo>
                    <a:pt x="52" y="137"/>
                    <a:pt x="48" y="129"/>
                    <a:pt x="48" y="118"/>
                  </a:cubicBezTo>
                  <a:cubicBezTo>
                    <a:pt x="48" y="23"/>
                    <a:pt x="48" y="23"/>
                    <a:pt x="48" y="23"/>
                  </a:cubicBezTo>
                  <a:cubicBezTo>
                    <a:pt x="48" y="17"/>
                    <a:pt x="46" y="11"/>
                    <a:pt x="42" y="7"/>
                  </a:cubicBezTo>
                  <a:cubicBezTo>
                    <a:pt x="37" y="2"/>
                    <a:pt x="32" y="0"/>
                    <a:pt x="25" y="0"/>
                  </a:cubicBezTo>
                  <a:cubicBezTo>
                    <a:pt x="0" y="0"/>
                    <a:pt x="0" y="0"/>
                    <a:pt x="0" y="0"/>
                  </a:cubicBezTo>
                  <a:cubicBezTo>
                    <a:pt x="0" y="109"/>
                    <a:pt x="0" y="109"/>
                    <a:pt x="0" y="109"/>
                  </a:cubicBezTo>
                  <a:cubicBezTo>
                    <a:pt x="0" y="143"/>
                    <a:pt x="9" y="163"/>
                    <a:pt x="26" y="175"/>
                  </a:cubicBezTo>
                  <a:cubicBezTo>
                    <a:pt x="42" y="186"/>
                    <a:pt x="61" y="190"/>
                    <a:pt x="82" y="190"/>
                  </a:cubicBezTo>
                  <a:cubicBezTo>
                    <a:pt x="102" y="190"/>
                    <a:pt x="121" y="186"/>
                    <a:pt x="137" y="175"/>
                  </a:cubicBezTo>
                  <a:cubicBezTo>
                    <a:pt x="154" y="163"/>
                    <a:pt x="163" y="143"/>
                    <a:pt x="163" y="109"/>
                  </a:cubicBezTo>
                  <a:cubicBezTo>
                    <a:pt x="163" y="23"/>
                    <a:pt x="163" y="23"/>
                    <a:pt x="163" y="23"/>
                  </a:cubicBezTo>
                  <a:cubicBezTo>
                    <a:pt x="163" y="17"/>
                    <a:pt x="161" y="11"/>
                    <a:pt x="15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5" name="Freeform 11"/>
            <p:cNvSpPr>
              <a:spLocks noEditPoints="1"/>
            </p:cNvSpPr>
            <p:nvPr/>
          </p:nvSpPr>
          <p:spPr bwMode="auto">
            <a:xfrm>
              <a:off x="2925763" y="1811338"/>
              <a:ext cx="655637" cy="922337"/>
            </a:xfrm>
            <a:custGeom>
              <a:avLst/>
              <a:gdLst>
                <a:gd name="T0" fmla="*/ 168 w 175"/>
                <a:gd name="T1" fmla="*/ 7 h 246"/>
                <a:gd name="T2" fmla="*/ 151 w 175"/>
                <a:gd name="T3" fmla="*/ 0 h 246"/>
                <a:gd name="T4" fmla="*/ 127 w 175"/>
                <a:gd name="T5" fmla="*/ 0 h 246"/>
                <a:gd name="T6" fmla="*/ 127 w 175"/>
                <a:gd name="T7" fmla="*/ 70 h 246"/>
                <a:gd name="T8" fmla="*/ 79 w 175"/>
                <a:gd name="T9" fmla="*/ 51 h 246"/>
                <a:gd name="T10" fmla="*/ 0 w 175"/>
                <a:gd name="T11" fmla="*/ 149 h 246"/>
                <a:gd name="T12" fmla="*/ 87 w 175"/>
                <a:gd name="T13" fmla="*/ 246 h 246"/>
                <a:gd name="T14" fmla="*/ 175 w 175"/>
                <a:gd name="T15" fmla="*/ 150 h 246"/>
                <a:gd name="T16" fmla="*/ 175 w 175"/>
                <a:gd name="T17" fmla="*/ 150 h 246"/>
                <a:gd name="T18" fmla="*/ 175 w 175"/>
                <a:gd name="T19" fmla="*/ 23 h 246"/>
                <a:gd name="T20" fmla="*/ 168 w 175"/>
                <a:gd name="T21" fmla="*/ 7 h 246"/>
                <a:gd name="T22" fmla="*/ 87 w 175"/>
                <a:gd name="T23" fmla="*/ 206 h 246"/>
                <a:gd name="T24" fmla="*/ 49 w 175"/>
                <a:gd name="T25" fmla="*/ 149 h 246"/>
                <a:gd name="T26" fmla="*/ 87 w 175"/>
                <a:gd name="T27" fmla="*/ 92 h 246"/>
                <a:gd name="T28" fmla="*/ 127 w 175"/>
                <a:gd name="T29" fmla="*/ 149 h 246"/>
                <a:gd name="T30" fmla="*/ 127 w 175"/>
                <a:gd name="T31" fmla="*/ 150 h 246"/>
                <a:gd name="T32" fmla="*/ 127 w 175"/>
                <a:gd name="T33" fmla="*/ 150 h 246"/>
                <a:gd name="T34" fmla="*/ 87 w 175"/>
                <a:gd name="T35" fmla="*/ 20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246">
                  <a:moveTo>
                    <a:pt x="168" y="7"/>
                  </a:moveTo>
                  <a:cubicBezTo>
                    <a:pt x="163" y="2"/>
                    <a:pt x="158" y="0"/>
                    <a:pt x="151" y="0"/>
                  </a:cubicBezTo>
                  <a:cubicBezTo>
                    <a:pt x="127" y="0"/>
                    <a:pt x="127" y="0"/>
                    <a:pt x="127" y="0"/>
                  </a:cubicBezTo>
                  <a:cubicBezTo>
                    <a:pt x="127" y="70"/>
                    <a:pt x="127" y="70"/>
                    <a:pt x="127" y="70"/>
                  </a:cubicBezTo>
                  <a:cubicBezTo>
                    <a:pt x="119" y="63"/>
                    <a:pt x="103" y="51"/>
                    <a:pt x="79" y="51"/>
                  </a:cubicBezTo>
                  <a:cubicBezTo>
                    <a:pt x="29" y="51"/>
                    <a:pt x="0" y="88"/>
                    <a:pt x="0" y="149"/>
                  </a:cubicBezTo>
                  <a:cubicBezTo>
                    <a:pt x="0" y="210"/>
                    <a:pt x="30" y="246"/>
                    <a:pt x="87" y="246"/>
                  </a:cubicBezTo>
                  <a:cubicBezTo>
                    <a:pt x="144" y="246"/>
                    <a:pt x="175" y="210"/>
                    <a:pt x="175" y="150"/>
                  </a:cubicBezTo>
                  <a:cubicBezTo>
                    <a:pt x="175" y="150"/>
                    <a:pt x="175" y="150"/>
                    <a:pt x="175" y="150"/>
                  </a:cubicBezTo>
                  <a:cubicBezTo>
                    <a:pt x="175" y="23"/>
                    <a:pt x="175" y="23"/>
                    <a:pt x="175" y="23"/>
                  </a:cubicBezTo>
                  <a:cubicBezTo>
                    <a:pt x="175" y="16"/>
                    <a:pt x="173" y="11"/>
                    <a:pt x="168" y="7"/>
                  </a:cubicBezTo>
                  <a:close/>
                  <a:moveTo>
                    <a:pt x="87" y="206"/>
                  </a:moveTo>
                  <a:cubicBezTo>
                    <a:pt x="58" y="206"/>
                    <a:pt x="49" y="175"/>
                    <a:pt x="49" y="149"/>
                  </a:cubicBezTo>
                  <a:cubicBezTo>
                    <a:pt x="49" y="124"/>
                    <a:pt x="58" y="92"/>
                    <a:pt x="87" y="92"/>
                  </a:cubicBezTo>
                  <a:cubicBezTo>
                    <a:pt x="117" y="92"/>
                    <a:pt x="126" y="123"/>
                    <a:pt x="127" y="149"/>
                  </a:cubicBezTo>
                  <a:cubicBezTo>
                    <a:pt x="127" y="150"/>
                    <a:pt x="127" y="150"/>
                    <a:pt x="127" y="150"/>
                  </a:cubicBezTo>
                  <a:cubicBezTo>
                    <a:pt x="127" y="150"/>
                    <a:pt x="127" y="150"/>
                    <a:pt x="127" y="150"/>
                  </a:cubicBezTo>
                  <a:cubicBezTo>
                    <a:pt x="127" y="176"/>
                    <a:pt x="117" y="206"/>
                    <a:pt x="87" y="20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6" name="Freeform 12"/>
            <p:cNvSpPr>
              <a:spLocks noEditPoints="1"/>
            </p:cNvSpPr>
            <p:nvPr/>
          </p:nvSpPr>
          <p:spPr bwMode="auto">
            <a:xfrm>
              <a:off x="3652838" y="2001838"/>
              <a:ext cx="646112" cy="731837"/>
            </a:xfrm>
            <a:custGeom>
              <a:avLst/>
              <a:gdLst>
                <a:gd name="T0" fmla="*/ 172 w 172"/>
                <a:gd name="T1" fmla="*/ 87 h 195"/>
                <a:gd name="T2" fmla="*/ 169 w 172"/>
                <a:gd name="T3" fmla="*/ 98 h 195"/>
                <a:gd name="T4" fmla="*/ 165 w 172"/>
                <a:gd name="T5" fmla="*/ 104 h 195"/>
                <a:gd name="T6" fmla="*/ 148 w 172"/>
                <a:gd name="T7" fmla="*/ 111 h 195"/>
                <a:gd name="T8" fmla="*/ 48 w 172"/>
                <a:gd name="T9" fmla="*/ 111 h 195"/>
                <a:gd name="T10" fmla="*/ 86 w 172"/>
                <a:gd name="T11" fmla="*/ 155 h 195"/>
                <a:gd name="T12" fmla="*/ 120 w 172"/>
                <a:gd name="T13" fmla="*/ 139 h 195"/>
                <a:gd name="T14" fmla="*/ 134 w 172"/>
                <a:gd name="T15" fmla="*/ 134 h 195"/>
                <a:gd name="T16" fmla="*/ 168 w 172"/>
                <a:gd name="T17" fmla="*/ 134 h 195"/>
                <a:gd name="T18" fmla="*/ 86 w 172"/>
                <a:gd name="T19" fmla="*/ 195 h 195"/>
                <a:gd name="T20" fmla="*/ 0 w 172"/>
                <a:gd name="T21" fmla="*/ 98 h 195"/>
                <a:gd name="T22" fmla="*/ 86 w 172"/>
                <a:gd name="T23" fmla="*/ 0 h 195"/>
                <a:gd name="T24" fmla="*/ 168 w 172"/>
                <a:gd name="T25" fmla="*/ 62 h 195"/>
                <a:gd name="T26" fmla="*/ 172 w 172"/>
                <a:gd name="T27" fmla="*/ 84 h 195"/>
                <a:gd name="T28" fmla="*/ 172 w 172"/>
                <a:gd name="T29" fmla="*/ 87 h 195"/>
                <a:gd name="T30" fmla="*/ 86 w 172"/>
                <a:gd name="T31" fmla="*/ 41 h 195"/>
                <a:gd name="T32" fmla="*/ 50 w 172"/>
                <a:gd name="T33" fmla="*/ 74 h 195"/>
                <a:gd name="T34" fmla="*/ 121 w 172"/>
                <a:gd name="T35" fmla="*/ 74 h 195"/>
                <a:gd name="T36" fmla="*/ 86 w 172"/>
                <a:gd name="T37" fmla="*/ 4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95">
                  <a:moveTo>
                    <a:pt x="172" y="87"/>
                  </a:moveTo>
                  <a:cubicBezTo>
                    <a:pt x="172" y="91"/>
                    <a:pt x="171" y="95"/>
                    <a:pt x="169" y="98"/>
                  </a:cubicBezTo>
                  <a:cubicBezTo>
                    <a:pt x="168" y="100"/>
                    <a:pt x="167" y="102"/>
                    <a:pt x="165" y="104"/>
                  </a:cubicBezTo>
                  <a:cubicBezTo>
                    <a:pt x="160" y="108"/>
                    <a:pt x="155" y="111"/>
                    <a:pt x="148" y="111"/>
                  </a:cubicBezTo>
                  <a:cubicBezTo>
                    <a:pt x="48" y="111"/>
                    <a:pt x="48" y="111"/>
                    <a:pt x="48" y="111"/>
                  </a:cubicBezTo>
                  <a:cubicBezTo>
                    <a:pt x="50" y="133"/>
                    <a:pt x="61" y="155"/>
                    <a:pt x="86" y="155"/>
                  </a:cubicBezTo>
                  <a:cubicBezTo>
                    <a:pt x="104" y="155"/>
                    <a:pt x="111" y="147"/>
                    <a:pt x="120" y="139"/>
                  </a:cubicBezTo>
                  <a:cubicBezTo>
                    <a:pt x="125" y="134"/>
                    <a:pt x="134" y="134"/>
                    <a:pt x="134" y="134"/>
                  </a:cubicBezTo>
                  <a:cubicBezTo>
                    <a:pt x="168" y="134"/>
                    <a:pt x="168" y="134"/>
                    <a:pt x="168" y="134"/>
                  </a:cubicBezTo>
                  <a:cubicBezTo>
                    <a:pt x="157" y="173"/>
                    <a:pt x="129" y="195"/>
                    <a:pt x="86" y="195"/>
                  </a:cubicBezTo>
                  <a:cubicBezTo>
                    <a:pt x="29" y="195"/>
                    <a:pt x="0" y="159"/>
                    <a:pt x="0" y="98"/>
                  </a:cubicBezTo>
                  <a:cubicBezTo>
                    <a:pt x="0" y="37"/>
                    <a:pt x="29" y="0"/>
                    <a:pt x="86" y="0"/>
                  </a:cubicBezTo>
                  <a:cubicBezTo>
                    <a:pt x="129" y="0"/>
                    <a:pt x="158" y="23"/>
                    <a:pt x="168" y="62"/>
                  </a:cubicBezTo>
                  <a:cubicBezTo>
                    <a:pt x="170" y="68"/>
                    <a:pt x="171" y="76"/>
                    <a:pt x="172" y="84"/>
                  </a:cubicBezTo>
                  <a:lnTo>
                    <a:pt x="172" y="87"/>
                  </a:lnTo>
                  <a:close/>
                  <a:moveTo>
                    <a:pt x="86" y="41"/>
                  </a:moveTo>
                  <a:cubicBezTo>
                    <a:pt x="65" y="41"/>
                    <a:pt x="52" y="57"/>
                    <a:pt x="50" y="74"/>
                  </a:cubicBezTo>
                  <a:cubicBezTo>
                    <a:pt x="121" y="74"/>
                    <a:pt x="121" y="74"/>
                    <a:pt x="121" y="74"/>
                  </a:cubicBezTo>
                  <a:cubicBezTo>
                    <a:pt x="121" y="57"/>
                    <a:pt x="106" y="41"/>
                    <a:pt x="86"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7" name="Freeform 13"/>
            <p:cNvSpPr>
              <a:spLocks noEditPoints="1"/>
            </p:cNvSpPr>
            <p:nvPr/>
          </p:nvSpPr>
          <p:spPr bwMode="auto">
            <a:xfrm>
              <a:off x="4805363" y="2001838"/>
              <a:ext cx="592137" cy="731837"/>
            </a:xfrm>
            <a:custGeom>
              <a:avLst/>
              <a:gdLst>
                <a:gd name="T0" fmla="*/ 158 w 158"/>
                <a:gd name="T1" fmla="*/ 52 h 195"/>
                <a:gd name="T2" fmla="*/ 138 w 158"/>
                <a:gd name="T3" fmla="*/ 13 h 195"/>
                <a:gd name="T4" fmla="*/ 79 w 158"/>
                <a:gd name="T5" fmla="*/ 0 h 195"/>
                <a:gd name="T6" fmla="*/ 24 w 158"/>
                <a:gd name="T7" fmla="*/ 16 h 195"/>
                <a:gd name="T8" fmla="*/ 4 w 158"/>
                <a:gd name="T9" fmla="*/ 53 h 195"/>
                <a:gd name="T10" fmla="*/ 52 w 158"/>
                <a:gd name="T11" fmla="*/ 53 h 195"/>
                <a:gd name="T12" fmla="*/ 63 w 158"/>
                <a:gd name="T13" fmla="*/ 41 h 195"/>
                <a:gd name="T14" fmla="*/ 81 w 158"/>
                <a:gd name="T15" fmla="*/ 38 h 195"/>
                <a:gd name="T16" fmla="*/ 101 w 158"/>
                <a:gd name="T17" fmla="*/ 42 h 195"/>
                <a:gd name="T18" fmla="*/ 111 w 158"/>
                <a:gd name="T19" fmla="*/ 55 h 195"/>
                <a:gd name="T20" fmla="*/ 81 w 158"/>
                <a:gd name="T21" fmla="*/ 72 h 195"/>
                <a:gd name="T22" fmla="*/ 18 w 158"/>
                <a:gd name="T23" fmla="*/ 91 h 195"/>
                <a:gd name="T24" fmla="*/ 0 w 158"/>
                <a:gd name="T25" fmla="*/ 135 h 195"/>
                <a:gd name="T26" fmla="*/ 19 w 158"/>
                <a:gd name="T27" fmla="*/ 180 h 195"/>
                <a:gd name="T28" fmla="*/ 77 w 158"/>
                <a:gd name="T29" fmla="*/ 195 h 195"/>
                <a:gd name="T30" fmla="*/ 136 w 158"/>
                <a:gd name="T31" fmla="*/ 181 h 195"/>
                <a:gd name="T32" fmla="*/ 158 w 158"/>
                <a:gd name="T33" fmla="*/ 141 h 195"/>
                <a:gd name="T34" fmla="*/ 158 w 158"/>
                <a:gd name="T35" fmla="*/ 52 h 195"/>
                <a:gd name="T36" fmla="*/ 105 w 158"/>
                <a:gd name="T37" fmla="*/ 144 h 195"/>
                <a:gd name="T38" fmla="*/ 74 w 158"/>
                <a:gd name="T39" fmla="*/ 155 h 195"/>
                <a:gd name="T40" fmla="*/ 52 w 158"/>
                <a:gd name="T41" fmla="*/ 149 h 195"/>
                <a:gd name="T42" fmla="*/ 45 w 158"/>
                <a:gd name="T43" fmla="*/ 135 h 195"/>
                <a:gd name="T44" fmla="*/ 50 w 158"/>
                <a:gd name="T45" fmla="*/ 122 h 195"/>
                <a:gd name="T46" fmla="*/ 81 w 158"/>
                <a:gd name="T47" fmla="*/ 110 h 195"/>
                <a:gd name="T48" fmla="*/ 112 w 158"/>
                <a:gd name="T49" fmla="*/ 99 h 195"/>
                <a:gd name="T50" fmla="*/ 112 w 158"/>
                <a:gd name="T51" fmla="*/ 114 h 195"/>
                <a:gd name="T52" fmla="*/ 105 w 158"/>
                <a:gd name="T53" fmla="*/ 14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95">
                  <a:moveTo>
                    <a:pt x="158" y="52"/>
                  </a:moveTo>
                  <a:cubicBezTo>
                    <a:pt x="158" y="36"/>
                    <a:pt x="151" y="23"/>
                    <a:pt x="138" y="13"/>
                  </a:cubicBezTo>
                  <a:cubicBezTo>
                    <a:pt x="125" y="5"/>
                    <a:pt x="105" y="0"/>
                    <a:pt x="79" y="0"/>
                  </a:cubicBezTo>
                  <a:cubicBezTo>
                    <a:pt x="55" y="0"/>
                    <a:pt x="37" y="6"/>
                    <a:pt x="24" y="16"/>
                  </a:cubicBezTo>
                  <a:cubicBezTo>
                    <a:pt x="13" y="25"/>
                    <a:pt x="6" y="38"/>
                    <a:pt x="4" y="53"/>
                  </a:cubicBezTo>
                  <a:cubicBezTo>
                    <a:pt x="52" y="53"/>
                    <a:pt x="52" y="53"/>
                    <a:pt x="52" y="53"/>
                  </a:cubicBezTo>
                  <a:cubicBezTo>
                    <a:pt x="54" y="47"/>
                    <a:pt x="58" y="43"/>
                    <a:pt x="63" y="41"/>
                  </a:cubicBezTo>
                  <a:cubicBezTo>
                    <a:pt x="68" y="39"/>
                    <a:pt x="74" y="38"/>
                    <a:pt x="81" y="38"/>
                  </a:cubicBezTo>
                  <a:cubicBezTo>
                    <a:pt x="89" y="38"/>
                    <a:pt x="95" y="39"/>
                    <a:pt x="101" y="42"/>
                  </a:cubicBezTo>
                  <a:cubicBezTo>
                    <a:pt x="108" y="44"/>
                    <a:pt x="111" y="48"/>
                    <a:pt x="111" y="55"/>
                  </a:cubicBezTo>
                  <a:cubicBezTo>
                    <a:pt x="111" y="63"/>
                    <a:pt x="101" y="70"/>
                    <a:pt x="81" y="72"/>
                  </a:cubicBezTo>
                  <a:cubicBezTo>
                    <a:pt x="56" y="76"/>
                    <a:pt x="36" y="78"/>
                    <a:pt x="18" y="91"/>
                  </a:cubicBezTo>
                  <a:cubicBezTo>
                    <a:pt x="7" y="100"/>
                    <a:pt x="0" y="115"/>
                    <a:pt x="0" y="135"/>
                  </a:cubicBezTo>
                  <a:cubicBezTo>
                    <a:pt x="0" y="155"/>
                    <a:pt x="6" y="170"/>
                    <a:pt x="19" y="180"/>
                  </a:cubicBezTo>
                  <a:cubicBezTo>
                    <a:pt x="30" y="188"/>
                    <a:pt x="48" y="195"/>
                    <a:pt x="77" y="195"/>
                  </a:cubicBezTo>
                  <a:cubicBezTo>
                    <a:pt x="103" y="195"/>
                    <a:pt x="123" y="189"/>
                    <a:pt x="136" y="181"/>
                  </a:cubicBezTo>
                  <a:cubicBezTo>
                    <a:pt x="150" y="171"/>
                    <a:pt x="158" y="160"/>
                    <a:pt x="158" y="141"/>
                  </a:cubicBezTo>
                  <a:lnTo>
                    <a:pt x="158" y="52"/>
                  </a:lnTo>
                  <a:close/>
                  <a:moveTo>
                    <a:pt x="105" y="144"/>
                  </a:moveTo>
                  <a:cubicBezTo>
                    <a:pt x="98" y="152"/>
                    <a:pt x="87" y="155"/>
                    <a:pt x="74" y="155"/>
                  </a:cubicBezTo>
                  <a:cubicBezTo>
                    <a:pt x="70" y="155"/>
                    <a:pt x="57" y="154"/>
                    <a:pt x="52" y="149"/>
                  </a:cubicBezTo>
                  <a:cubicBezTo>
                    <a:pt x="48" y="145"/>
                    <a:pt x="45" y="142"/>
                    <a:pt x="45" y="135"/>
                  </a:cubicBezTo>
                  <a:cubicBezTo>
                    <a:pt x="45" y="130"/>
                    <a:pt x="47" y="125"/>
                    <a:pt x="50" y="122"/>
                  </a:cubicBezTo>
                  <a:cubicBezTo>
                    <a:pt x="57" y="114"/>
                    <a:pt x="65" y="113"/>
                    <a:pt x="81" y="110"/>
                  </a:cubicBezTo>
                  <a:cubicBezTo>
                    <a:pt x="92" y="107"/>
                    <a:pt x="106" y="103"/>
                    <a:pt x="112" y="99"/>
                  </a:cubicBezTo>
                  <a:cubicBezTo>
                    <a:pt x="112" y="114"/>
                    <a:pt x="112" y="114"/>
                    <a:pt x="112" y="114"/>
                  </a:cubicBezTo>
                  <a:cubicBezTo>
                    <a:pt x="112" y="126"/>
                    <a:pt x="113" y="137"/>
                    <a:pt x="105"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8" name="Freeform 14"/>
            <p:cNvSpPr>
              <a:spLocks noEditPoints="1"/>
            </p:cNvSpPr>
            <p:nvPr/>
          </p:nvSpPr>
          <p:spPr bwMode="auto">
            <a:xfrm>
              <a:off x="5441950" y="2006600"/>
              <a:ext cx="142875" cy="146050"/>
            </a:xfrm>
            <a:custGeom>
              <a:avLst/>
              <a:gdLst>
                <a:gd name="T0" fmla="*/ 19 w 38"/>
                <a:gd name="T1" fmla="*/ 0 h 39"/>
                <a:gd name="T2" fmla="*/ 38 w 38"/>
                <a:gd name="T3" fmla="*/ 20 h 39"/>
                <a:gd name="T4" fmla="*/ 19 w 38"/>
                <a:gd name="T5" fmla="*/ 39 h 39"/>
                <a:gd name="T6" fmla="*/ 0 w 38"/>
                <a:gd name="T7" fmla="*/ 20 h 39"/>
                <a:gd name="T8" fmla="*/ 19 w 38"/>
                <a:gd name="T9" fmla="*/ 0 h 39"/>
                <a:gd name="T10" fmla="*/ 19 w 38"/>
                <a:gd name="T11" fmla="*/ 36 h 39"/>
                <a:gd name="T12" fmla="*/ 34 w 38"/>
                <a:gd name="T13" fmla="*/ 20 h 39"/>
                <a:gd name="T14" fmla="*/ 19 w 38"/>
                <a:gd name="T15" fmla="*/ 3 h 39"/>
                <a:gd name="T16" fmla="*/ 3 w 38"/>
                <a:gd name="T17" fmla="*/ 20 h 39"/>
                <a:gd name="T18" fmla="*/ 19 w 38"/>
                <a:gd name="T19" fmla="*/ 36 h 39"/>
                <a:gd name="T20" fmla="*/ 19 w 38"/>
                <a:gd name="T21" fmla="*/ 23 h 39"/>
                <a:gd name="T22" fmla="*/ 15 w 38"/>
                <a:gd name="T23" fmla="*/ 23 h 39"/>
                <a:gd name="T24" fmla="*/ 15 w 38"/>
                <a:gd name="T25" fmla="*/ 31 h 39"/>
                <a:gd name="T26" fmla="*/ 11 w 38"/>
                <a:gd name="T27" fmla="*/ 31 h 39"/>
                <a:gd name="T28" fmla="*/ 11 w 38"/>
                <a:gd name="T29" fmla="*/ 9 h 39"/>
                <a:gd name="T30" fmla="*/ 18 w 38"/>
                <a:gd name="T31" fmla="*/ 9 h 39"/>
                <a:gd name="T32" fmla="*/ 27 w 38"/>
                <a:gd name="T33" fmla="*/ 15 h 39"/>
                <a:gd name="T34" fmla="*/ 23 w 38"/>
                <a:gd name="T35" fmla="*/ 22 h 39"/>
                <a:gd name="T36" fmla="*/ 27 w 38"/>
                <a:gd name="T37" fmla="*/ 31 h 39"/>
                <a:gd name="T38" fmla="*/ 23 w 38"/>
                <a:gd name="T39" fmla="*/ 31 h 39"/>
                <a:gd name="T40" fmla="*/ 19 w 38"/>
                <a:gd name="T41" fmla="*/ 23 h 39"/>
                <a:gd name="T42" fmla="*/ 15 w 38"/>
                <a:gd name="T43" fmla="*/ 19 h 39"/>
                <a:gd name="T44" fmla="*/ 19 w 38"/>
                <a:gd name="T45" fmla="*/ 19 h 39"/>
                <a:gd name="T46" fmla="*/ 23 w 38"/>
                <a:gd name="T47" fmla="*/ 16 h 39"/>
                <a:gd name="T48" fmla="*/ 18 w 38"/>
                <a:gd name="T49" fmla="*/ 12 h 39"/>
                <a:gd name="T50" fmla="*/ 15 w 38"/>
                <a:gd name="T51" fmla="*/ 12 h 39"/>
                <a:gd name="T52" fmla="*/ 15 w 38"/>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9">
                  <a:moveTo>
                    <a:pt x="19" y="0"/>
                  </a:moveTo>
                  <a:cubicBezTo>
                    <a:pt x="30" y="0"/>
                    <a:pt x="38" y="9"/>
                    <a:pt x="38" y="20"/>
                  </a:cubicBezTo>
                  <a:cubicBezTo>
                    <a:pt x="38" y="30"/>
                    <a:pt x="30" y="39"/>
                    <a:pt x="19" y="39"/>
                  </a:cubicBezTo>
                  <a:cubicBezTo>
                    <a:pt x="7" y="39"/>
                    <a:pt x="0" y="30"/>
                    <a:pt x="0" y="20"/>
                  </a:cubicBezTo>
                  <a:cubicBezTo>
                    <a:pt x="0" y="9"/>
                    <a:pt x="7" y="0"/>
                    <a:pt x="19" y="0"/>
                  </a:cubicBezTo>
                  <a:close/>
                  <a:moveTo>
                    <a:pt x="19" y="36"/>
                  </a:moveTo>
                  <a:cubicBezTo>
                    <a:pt x="28" y="36"/>
                    <a:pt x="34" y="29"/>
                    <a:pt x="34" y="20"/>
                  </a:cubicBezTo>
                  <a:cubicBezTo>
                    <a:pt x="34" y="11"/>
                    <a:pt x="28" y="3"/>
                    <a:pt x="19" y="3"/>
                  </a:cubicBezTo>
                  <a:cubicBezTo>
                    <a:pt x="10" y="3"/>
                    <a:pt x="3" y="11"/>
                    <a:pt x="3" y="20"/>
                  </a:cubicBezTo>
                  <a:cubicBezTo>
                    <a:pt x="3" y="29"/>
                    <a:pt x="10" y="36"/>
                    <a:pt x="19" y="36"/>
                  </a:cubicBezTo>
                  <a:close/>
                  <a:moveTo>
                    <a:pt x="19" y="23"/>
                  </a:moveTo>
                  <a:cubicBezTo>
                    <a:pt x="15" y="23"/>
                    <a:pt x="15" y="23"/>
                    <a:pt x="15" y="23"/>
                  </a:cubicBezTo>
                  <a:cubicBezTo>
                    <a:pt x="15" y="31"/>
                    <a:pt x="15" y="31"/>
                    <a:pt x="15" y="31"/>
                  </a:cubicBezTo>
                  <a:cubicBezTo>
                    <a:pt x="11" y="31"/>
                    <a:pt x="11" y="31"/>
                    <a:pt x="11" y="31"/>
                  </a:cubicBezTo>
                  <a:cubicBezTo>
                    <a:pt x="11" y="9"/>
                    <a:pt x="11" y="9"/>
                    <a:pt x="11" y="9"/>
                  </a:cubicBezTo>
                  <a:cubicBezTo>
                    <a:pt x="18" y="9"/>
                    <a:pt x="18" y="9"/>
                    <a:pt x="18" y="9"/>
                  </a:cubicBezTo>
                  <a:cubicBezTo>
                    <a:pt x="24" y="9"/>
                    <a:pt x="27" y="10"/>
                    <a:pt x="27" y="15"/>
                  </a:cubicBezTo>
                  <a:cubicBezTo>
                    <a:pt x="27" y="19"/>
                    <a:pt x="26" y="21"/>
                    <a:pt x="23" y="22"/>
                  </a:cubicBezTo>
                  <a:cubicBezTo>
                    <a:pt x="27" y="31"/>
                    <a:pt x="27" y="31"/>
                    <a:pt x="27" y="31"/>
                  </a:cubicBezTo>
                  <a:cubicBezTo>
                    <a:pt x="23" y="31"/>
                    <a:pt x="23" y="31"/>
                    <a:pt x="23" y="31"/>
                  </a:cubicBezTo>
                  <a:lnTo>
                    <a:pt x="19" y="23"/>
                  </a:lnTo>
                  <a:close/>
                  <a:moveTo>
                    <a:pt x="15" y="19"/>
                  </a:moveTo>
                  <a:cubicBezTo>
                    <a:pt x="19" y="19"/>
                    <a:pt x="19" y="19"/>
                    <a:pt x="19" y="19"/>
                  </a:cubicBezTo>
                  <a:cubicBezTo>
                    <a:pt x="22" y="19"/>
                    <a:pt x="23" y="18"/>
                    <a:pt x="23" y="16"/>
                  </a:cubicBezTo>
                  <a:cubicBezTo>
                    <a:pt x="23" y="13"/>
                    <a:pt x="21" y="12"/>
                    <a:pt x="18" y="12"/>
                  </a:cubicBezTo>
                  <a:cubicBezTo>
                    <a:pt x="15" y="12"/>
                    <a:pt x="15" y="12"/>
                    <a:pt x="15" y="12"/>
                  </a:cubicBezTo>
                  <a:lnTo>
                    <a:pt x="1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grpSp>
      <p:sp>
        <p:nvSpPr>
          <p:cNvPr id="51" name="Rectangle 50"/>
          <p:cNvSpPr/>
          <p:nvPr userDrawn="1"/>
        </p:nvSpPr>
        <p:spPr>
          <a:xfrm>
            <a:off x="381000" y="6362700"/>
            <a:ext cx="1473200" cy="2964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Rectangle 225"/>
          <p:cNvSpPr/>
          <p:nvPr userDrawn="1"/>
        </p:nvSpPr>
        <p:spPr>
          <a:xfrm>
            <a:off x="-1" y="6311900"/>
            <a:ext cx="12188825" cy="546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2" name="Group 41"/>
          <p:cNvGrpSpPr/>
          <p:nvPr userDrawn="1"/>
        </p:nvGrpSpPr>
        <p:grpSpPr>
          <a:xfrm>
            <a:off x="7099301" y="172976"/>
            <a:ext cx="4795838" cy="6694549"/>
            <a:chOff x="7573963" y="693738"/>
            <a:chExt cx="4422775" cy="6173787"/>
          </a:xfrm>
        </p:grpSpPr>
        <p:sp>
          <p:nvSpPr>
            <p:cNvPr id="43" name="Freeform 3"/>
            <p:cNvSpPr>
              <a:spLocks noChangeArrowheads="1"/>
            </p:cNvSpPr>
            <p:nvPr/>
          </p:nvSpPr>
          <p:spPr bwMode="auto">
            <a:xfrm>
              <a:off x="11466513" y="1619250"/>
              <a:ext cx="61913" cy="984250"/>
            </a:xfrm>
            <a:custGeom>
              <a:avLst/>
              <a:gdLst>
                <a:gd name="T0" fmla="*/ 0 w 175"/>
                <a:gd name="T1" fmla="*/ 0 h 2739"/>
                <a:gd name="T2" fmla="*/ 0 w 175"/>
                <a:gd name="T3" fmla="*/ 2738 h 2739"/>
                <a:gd name="T4" fmla="*/ 174 w 175"/>
                <a:gd name="T5" fmla="*/ 2738 h 2739"/>
                <a:gd name="T6" fmla="*/ 174 w 175"/>
                <a:gd name="T7" fmla="*/ 272 h 2739"/>
                <a:gd name="T8" fmla="*/ 174 w 175"/>
                <a:gd name="T9" fmla="*/ 272 h 2739"/>
                <a:gd name="T10" fmla="*/ 136 w 175"/>
                <a:gd name="T11" fmla="*/ 250 h 2739"/>
                <a:gd name="T12" fmla="*/ 103 w 175"/>
                <a:gd name="T13" fmla="*/ 223 h 2739"/>
                <a:gd name="T14" fmla="*/ 76 w 175"/>
                <a:gd name="T15" fmla="*/ 196 h 2739"/>
                <a:gd name="T16" fmla="*/ 49 w 175"/>
                <a:gd name="T17" fmla="*/ 164 h 2739"/>
                <a:gd name="T18" fmla="*/ 27 w 175"/>
                <a:gd name="T19" fmla="*/ 125 h 2739"/>
                <a:gd name="T20" fmla="*/ 11 w 175"/>
                <a:gd name="T21" fmla="*/ 87 h 2739"/>
                <a:gd name="T22" fmla="*/ 5 w 175"/>
                <a:gd name="T23" fmla="*/ 44 h 2739"/>
                <a:gd name="T24" fmla="*/ 0 w 175"/>
                <a:gd name="T25" fmla="*/ 0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2739">
                  <a:moveTo>
                    <a:pt x="0" y="0"/>
                  </a:moveTo>
                  <a:lnTo>
                    <a:pt x="0" y="2738"/>
                  </a:lnTo>
                  <a:lnTo>
                    <a:pt x="174" y="2738"/>
                  </a:lnTo>
                  <a:lnTo>
                    <a:pt x="174" y="272"/>
                  </a:lnTo>
                  <a:lnTo>
                    <a:pt x="174" y="272"/>
                  </a:lnTo>
                  <a:lnTo>
                    <a:pt x="136" y="250"/>
                  </a:lnTo>
                  <a:lnTo>
                    <a:pt x="103" y="223"/>
                  </a:lnTo>
                  <a:lnTo>
                    <a:pt x="76" y="196"/>
                  </a:lnTo>
                  <a:lnTo>
                    <a:pt x="49" y="164"/>
                  </a:lnTo>
                  <a:lnTo>
                    <a:pt x="27" y="125"/>
                  </a:lnTo>
                  <a:lnTo>
                    <a:pt x="11" y="87"/>
                  </a:lnTo>
                  <a:lnTo>
                    <a:pt x="5" y="44"/>
                  </a:lnTo>
                  <a:lnTo>
                    <a:pt x="0" y="0"/>
                  </a:lnTo>
                </a:path>
              </a:pathLst>
            </a:custGeom>
            <a:solidFill>
              <a:srgbClr val="65CB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4" name="Freeform 4"/>
            <p:cNvSpPr>
              <a:spLocks noChangeArrowheads="1"/>
            </p:cNvSpPr>
            <p:nvPr/>
          </p:nvSpPr>
          <p:spPr bwMode="auto">
            <a:xfrm>
              <a:off x="10220325" y="4595813"/>
              <a:ext cx="61913" cy="168275"/>
            </a:xfrm>
            <a:custGeom>
              <a:avLst/>
              <a:gdLst>
                <a:gd name="T0" fmla="*/ 0 w 175"/>
                <a:gd name="T1" fmla="*/ 273 h 474"/>
                <a:gd name="T2" fmla="*/ 0 w 175"/>
                <a:gd name="T3" fmla="*/ 473 h 474"/>
                <a:gd name="T4" fmla="*/ 174 w 175"/>
                <a:gd name="T5" fmla="*/ 473 h 474"/>
                <a:gd name="T6" fmla="*/ 174 w 175"/>
                <a:gd name="T7" fmla="*/ 0 h 474"/>
                <a:gd name="T8" fmla="*/ 174 w 175"/>
                <a:gd name="T9" fmla="*/ 0 h 474"/>
                <a:gd name="T10" fmla="*/ 174 w 175"/>
                <a:gd name="T11" fmla="*/ 44 h 474"/>
                <a:gd name="T12" fmla="*/ 163 w 175"/>
                <a:gd name="T13" fmla="*/ 88 h 474"/>
                <a:gd name="T14" fmla="*/ 147 w 175"/>
                <a:gd name="T15" fmla="*/ 125 h 474"/>
                <a:gd name="T16" fmla="*/ 125 w 175"/>
                <a:gd name="T17" fmla="*/ 164 h 474"/>
                <a:gd name="T18" fmla="*/ 103 w 175"/>
                <a:gd name="T19" fmla="*/ 196 h 474"/>
                <a:gd name="T20" fmla="*/ 71 w 175"/>
                <a:gd name="T21" fmla="*/ 229 h 474"/>
                <a:gd name="T22" fmla="*/ 38 w 175"/>
                <a:gd name="T23" fmla="*/ 250 h 474"/>
                <a:gd name="T24" fmla="*/ 0 w 175"/>
                <a:gd name="T25" fmla="*/ 273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474">
                  <a:moveTo>
                    <a:pt x="0" y="273"/>
                  </a:moveTo>
                  <a:lnTo>
                    <a:pt x="0" y="473"/>
                  </a:lnTo>
                  <a:lnTo>
                    <a:pt x="174" y="473"/>
                  </a:lnTo>
                  <a:lnTo>
                    <a:pt x="174" y="0"/>
                  </a:lnTo>
                  <a:lnTo>
                    <a:pt x="174" y="0"/>
                  </a:lnTo>
                  <a:lnTo>
                    <a:pt x="174" y="44"/>
                  </a:lnTo>
                  <a:lnTo>
                    <a:pt x="163" y="88"/>
                  </a:lnTo>
                  <a:lnTo>
                    <a:pt x="147" y="125"/>
                  </a:lnTo>
                  <a:lnTo>
                    <a:pt x="125" y="164"/>
                  </a:lnTo>
                  <a:lnTo>
                    <a:pt x="103" y="196"/>
                  </a:lnTo>
                  <a:lnTo>
                    <a:pt x="71" y="229"/>
                  </a:lnTo>
                  <a:lnTo>
                    <a:pt x="38" y="250"/>
                  </a:lnTo>
                  <a:lnTo>
                    <a:pt x="0" y="273"/>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5" name="Freeform 5"/>
            <p:cNvSpPr>
              <a:spLocks noChangeArrowheads="1"/>
            </p:cNvSpPr>
            <p:nvPr/>
          </p:nvSpPr>
          <p:spPr bwMode="auto">
            <a:xfrm>
              <a:off x="8662988" y="6008688"/>
              <a:ext cx="60325" cy="261937"/>
            </a:xfrm>
            <a:custGeom>
              <a:avLst/>
              <a:gdLst>
                <a:gd name="T0" fmla="*/ 0 w 174"/>
                <a:gd name="T1" fmla="*/ 271 h 734"/>
                <a:gd name="T2" fmla="*/ 0 w 174"/>
                <a:gd name="T3" fmla="*/ 733 h 734"/>
                <a:gd name="T4" fmla="*/ 173 w 174"/>
                <a:gd name="T5" fmla="*/ 733 h 734"/>
                <a:gd name="T6" fmla="*/ 173 w 174"/>
                <a:gd name="T7" fmla="*/ 0 h 734"/>
                <a:gd name="T8" fmla="*/ 173 w 174"/>
                <a:gd name="T9" fmla="*/ 0 h 734"/>
                <a:gd name="T10" fmla="*/ 173 w 174"/>
                <a:gd name="T11" fmla="*/ 43 h 734"/>
                <a:gd name="T12" fmla="*/ 162 w 174"/>
                <a:gd name="T13" fmla="*/ 87 h 734"/>
                <a:gd name="T14" fmla="*/ 146 w 174"/>
                <a:gd name="T15" fmla="*/ 125 h 734"/>
                <a:gd name="T16" fmla="*/ 130 w 174"/>
                <a:gd name="T17" fmla="*/ 163 h 734"/>
                <a:gd name="T18" fmla="*/ 102 w 174"/>
                <a:gd name="T19" fmla="*/ 196 h 734"/>
                <a:gd name="T20" fmla="*/ 70 w 174"/>
                <a:gd name="T21" fmla="*/ 228 h 734"/>
                <a:gd name="T22" fmla="*/ 37 w 174"/>
                <a:gd name="T23" fmla="*/ 250 h 734"/>
                <a:gd name="T24" fmla="*/ 0 w 174"/>
                <a:gd name="T25" fmla="*/ 27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734">
                  <a:moveTo>
                    <a:pt x="0" y="271"/>
                  </a:moveTo>
                  <a:lnTo>
                    <a:pt x="0" y="733"/>
                  </a:lnTo>
                  <a:lnTo>
                    <a:pt x="173" y="733"/>
                  </a:lnTo>
                  <a:lnTo>
                    <a:pt x="173" y="0"/>
                  </a:lnTo>
                  <a:lnTo>
                    <a:pt x="173" y="0"/>
                  </a:lnTo>
                  <a:lnTo>
                    <a:pt x="173" y="43"/>
                  </a:lnTo>
                  <a:lnTo>
                    <a:pt x="162" y="87"/>
                  </a:lnTo>
                  <a:lnTo>
                    <a:pt x="146" y="125"/>
                  </a:lnTo>
                  <a:lnTo>
                    <a:pt x="130" y="163"/>
                  </a:lnTo>
                  <a:lnTo>
                    <a:pt x="102" y="196"/>
                  </a:lnTo>
                  <a:lnTo>
                    <a:pt x="70" y="228"/>
                  </a:lnTo>
                  <a:lnTo>
                    <a:pt x="37" y="250"/>
                  </a:lnTo>
                  <a:lnTo>
                    <a:pt x="0" y="271"/>
                  </a:lnTo>
                </a:path>
              </a:pathLst>
            </a:custGeom>
            <a:solidFill>
              <a:srgbClr val="65CB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6" name="Freeform 6"/>
            <p:cNvSpPr>
              <a:spLocks noChangeArrowheads="1"/>
            </p:cNvSpPr>
            <p:nvPr/>
          </p:nvSpPr>
          <p:spPr bwMode="auto">
            <a:xfrm>
              <a:off x="11310938" y="2573338"/>
              <a:ext cx="374650" cy="217487"/>
            </a:xfrm>
            <a:custGeom>
              <a:avLst/>
              <a:gdLst>
                <a:gd name="T0" fmla="*/ 521 w 1043"/>
                <a:gd name="T1" fmla="*/ 609 h 610"/>
                <a:gd name="T2" fmla="*/ 488 w 1043"/>
                <a:gd name="T3" fmla="*/ 604 h 610"/>
                <a:gd name="T4" fmla="*/ 472 w 1043"/>
                <a:gd name="T5" fmla="*/ 593 h 610"/>
                <a:gd name="T6" fmla="*/ 461 w 1043"/>
                <a:gd name="T7" fmla="*/ 581 h 610"/>
                <a:gd name="T8" fmla="*/ 27 w 1043"/>
                <a:gd name="T9" fmla="*/ 152 h 610"/>
                <a:gd name="T10" fmla="*/ 10 w 1043"/>
                <a:gd name="T11" fmla="*/ 131 h 610"/>
                <a:gd name="T12" fmla="*/ 0 w 1043"/>
                <a:gd name="T13" fmla="*/ 104 h 610"/>
                <a:gd name="T14" fmla="*/ 0 w 1043"/>
                <a:gd name="T15" fmla="*/ 82 h 610"/>
                <a:gd name="T16" fmla="*/ 5 w 1043"/>
                <a:gd name="T17" fmla="*/ 55 h 610"/>
                <a:gd name="T18" fmla="*/ 21 w 1043"/>
                <a:gd name="T19" fmla="*/ 33 h 610"/>
                <a:gd name="T20" fmla="*/ 37 w 1043"/>
                <a:gd name="T21" fmla="*/ 17 h 610"/>
                <a:gd name="T22" fmla="*/ 65 w 1043"/>
                <a:gd name="T23" fmla="*/ 6 h 610"/>
                <a:gd name="T24" fmla="*/ 86 w 1043"/>
                <a:gd name="T25" fmla="*/ 0 h 610"/>
                <a:gd name="T26" fmla="*/ 955 w 1043"/>
                <a:gd name="T27" fmla="*/ 0 h 610"/>
                <a:gd name="T28" fmla="*/ 977 w 1043"/>
                <a:gd name="T29" fmla="*/ 6 h 610"/>
                <a:gd name="T30" fmla="*/ 1004 w 1043"/>
                <a:gd name="T31" fmla="*/ 17 h 610"/>
                <a:gd name="T32" fmla="*/ 1020 w 1043"/>
                <a:gd name="T33" fmla="*/ 33 h 610"/>
                <a:gd name="T34" fmla="*/ 1031 w 1043"/>
                <a:gd name="T35" fmla="*/ 55 h 610"/>
                <a:gd name="T36" fmla="*/ 1042 w 1043"/>
                <a:gd name="T37" fmla="*/ 82 h 610"/>
                <a:gd name="T38" fmla="*/ 1037 w 1043"/>
                <a:gd name="T39" fmla="*/ 104 h 610"/>
                <a:gd name="T40" fmla="*/ 1031 w 1043"/>
                <a:gd name="T41" fmla="*/ 131 h 610"/>
                <a:gd name="T42" fmla="*/ 1014 w 1043"/>
                <a:gd name="T43" fmla="*/ 152 h 610"/>
                <a:gd name="T44" fmla="*/ 581 w 1043"/>
                <a:gd name="T45" fmla="*/ 581 h 610"/>
                <a:gd name="T46" fmla="*/ 570 w 1043"/>
                <a:gd name="T47" fmla="*/ 593 h 610"/>
                <a:gd name="T48" fmla="*/ 553 w 1043"/>
                <a:gd name="T49" fmla="*/ 604 h 610"/>
                <a:gd name="T50" fmla="*/ 521 w 1043"/>
                <a:gd name="T51" fmla="*/ 609 h 610"/>
                <a:gd name="T52" fmla="*/ 298 w 1043"/>
                <a:gd name="T53" fmla="*/ 174 h 610"/>
                <a:gd name="T54" fmla="*/ 521 w 1043"/>
                <a:gd name="T55" fmla="*/ 397 h 610"/>
                <a:gd name="T56" fmla="*/ 743 w 1043"/>
                <a:gd name="T57" fmla="*/ 174 h 610"/>
                <a:gd name="T58" fmla="*/ 298 w 1043"/>
                <a:gd name="T59" fmla="*/ 17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3" h="610">
                  <a:moveTo>
                    <a:pt x="521" y="609"/>
                  </a:moveTo>
                  <a:lnTo>
                    <a:pt x="488" y="604"/>
                  </a:lnTo>
                  <a:lnTo>
                    <a:pt x="472" y="593"/>
                  </a:lnTo>
                  <a:lnTo>
                    <a:pt x="461" y="581"/>
                  </a:lnTo>
                  <a:lnTo>
                    <a:pt x="27" y="152"/>
                  </a:lnTo>
                  <a:lnTo>
                    <a:pt x="10" y="131"/>
                  </a:lnTo>
                  <a:lnTo>
                    <a:pt x="0" y="104"/>
                  </a:lnTo>
                  <a:lnTo>
                    <a:pt x="0" y="82"/>
                  </a:lnTo>
                  <a:lnTo>
                    <a:pt x="5" y="55"/>
                  </a:lnTo>
                  <a:lnTo>
                    <a:pt x="21" y="33"/>
                  </a:lnTo>
                  <a:lnTo>
                    <a:pt x="37" y="17"/>
                  </a:lnTo>
                  <a:lnTo>
                    <a:pt x="65" y="6"/>
                  </a:lnTo>
                  <a:lnTo>
                    <a:pt x="86" y="0"/>
                  </a:lnTo>
                  <a:lnTo>
                    <a:pt x="955" y="0"/>
                  </a:lnTo>
                  <a:lnTo>
                    <a:pt x="977" y="6"/>
                  </a:lnTo>
                  <a:lnTo>
                    <a:pt x="1004" y="17"/>
                  </a:lnTo>
                  <a:lnTo>
                    <a:pt x="1020" y="33"/>
                  </a:lnTo>
                  <a:lnTo>
                    <a:pt x="1031" y="55"/>
                  </a:lnTo>
                  <a:lnTo>
                    <a:pt x="1042" y="82"/>
                  </a:lnTo>
                  <a:lnTo>
                    <a:pt x="1037" y="104"/>
                  </a:lnTo>
                  <a:lnTo>
                    <a:pt x="1031" y="131"/>
                  </a:lnTo>
                  <a:lnTo>
                    <a:pt x="1014" y="152"/>
                  </a:lnTo>
                  <a:lnTo>
                    <a:pt x="581" y="581"/>
                  </a:lnTo>
                  <a:lnTo>
                    <a:pt x="570" y="593"/>
                  </a:lnTo>
                  <a:lnTo>
                    <a:pt x="553" y="604"/>
                  </a:lnTo>
                  <a:lnTo>
                    <a:pt x="521" y="609"/>
                  </a:lnTo>
                  <a:close/>
                  <a:moveTo>
                    <a:pt x="298" y="174"/>
                  </a:moveTo>
                  <a:lnTo>
                    <a:pt x="521" y="397"/>
                  </a:lnTo>
                  <a:lnTo>
                    <a:pt x="743" y="174"/>
                  </a:lnTo>
                  <a:lnTo>
                    <a:pt x="298" y="174"/>
                  </a:lnTo>
                  <a:close/>
                </a:path>
              </a:pathLst>
            </a:custGeom>
            <a:solidFill>
              <a:srgbClr val="F8D4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7" name="Freeform 7"/>
            <p:cNvSpPr>
              <a:spLocks noChangeArrowheads="1"/>
            </p:cNvSpPr>
            <p:nvPr/>
          </p:nvSpPr>
          <p:spPr bwMode="auto">
            <a:xfrm>
              <a:off x="11156950" y="1960563"/>
              <a:ext cx="60325" cy="4141787"/>
            </a:xfrm>
            <a:custGeom>
              <a:avLst/>
              <a:gdLst>
                <a:gd name="T0" fmla="*/ 0 w 174"/>
                <a:gd name="T1" fmla="*/ 2928 h 11511"/>
                <a:gd name="T2" fmla="*/ 0 w 174"/>
                <a:gd name="T3" fmla="*/ 2928 h 11511"/>
                <a:gd name="T4" fmla="*/ 0 w 174"/>
                <a:gd name="T5" fmla="*/ 2885 h 11511"/>
                <a:gd name="T6" fmla="*/ 10 w 174"/>
                <a:gd name="T7" fmla="*/ 2841 h 11511"/>
                <a:gd name="T8" fmla="*/ 27 w 174"/>
                <a:gd name="T9" fmla="*/ 2803 h 11511"/>
                <a:gd name="T10" fmla="*/ 43 w 174"/>
                <a:gd name="T11" fmla="*/ 2765 h 11511"/>
                <a:gd name="T12" fmla="*/ 70 w 174"/>
                <a:gd name="T13" fmla="*/ 2733 h 11511"/>
                <a:gd name="T14" fmla="*/ 103 w 174"/>
                <a:gd name="T15" fmla="*/ 2700 h 11511"/>
                <a:gd name="T16" fmla="*/ 135 w 174"/>
                <a:gd name="T17" fmla="*/ 2678 h 11511"/>
                <a:gd name="T18" fmla="*/ 173 w 174"/>
                <a:gd name="T19" fmla="*/ 2656 h 11511"/>
                <a:gd name="T20" fmla="*/ 173 w 174"/>
                <a:gd name="T21" fmla="*/ 0 h 11511"/>
                <a:gd name="T22" fmla="*/ 0 w 174"/>
                <a:gd name="T23" fmla="*/ 0 h 11511"/>
                <a:gd name="T24" fmla="*/ 0 w 174"/>
                <a:gd name="T25" fmla="*/ 11510 h 11511"/>
                <a:gd name="T26" fmla="*/ 173 w 174"/>
                <a:gd name="T27" fmla="*/ 11510 h 11511"/>
                <a:gd name="T28" fmla="*/ 173 w 174"/>
                <a:gd name="T29" fmla="*/ 3205 h 11511"/>
                <a:gd name="T30" fmla="*/ 173 w 174"/>
                <a:gd name="T31" fmla="*/ 3205 h 11511"/>
                <a:gd name="T32" fmla="*/ 135 w 174"/>
                <a:gd name="T33" fmla="*/ 3184 h 11511"/>
                <a:gd name="T34" fmla="*/ 103 w 174"/>
                <a:gd name="T35" fmla="*/ 3156 h 11511"/>
                <a:gd name="T36" fmla="*/ 70 w 174"/>
                <a:gd name="T37" fmla="*/ 3129 h 11511"/>
                <a:gd name="T38" fmla="*/ 43 w 174"/>
                <a:gd name="T39" fmla="*/ 3091 h 11511"/>
                <a:gd name="T40" fmla="*/ 27 w 174"/>
                <a:gd name="T41" fmla="*/ 3059 h 11511"/>
                <a:gd name="T42" fmla="*/ 10 w 174"/>
                <a:gd name="T43" fmla="*/ 3015 h 11511"/>
                <a:gd name="T44" fmla="*/ 0 w 174"/>
                <a:gd name="T45" fmla="*/ 2972 h 11511"/>
                <a:gd name="T46" fmla="*/ 0 w 174"/>
                <a:gd name="T47" fmla="*/ 2928 h 1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4" h="11511">
                  <a:moveTo>
                    <a:pt x="0" y="2928"/>
                  </a:moveTo>
                  <a:lnTo>
                    <a:pt x="0" y="2928"/>
                  </a:lnTo>
                  <a:lnTo>
                    <a:pt x="0" y="2885"/>
                  </a:lnTo>
                  <a:lnTo>
                    <a:pt x="10" y="2841"/>
                  </a:lnTo>
                  <a:lnTo>
                    <a:pt x="27" y="2803"/>
                  </a:lnTo>
                  <a:lnTo>
                    <a:pt x="43" y="2765"/>
                  </a:lnTo>
                  <a:lnTo>
                    <a:pt x="70" y="2733"/>
                  </a:lnTo>
                  <a:lnTo>
                    <a:pt x="103" y="2700"/>
                  </a:lnTo>
                  <a:lnTo>
                    <a:pt x="135" y="2678"/>
                  </a:lnTo>
                  <a:lnTo>
                    <a:pt x="173" y="2656"/>
                  </a:lnTo>
                  <a:lnTo>
                    <a:pt x="173" y="0"/>
                  </a:lnTo>
                  <a:lnTo>
                    <a:pt x="0" y="0"/>
                  </a:lnTo>
                  <a:lnTo>
                    <a:pt x="0" y="11510"/>
                  </a:lnTo>
                  <a:lnTo>
                    <a:pt x="173" y="11510"/>
                  </a:lnTo>
                  <a:lnTo>
                    <a:pt x="173" y="3205"/>
                  </a:lnTo>
                  <a:lnTo>
                    <a:pt x="173" y="3205"/>
                  </a:lnTo>
                  <a:lnTo>
                    <a:pt x="135" y="3184"/>
                  </a:lnTo>
                  <a:lnTo>
                    <a:pt x="103" y="3156"/>
                  </a:lnTo>
                  <a:lnTo>
                    <a:pt x="70" y="3129"/>
                  </a:lnTo>
                  <a:lnTo>
                    <a:pt x="43" y="3091"/>
                  </a:lnTo>
                  <a:lnTo>
                    <a:pt x="27" y="3059"/>
                  </a:lnTo>
                  <a:lnTo>
                    <a:pt x="10" y="3015"/>
                  </a:lnTo>
                  <a:lnTo>
                    <a:pt x="0" y="2972"/>
                  </a:lnTo>
                  <a:lnTo>
                    <a:pt x="0" y="2928"/>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8" name="Freeform 8"/>
            <p:cNvSpPr>
              <a:spLocks noChangeArrowheads="1"/>
            </p:cNvSpPr>
            <p:nvPr/>
          </p:nvSpPr>
          <p:spPr bwMode="auto">
            <a:xfrm>
              <a:off x="11310938" y="2117725"/>
              <a:ext cx="60325" cy="896937"/>
            </a:xfrm>
            <a:custGeom>
              <a:avLst/>
              <a:gdLst>
                <a:gd name="T0" fmla="*/ 0 w 174"/>
                <a:gd name="T1" fmla="*/ 0 h 2494"/>
                <a:gd name="T2" fmla="*/ 0 w 174"/>
                <a:gd name="T3" fmla="*/ 2221 h 2494"/>
                <a:gd name="T4" fmla="*/ 0 w 174"/>
                <a:gd name="T5" fmla="*/ 2221 h 2494"/>
                <a:gd name="T6" fmla="*/ 37 w 174"/>
                <a:gd name="T7" fmla="*/ 2243 h 2494"/>
                <a:gd name="T8" fmla="*/ 70 w 174"/>
                <a:gd name="T9" fmla="*/ 2265 h 2494"/>
                <a:gd name="T10" fmla="*/ 102 w 174"/>
                <a:gd name="T11" fmla="*/ 2298 h 2494"/>
                <a:gd name="T12" fmla="*/ 125 w 174"/>
                <a:gd name="T13" fmla="*/ 2330 h 2494"/>
                <a:gd name="T14" fmla="*/ 146 w 174"/>
                <a:gd name="T15" fmla="*/ 2368 h 2494"/>
                <a:gd name="T16" fmla="*/ 162 w 174"/>
                <a:gd name="T17" fmla="*/ 2406 h 2494"/>
                <a:gd name="T18" fmla="*/ 173 w 174"/>
                <a:gd name="T19" fmla="*/ 2450 h 2494"/>
                <a:gd name="T20" fmla="*/ 173 w 174"/>
                <a:gd name="T21" fmla="*/ 2493 h 2494"/>
                <a:gd name="T22" fmla="*/ 173 w 174"/>
                <a:gd name="T23" fmla="*/ 0 h 2494"/>
                <a:gd name="T24" fmla="*/ 0 w 174"/>
                <a:gd name="T25" fmla="*/ 0 h 2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2494">
                  <a:moveTo>
                    <a:pt x="0" y="0"/>
                  </a:moveTo>
                  <a:lnTo>
                    <a:pt x="0" y="2221"/>
                  </a:lnTo>
                  <a:lnTo>
                    <a:pt x="0" y="2221"/>
                  </a:lnTo>
                  <a:lnTo>
                    <a:pt x="37" y="2243"/>
                  </a:lnTo>
                  <a:lnTo>
                    <a:pt x="70" y="2265"/>
                  </a:lnTo>
                  <a:lnTo>
                    <a:pt x="102" y="2298"/>
                  </a:lnTo>
                  <a:lnTo>
                    <a:pt x="125" y="2330"/>
                  </a:lnTo>
                  <a:lnTo>
                    <a:pt x="146" y="2368"/>
                  </a:lnTo>
                  <a:lnTo>
                    <a:pt x="162" y="2406"/>
                  </a:lnTo>
                  <a:lnTo>
                    <a:pt x="173" y="2450"/>
                  </a:lnTo>
                  <a:lnTo>
                    <a:pt x="173" y="2493"/>
                  </a:lnTo>
                  <a:lnTo>
                    <a:pt x="173" y="0"/>
                  </a:lnTo>
                  <a:lnTo>
                    <a:pt x="0" y="0"/>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9" name="Freeform 9"/>
            <p:cNvSpPr>
              <a:spLocks noChangeArrowheads="1"/>
            </p:cNvSpPr>
            <p:nvPr/>
          </p:nvSpPr>
          <p:spPr bwMode="auto">
            <a:xfrm>
              <a:off x="11310938" y="3014663"/>
              <a:ext cx="60325" cy="538162"/>
            </a:xfrm>
            <a:custGeom>
              <a:avLst/>
              <a:gdLst>
                <a:gd name="T0" fmla="*/ 0 w 174"/>
                <a:gd name="T1" fmla="*/ 277 h 1500"/>
                <a:gd name="T2" fmla="*/ 0 w 174"/>
                <a:gd name="T3" fmla="*/ 1499 h 1500"/>
                <a:gd name="T4" fmla="*/ 173 w 174"/>
                <a:gd name="T5" fmla="*/ 1499 h 1500"/>
                <a:gd name="T6" fmla="*/ 173 w 174"/>
                <a:gd name="T7" fmla="*/ 0 h 1500"/>
                <a:gd name="T8" fmla="*/ 173 w 174"/>
                <a:gd name="T9" fmla="*/ 0 h 1500"/>
                <a:gd name="T10" fmla="*/ 173 w 174"/>
                <a:gd name="T11" fmla="*/ 44 h 1500"/>
                <a:gd name="T12" fmla="*/ 162 w 174"/>
                <a:gd name="T13" fmla="*/ 87 h 1500"/>
                <a:gd name="T14" fmla="*/ 146 w 174"/>
                <a:gd name="T15" fmla="*/ 131 h 1500"/>
                <a:gd name="T16" fmla="*/ 125 w 174"/>
                <a:gd name="T17" fmla="*/ 163 h 1500"/>
                <a:gd name="T18" fmla="*/ 102 w 174"/>
                <a:gd name="T19" fmla="*/ 201 h 1500"/>
                <a:gd name="T20" fmla="*/ 70 w 174"/>
                <a:gd name="T21" fmla="*/ 228 h 1500"/>
                <a:gd name="T22" fmla="*/ 37 w 174"/>
                <a:gd name="T23" fmla="*/ 256 h 1500"/>
                <a:gd name="T24" fmla="*/ 0 w 174"/>
                <a:gd name="T25" fmla="*/ 277 h 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1500">
                  <a:moveTo>
                    <a:pt x="0" y="277"/>
                  </a:moveTo>
                  <a:lnTo>
                    <a:pt x="0" y="1499"/>
                  </a:lnTo>
                  <a:lnTo>
                    <a:pt x="173" y="1499"/>
                  </a:lnTo>
                  <a:lnTo>
                    <a:pt x="173" y="0"/>
                  </a:lnTo>
                  <a:lnTo>
                    <a:pt x="173" y="0"/>
                  </a:lnTo>
                  <a:lnTo>
                    <a:pt x="173" y="44"/>
                  </a:lnTo>
                  <a:lnTo>
                    <a:pt x="162" y="87"/>
                  </a:lnTo>
                  <a:lnTo>
                    <a:pt x="146" y="131"/>
                  </a:lnTo>
                  <a:lnTo>
                    <a:pt x="125" y="163"/>
                  </a:lnTo>
                  <a:lnTo>
                    <a:pt x="102" y="201"/>
                  </a:lnTo>
                  <a:lnTo>
                    <a:pt x="70" y="228"/>
                  </a:lnTo>
                  <a:lnTo>
                    <a:pt x="37" y="256"/>
                  </a:lnTo>
                  <a:lnTo>
                    <a:pt x="0" y="277"/>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0" name="Freeform 10"/>
            <p:cNvSpPr>
              <a:spLocks noChangeArrowheads="1"/>
            </p:cNvSpPr>
            <p:nvPr/>
          </p:nvSpPr>
          <p:spPr bwMode="auto">
            <a:xfrm>
              <a:off x="11218863" y="2905125"/>
              <a:ext cx="90488" cy="217487"/>
            </a:xfrm>
            <a:custGeom>
              <a:avLst/>
              <a:gdLst>
                <a:gd name="T0" fmla="*/ 125 w 257"/>
                <a:gd name="T1" fmla="*/ 435 h 609"/>
                <a:gd name="T2" fmla="*/ 125 w 257"/>
                <a:gd name="T3" fmla="*/ 435 h 609"/>
                <a:gd name="T4" fmla="*/ 104 w 257"/>
                <a:gd name="T5" fmla="*/ 435 h 609"/>
                <a:gd name="T6" fmla="*/ 77 w 257"/>
                <a:gd name="T7" fmla="*/ 423 h 609"/>
                <a:gd name="T8" fmla="*/ 54 w 257"/>
                <a:gd name="T9" fmla="*/ 413 h 609"/>
                <a:gd name="T10" fmla="*/ 38 w 257"/>
                <a:gd name="T11" fmla="*/ 396 h 609"/>
                <a:gd name="T12" fmla="*/ 22 w 257"/>
                <a:gd name="T13" fmla="*/ 380 h 609"/>
                <a:gd name="T14" fmla="*/ 6 w 257"/>
                <a:gd name="T15" fmla="*/ 358 h 609"/>
                <a:gd name="T16" fmla="*/ 0 w 257"/>
                <a:gd name="T17" fmla="*/ 331 h 609"/>
                <a:gd name="T18" fmla="*/ 0 w 257"/>
                <a:gd name="T19" fmla="*/ 304 h 609"/>
                <a:gd name="T20" fmla="*/ 0 w 257"/>
                <a:gd name="T21" fmla="*/ 304 h 609"/>
                <a:gd name="T22" fmla="*/ 0 w 257"/>
                <a:gd name="T23" fmla="*/ 277 h 609"/>
                <a:gd name="T24" fmla="*/ 6 w 257"/>
                <a:gd name="T25" fmla="*/ 255 h 609"/>
                <a:gd name="T26" fmla="*/ 22 w 257"/>
                <a:gd name="T27" fmla="*/ 233 h 609"/>
                <a:gd name="T28" fmla="*/ 38 w 257"/>
                <a:gd name="T29" fmla="*/ 212 h 609"/>
                <a:gd name="T30" fmla="*/ 54 w 257"/>
                <a:gd name="T31" fmla="*/ 201 h 609"/>
                <a:gd name="T32" fmla="*/ 77 w 257"/>
                <a:gd name="T33" fmla="*/ 185 h 609"/>
                <a:gd name="T34" fmla="*/ 104 w 257"/>
                <a:gd name="T35" fmla="*/ 179 h 609"/>
                <a:gd name="T36" fmla="*/ 125 w 257"/>
                <a:gd name="T37" fmla="*/ 173 h 609"/>
                <a:gd name="T38" fmla="*/ 125 w 257"/>
                <a:gd name="T39" fmla="*/ 173 h 609"/>
                <a:gd name="T40" fmla="*/ 152 w 257"/>
                <a:gd name="T41" fmla="*/ 179 h 609"/>
                <a:gd name="T42" fmla="*/ 179 w 257"/>
                <a:gd name="T43" fmla="*/ 185 h 609"/>
                <a:gd name="T44" fmla="*/ 201 w 257"/>
                <a:gd name="T45" fmla="*/ 201 h 609"/>
                <a:gd name="T46" fmla="*/ 218 w 257"/>
                <a:gd name="T47" fmla="*/ 212 h 609"/>
                <a:gd name="T48" fmla="*/ 234 w 257"/>
                <a:gd name="T49" fmla="*/ 233 h 609"/>
                <a:gd name="T50" fmla="*/ 245 w 257"/>
                <a:gd name="T51" fmla="*/ 255 h 609"/>
                <a:gd name="T52" fmla="*/ 256 w 257"/>
                <a:gd name="T53" fmla="*/ 277 h 609"/>
                <a:gd name="T54" fmla="*/ 256 w 257"/>
                <a:gd name="T55" fmla="*/ 304 h 609"/>
                <a:gd name="T56" fmla="*/ 256 w 257"/>
                <a:gd name="T57" fmla="*/ 32 h 609"/>
                <a:gd name="T58" fmla="*/ 256 w 257"/>
                <a:gd name="T59" fmla="*/ 32 h 609"/>
                <a:gd name="T60" fmla="*/ 229 w 257"/>
                <a:gd name="T61" fmla="*/ 21 h 609"/>
                <a:gd name="T62" fmla="*/ 196 w 257"/>
                <a:gd name="T63" fmla="*/ 11 h 609"/>
                <a:gd name="T64" fmla="*/ 163 w 257"/>
                <a:gd name="T65" fmla="*/ 5 h 609"/>
                <a:gd name="T66" fmla="*/ 125 w 257"/>
                <a:gd name="T67" fmla="*/ 0 h 609"/>
                <a:gd name="T68" fmla="*/ 125 w 257"/>
                <a:gd name="T69" fmla="*/ 0 h 609"/>
                <a:gd name="T70" fmla="*/ 93 w 257"/>
                <a:gd name="T71" fmla="*/ 5 h 609"/>
                <a:gd name="T72" fmla="*/ 60 w 257"/>
                <a:gd name="T73" fmla="*/ 11 h 609"/>
                <a:gd name="T74" fmla="*/ 27 w 257"/>
                <a:gd name="T75" fmla="*/ 21 h 609"/>
                <a:gd name="T76" fmla="*/ 0 w 257"/>
                <a:gd name="T77" fmla="*/ 32 h 609"/>
                <a:gd name="T78" fmla="*/ 0 w 257"/>
                <a:gd name="T79" fmla="*/ 581 h 609"/>
                <a:gd name="T80" fmla="*/ 0 w 257"/>
                <a:gd name="T81" fmla="*/ 581 h 609"/>
                <a:gd name="T82" fmla="*/ 27 w 257"/>
                <a:gd name="T83" fmla="*/ 592 h 609"/>
                <a:gd name="T84" fmla="*/ 60 w 257"/>
                <a:gd name="T85" fmla="*/ 603 h 609"/>
                <a:gd name="T86" fmla="*/ 93 w 257"/>
                <a:gd name="T87" fmla="*/ 608 h 609"/>
                <a:gd name="T88" fmla="*/ 125 w 257"/>
                <a:gd name="T89" fmla="*/ 608 h 609"/>
                <a:gd name="T90" fmla="*/ 125 w 257"/>
                <a:gd name="T91" fmla="*/ 608 h 609"/>
                <a:gd name="T92" fmla="*/ 163 w 257"/>
                <a:gd name="T93" fmla="*/ 608 h 609"/>
                <a:gd name="T94" fmla="*/ 196 w 257"/>
                <a:gd name="T95" fmla="*/ 603 h 609"/>
                <a:gd name="T96" fmla="*/ 229 w 257"/>
                <a:gd name="T97" fmla="*/ 592 h 609"/>
                <a:gd name="T98" fmla="*/ 256 w 257"/>
                <a:gd name="T99" fmla="*/ 581 h 609"/>
                <a:gd name="T100" fmla="*/ 256 w 257"/>
                <a:gd name="T101" fmla="*/ 304 h 609"/>
                <a:gd name="T102" fmla="*/ 256 w 257"/>
                <a:gd name="T103" fmla="*/ 304 h 609"/>
                <a:gd name="T104" fmla="*/ 256 w 257"/>
                <a:gd name="T105" fmla="*/ 331 h 609"/>
                <a:gd name="T106" fmla="*/ 245 w 257"/>
                <a:gd name="T107" fmla="*/ 358 h 609"/>
                <a:gd name="T108" fmla="*/ 234 w 257"/>
                <a:gd name="T109" fmla="*/ 380 h 609"/>
                <a:gd name="T110" fmla="*/ 218 w 257"/>
                <a:gd name="T111" fmla="*/ 396 h 609"/>
                <a:gd name="T112" fmla="*/ 201 w 257"/>
                <a:gd name="T113" fmla="*/ 413 h 609"/>
                <a:gd name="T114" fmla="*/ 179 w 257"/>
                <a:gd name="T115" fmla="*/ 423 h 609"/>
                <a:gd name="T116" fmla="*/ 152 w 257"/>
                <a:gd name="T117" fmla="*/ 435 h 609"/>
                <a:gd name="T118" fmla="*/ 125 w 257"/>
                <a:gd name="T119" fmla="*/ 435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7" h="609">
                  <a:moveTo>
                    <a:pt x="125" y="435"/>
                  </a:moveTo>
                  <a:lnTo>
                    <a:pt x="125" y="435"/>
                  </a:lnTo>
                  <a:lnTo>
                    <a:pt x="104" y="435"/>
                  </a:lnTo>
                  <a:lnTo>
                    <a:pt x="77" y="423"/>
                  </a:lnTo>
                  <a:lnTo>
                    <a:pt x="54" y="413"/>
                  </a:lnTo>
                  <a:lnTo>
                    <a:pt x="38" y="396"/>
                  </a:lnTo>
                  <a:lnTo>
                    <a:pt x="22" y="380"/>
                  </a:lnTo>
                  <a:lnTo>
                    <a:pt x="6" y="358"/>
                  </a:lnTo>
                  <a:lnTo>
                    <a:pt x="0" y="331"/>
                  </a:lnTo>
                  <a:lnTo>
                    <a:pt x="0" y="304"/>
                  </a:lnTo>
                  <a:lnTo>
                    <a:pt x="0" y="304"/>
                  </a:lnTo>
                  <a:lnTo>
                    <a:pt x="0" y="277"/>
                  </a:lnTo>
                  <a:lnTo>
                    <a:pt x="6" y="255"/>
                  </a:lnTo>
                  <a:lnTo>
                    <a:pt x="22" y="233"/>
                  </a:lnTo>
                  <a:lnTo>
                    <a:pt x="38" y="212"/>
                  </a:lnTo>
                  <a:lnTo>
                    <a:pt x="54" y="201"/>
                  </a:lnTo>
                  <a:lnTo>
                    <a:pt x="77" y="185"/>
                  </a:lnTo>
                  <a:lnTo>
                    <a:pt x="104" y="179"/>
                  </a:lnTo>
                  <a:lnTo>
                    <a:pt x="125" y="173"/>
                  </a:lnTo>
                  <a:lnTo>
                    <a:pt x="125" y="173"/>
                  </a:lnTo>
                  <a:lnTo>
                    <a:pt x="152" y="179"/>
                  </a:lnTo>
                  <a:lnTo>
                    <a:pt x="179" y="185"/>
                  </a:lnTo>
                  <a:lnTo>
                    <a:pt x="201" y="201"/>
                  </a:lnTo>
                  <a:lnTo>
                    <a:pt x="218" y="212"/>
                  </a:lnTo>
                  <a:lnTo>
                    <a:pt x="234" y="233"/>
                  </a:lnTo>
                  <a:lnTo>
                    <a:pt x="245" y="255"/>
                  </a:lnTo>
                  <a:lnTo>
                    <a:pt x="256" y="277"/>
                  </a:lnTo>
                  <a:lnTo>
                    <a:pt x="256" y="304"/>
                  </a:lnTo>
                  <a:lnTo>
                    <a:pt x="256" y="32"/>
                  </a:lnTo>
                  <a:lnTo>
                    <a:pt x="256" y="32"/>
                  </a:lnTo>
                  <a:lnTo>
                    <a:pt x="229" y="21"/>
                  </a:lnTo>
                  <a:lnTo>
                    <a:pt x="196" y="11"/>
                  </a:lnTo>
                  <a:lnTo>
                    <a:pt x="163" y="5"/>
                  </a:lnTo>
                  <a:lnTo>
                    <a:pt x="125" y="0"/>
                  </a:lnTo>
                  <a:lnTo>
                    <a:pt x="125" y="0"/>
                  </a:lnTo>
                  <a:lnTo>
                    <a:pt x="93" y="5"/>
                  </a:lnTo>
                  <a:lnTo>
                    <a:pt x="60" y="11"/>
                  </a:lnTo>
                  <a:lnTo>
                    <a:pt x="27" y="21"/>
                  </a:lnTo>
                  <a:lnTo>
                    <a:pt x="0" y="32"/>
                  </a:lnTo>
                  <a:lnTo>
                    <a:pt x="0" y="581"/>
                  </a:lnTo>
                  <a:lnTo>
                    <a:pt x="0" y="581"/>
                  </a:lnTo>
                  <a:lnTo>
                    <a:pt x="27" y="592"/>
                  </a:lnTo>
                  <a:lnTo>
                    <a:pt x="60" y="603"/>
                  </a:lnTo>
                  <a:lnTo>
                    <a:pt x="93" y="608"/>
                  </a:lnTo>
                  <a:lnTo>
                    <a:pt x="125" y="608"/>
                  </a:lnTo>
                  <a:lnTo>
                    <a:pt x="125" y="608"/>
                  </a:lnTo>
                  <a:lnTo>
                    <a:pt x="163" y="608"/>
                  </a:lnTo>
                  <a:lnTo>
                    <a:pt x="196" y="603"/>
                  </a:lnTo>
                  <a:lnTo>
                    <a:pt x="229" y="592"/>
                  </a:lnTo>
                  <a:lnTo>
                    <a:pt x="256" y="581"/>
                  </a:lnTo>
                  <a:lnTo>
                    <a:pt x="256" y="304"/>
                  </a:lnTo>
                  <a:lnTo>
                    <a:pt x="256" y="304"/>
                  </a:lnTo>
                  <a:lnTo>
                    <a:pt x="256" y="331"/>
                  </a:lnTo>
                  <a:lnTo>
                    <a:pt x="245" y="358"/>
                  </a:lnTo>
                  <a:lnTo>
                    <a:pt x="234" y="380"/>
                  </a:lnTo>
                  <a:lnTo>
                    <a:pt x="218" y="396"/>
                  </a:lnTo>
                  <a:lnTo>
                    <a:pt x="201" y="413"/>
                  </a:lnTo>
                  <a:lnTo>
                    <a:pt x="179" y="423"/>
                  </a:lnTo>
                  <a:lnTo>
                    <a:pt x="152" y="435"/>
                  </a:lnTo>
                  <a:lnTo>
                    <a:pt x="125" y="435"/>
                  </a:lnTo>
                </a:path>
              </a:pathLst>
            </a:custGeom>
            <a:solidFill>
              <a:srgbClr val="65CB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3" name="Freeform 11"/>
            <p:cNvSpPr>
              <a:spLocks noChangeArrowheads="1"/>
            </p:cNvSpPr>
            <p:nvPr/>
          </p:nvSpPr>
          <p:spPr bwMode="auto">
            <a:xfrm>
              <a:off x="11156950" y="2917825"/>
              <a:ext cx="60325" cy="196850"/>
            </a:xfrm>
            <a:custGeom>
              <a:avLst/>
              <a:gdLst>
                <a:gd name="T0" fmla="*/ 0 w 174"/>
                <a:gd name="T1" fmla="*/ 272 h 550"/>
                <a:gd name="T2" fmla="*/ 0 w 174"/>
                <a:gd name="T3" fmla="*/ 272 h 550"/>
                <a:gd name="T4" fmla="*/ 0 w 174"/>
                <a:gd name="T5" fmla="*/ 316 h 550"/>
                <a:gd name="T6" fmla="*/ 10 w 174"/>
                <a:gd name="T7" fmla="*/ 359 h 550"/>
                <a:gd name="T8" fmla="*/ 27 w 174"/>
                <a:gd name="T9" fmla="*/ 403 h 550"/>
                <a:gd name="T10" fmla="*/ 43 w 174"/>
                <a:gd name="T11" fmla="*/ 435 h 550"/>
                <a:gd name="T12" fmla="*/ 70 w 174"/>
                <a:gd name="T13" fmla="*/ 473 h 550"/>
                <a:gd name="T14" fmla="*/ 103 w 174"/>
                <a:gd name="T15" fmla="*/ 500 h 550"/>
                <a:gd name="T16" fmla="*/ 135 w 174"/>
                <a:gd name="T17" fmla="*/ 528 h 550"/>
                <a:gd name="T18" fmla="*/ 173 w 174"/>
                <a:gd name="T19" fmla="*/ 549 h 550"/>
                <a:gd name="T20" fmla="*/ 173 w 174"/>
                <a:gd name="T21" fmla="*/ 0 h 550"/>
                <a:gd name="T22" fmla="*/ 173 w 174"/>
                <a:gd name="T23" fmla="*/ 0 h 550"/>
                <a:gd name="T24" fmla="*/ 135 w 174"/>
                <a:gd name="T25" fmla="*/ 22 h 550"/>
                <a:gd name="T26" fmla="*/ 103 w 174"/>
                <a:gd name="T27" fmla="*/ 44 h 550"/>
                <a:gd name="T28" fmla="*/ 70 w 174"/>
                <a:gd name="T29" fmla="*/ 77 h 550"/>
                <a:gd name="T30" fmla="*/ 43 w 174"/>
                <a:gd name="T31" fmla="*/ 109 h 550"/>
                <a:gd name="T32" fmla="*/ 27 w 174"/>
                <a:gd name="T33" fmla="*/ 147 h 550"/>
                <a:gd name="T34" fmla="*/ 10 w 174"/>
                <a:gd name="T35" fmla="*/ 185 h 550"/>
                <a:gd name="T36" fmla="*/ 0 w 174"/>
                <a:gd name="T37" fmla="*/ 229 h 550"/>
                <a:gd name="T38" fmla="*/ 0 w 174"/>
                <a:gd name="T39" fmla="*/ 272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 h="550">
                  <a:moveTo>
                    <a:pt x="0" y="272"/>
                  </a:moveTo>
                  <a:lnTo>
                    <a:pt x="0" y="272"/>
                  </a:lnTo>
                  <a:lnTo>
                    <a:pt x="0" y="316"/>
                  </a:lnTo>
                  <a:lnTo>
                    <a:pt x="10" y="359"/>
                  </a:lnTo>
                  <a:lnTo>
                    <a:pt x="27" y="403"/>
                  </a:lnTo>
                  <a:lnTo>
                    <a:pt x="43" y="435"/>
                  </a:lnTo>
                  <a:lnTo>
                    <a:pt x="70" y="473"/>
                  </a:lnTo>
                  <a:lnTo>
                    <a:pt x="103" y="500"/>
                  </a:lnTo>
                  <a:lnTo>
                    <a:pt x="135" y="528"/>
                  </a:lnTo>
                  <a:lnTo>
                    <a:pt x="173" y="549"/>
                  </a:lnTo>
                  <a:lnTo>
                    <a:pt x="173" y="0"/>
                  </a:lnTo>
                  <a:lnTo>
                    <a:pt x="173" y="0"/>
                  </a:lnTo>
                  <a:lnTo>
                    <a:pt x="135" y="22"/>
                  </a:lnTo>
                  <a:lnTo>
                    <a:pt x="103" y="44"/>
                  </a:lnTo>
                  <a:lnTo>
                    <a:pt x="70" y="77"/>
                  </a:lnTo>
                  <a:lnTo>
                    <a:pt x="43" y="109"/>
                  </a:lnTo>
                  <a:lnTo>
                    <a:pt x="27" y="147"/>
                  </a:lnTo>
                  <a:lnTo>
                    <a:pt x="10" y="185"/>
                  </a:lnTo>
                  <a:lnTo>
                    <a:pt x="0" y="229"/>
                  </a:lnTo>
                  <a:lnTo>
                    <a:pt x="0" y="272"/>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5" name="Freeform 12"/>
            <p:cNvSpPr>
              <a:spLocks noChangeArrowheads="1"/>
            </p:cNvSpPr>
            <p:nvPr/>
          </p:nvSpPr>
          <p:spPr bwMode="auto">
            <a:xfrm>
              <a:off x="11310938" y="2917825"/>
              <a:ext cx="60325" cy="196850"/>
            </a:xfrm>
            <a:custGeom>
              <a:avLst/>
              <a:gdLst>
                <a:gd name="T0" fmla="*/ 0 w 174"/>
                <a:gd name="T1" fmla="*/ 0 h 550"/>
                <a:gd name="T2" fmla="*/ 0 w 174"/>
                <a:gd name="T3" fmla="*/ 272 h 550"/>
                <a:gd name="T4" fmla="*/ 0 w 174"/>
                <a:gd name="T5" fmla="*/ 549 h 550"/>
                <a:gd name="T6" fmla="*/ 0 w 174"/>
                <a:gd name="T7" fmla="*/ 549 h 550"/>
                <a:gd name="T8" fmla="*/ 37 w 174"/>
                <a:gd name="T9" fmla="*/ 528 h 550"/>
                <a:gd name="T10" fmla="*/ 70 w 174"/>
                <a:gd name="T11" fmla="*/ 500 h 550"/>
                <a:gd name="T12" fmla="*/ 102 w 174"/>
                <a:gd name="T13" fmla="*/ 473 h 550"/>
                <a:gd name="T14" fmla="*/ 125 w 174"/>
                <a:gd name="T15" fmla="*/ 435 h 550"/>
                <a:gd name="T16" fmla="*/ 146 w 174"/>
                <a:gd name="T17" fmla="*/ 403 h 550"/>
                <a:gd name="T18" fmla="*/ 162 w 174"/>
                <a:gd name="T19" fmla="*/ 359 h 550"/>
                <a:gd name="T20" fmla="*/ 173 w 174"/>
                <a:gd name="T21" fmla="*/ 316 h 550"/>
                <a:gd name="T22" fmla="*/ 173 w 174"/>
                <a:gd name="T23" fmla="*/ 272 h 550"/>
                <a:gd name="T24" fmla="*/ 173 w 174"/>
                <a:gd name="T25" fmla="*/ 272 h 550"/>
                <a:gd name="T26" fmla="*/ 173 w 174"/>
                <a:gd name="T27" fmla="*/ 229 h 550"/>
                <a:gd name="T28" fmla="*/ 162 w 174"/>
                <a:gd name="T29" fmla="*/ 185 h 550"/>
                <a:gd name="T30" fmla="*/ 146 w 174"/>
                <a:gd name="T31" fmla="*/ 147 h 550"/>
                <a:gd name="T32" fmla="*/ 125 w 174"/>
                <a:gd name="T33" fmla="*/ 109 h 550"/>
                <a:gd name="T34" fmla="*/ 102 w 174"/>
                <a:gd name="T35" fmla="*/ 77 h 550"/>
                <a:gd name="T36" fmla="*/ 70 w 174"/>
                <a:gd name="T37" fmla="*/ 44 h 550"/>
                <a:gd name="T38" fmla="*/ 37 w 174"/>
                <a:gd name="T39" fmla="*/ 22 h 550"/>
                <a:gd name="T40" fmla="*/ 0 w 174"/>
                <a:gd name="T4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4" h="550">
                  <a:moveTo>
                    <a:pt x="0" y="0"/>
                  </a:moveTo>
                  <a:lnTo>
                    <a:pt x="0" y="272"/>
                  </a:lnTo>
                  <a:lnTo>
                    <a:pt x="0" y="549"/>
                  </a:lnTo>
                  <a:lnTo>
                    <a:pt x="0" y="549"/>
                  </a:lnTo>
                  <a:lnTo>
                    <a:pt x="37" y="528"/>
                  </a:lnTo>
                  <a:lnTo>
                    <a:pt x="70" y="500"/>
                  </a:lnTo>
                  <a:lnTo>
                    <a:pt x="102" y="473"/>
                  </a:lnTo>
                  <a:lnTo>
                    <a:pt x="125" y="435"/>
                  </a:lnTo>
                  <a:lnTo>
                    <a:pt x="146" y="403"/>
                  </a:lnTo>
                  <a:lnTo>
                    <a:pt x="162" y="359"/>
                  </a:lnTo>
                  <a:lnTo>
                    <a:pt x="173" y="316"/>
                  </a:lnTo>
                  <a:lnTo>
                    <a:pt x="173" y="272"/>
                  </a:lnTo>
                  <a:lnTo>
                    <a:pt x="173" y="272"/>
                  </a:lnTo>
                  <a:lnTo>
                    <a:pt x="173" y="229"/>
                  </a:lnTo>
                  <a:lnTo>
                    <a:pt x="162" y="185"/>
                  </a:lnTo>
                  <a:lnTo>
                    <a:pt x="146" y="147"/>
                  </a:lnTo>
                  <a:lnTo>
                    <a:pt x="125" y="109"/>
                  </a:lnTo>
                  <a:lnTo>
                    <a:pt x="102" y="77"/>
                  </a:lnTo>
                  <a:lnTo>
                    <a:pt x="70" y="44"/>
                  </a:lnTo>
                  <a:lnTo>
                    <a:pt x="37" y="22"/>
                  </a:lnTo>
                  <a:lnTo>
                    <a:pt x="0" y="0"/>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6" name="Freeform 13"/>
            <p:cNvSpPr>
              <a:spLocks noChangeArrowheads="1"/>
            </p:cNvSpPr>
            <p:nvPr/>
          </p:nvSpPr>
          <p:spPr bwMode="auto">
            <a:xfrm>
              <a:off x="11777663" y="5870575"/>
              <a:ext cx="61913" cy="993775"/>
            </a:xfrm>
            <a:custGeom>
              <a:avLst/>
              <a:gdLst>
                <a:gd name="T0" fmla="*/ 0 w 175"/>
                <a:gd name="T1" fmla="*/ 0 h 2766"/>
                <a:gd name="T2" fmla="*/ 0 w 175"/>
                <a:gd name="T3" fmla="*/ 2765 h 2766"/>
                <a:gd name="T4" fmla="*/ 174 w 175"/>
                <a:gd name="T5" fmla="*/ 2765 h 2766"/>
                <a:gd name="T6" fmla="*/ 174 w 175"/>
                <a:gd name="T7" fmla="*/ 272 h 2766"/>
                <a:gd name="T8" fmla="*/ 174 w 175"/>
                <a:gd name="T9" fmla="*/ 272 h 2766"/>
                <a:gd name="T10" fmla="*/ 136 w 175"/>
                <a:gd name="T11" fmla="*/ 250 h 2766"/>
                <a:gd name="T12" fmla="*/ 103 w 175"/>
                <a:gd name="T13" fmla="*/ 228 h 2766"/>
                <a:gd name="T14" fmla="*/ 76 w 175"/>
                <a:gd name="T15" fmla="*/ 195 h 2766"/>
                <a:gd name="T16" fmla="*/ 49 w 175"/>
                <a:gd name="T17" fmla="*/ 163 h 2766"/>
                <a:gd name="T18" fmla="*/ 27 w 175"/>
                <a:gd name="T19" fmla="*/ 125 h 2766"/>
                <a:gd name="T20" fmla="*/ 16 w 175"/>
                <a:gd name="T21" fmla="*/ 87 h 2766"/>
                <a:gd name="T22" fmla="*/ 6 w 175"/>
                <a:gd name="T23" fmla="*/ 43 h 2766"/>
                <a:gd name="T24" fmla="*/ 0 w 175"/>
                <a:gd name="T25" fmla="*/ 0 h 2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2766">
                  <a:moveTo>
                    <a:pt x="0" y="0"/>
                  </a:moveTo>
                  <a:lnTo>
                    <a:pt x="0" y="2765"/>
                  </a:lnTo>
                  <a:lnTo>
                    <a:pt x="174" y="2765"/>
                  </a:lnTo>
                  <a:lnTo>
                    <a:pt x="174" y="272"/>
                  </a:lnTo>
                  <a:lnTo>
                    <a:pt x="174" y="272"/>
                  </a:lnTo>
                  <a:lnTo>
                    <a:pt x="136" y="250"/>
                  </a:lnTo>
                  <a:lnTo>
                    <a:pt x="103" y="228"/>
                  </a:lnTo>
                  <a:lnTo>
                    <a:pt x="76" y="195"/>
                  </a:lnTo>
                  <a:lnTo>
                    <a:pt x="49" y="163"/>
                  </a:lnTo>
                  <a:lnTo>
                    <a:pt x="27" y="125"/>
                  </a:lnTo>
                  <a:lnTo>
                    <a:pt x="16" y="87"/>
                  </a:lnTo>
                  <a:lnTo>
                    <a:pt x="6" y="43"/>
                  </a:lnTo>
                  <a:lnTo>
                    <a:pt x="0" y="0"/>
                  </a:lnTo>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7" name="Freeform 14"/>
            <p:cNvSpPr>
              <a:spLocks noChangeArrowheads="1"/>
            </p:cNvSpPr>
            <p:nvPr/>
          </p:nvSpPr>
          <p:spPr bwMode="auto">
            <a:xfrm>
              <a:off x="11841163" y="5870575"/>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8" name="Freeform 15"/>
            <p:cNvSpPr>
              <a:spLocks noChangeArrowheads="1"/>
            </p:cNvSpPr>
            <p:nvPr/>
          </p:nvSpPr>
          <p:spPr bwMode="auto">
            <a:xfrm>
              <a:off x="11934825" y="5870575"/>
              <a:ext cx="61913" cy="993775"/>
            </a:xfrm>
            <a:custGeom>
              <a:avLst/>
              <a:gdLst>
                <a:gd name="T0" fmla="*/ 0 w 175"/>
                <a:gd name="T1" fmla="*/ 272 h 2766"/>
                <a:gd name="T2" fmla="*/ 0 w 175"/>
                <a:gd name="T3" fmla="*/ 2765 h 2766"/>
                <a:gd name="T4" fmla="*/ 174 w 175"/>
                <a:gd name="T5" fmla="*/ 2765 h 2766"/>
                <a:gd name="T6" fmla="*/ 174 w 175"/>
                <a:gd name="T7" fmla="*/ 0 h 2766"/>
                <a:gd name="T8" fmla="*/ 174 w 175"/>
                <a:gd name="T9" fmla="*/ 0 h 2766"/>
                <a:gd name="T10" fmla="*/ 168 w 175"/>
                <a:gd name="T11" fmla="*/ 43 h 2766"/>
                <a:gd name="T12" fmla="*/ 163 w 175"/>
                <a:gd name="T13" fmla="*/ 87 h 2766"/>
                <a:gd name="T14" fmla="*/ 147 w 175"/>
                <a:gd name="T15" fmla="*/ 125 h 2766"/>
                <a:gd name="T16" fmla="*/ 125 w 175"/>
                <a:gd name="T17" fmla="*/ 163 h 2766"/>
                <a:gd name="T18" fmla="*/ 98 w 175"/>
                <a:gd name="T19" fmla="*/ 195 h 2766"/>
                <a:gd name="T20" fmla="*/ 71 w 175"/>
                <a:gd name="T21" fmla="*/ 228 h 2766"/>
                <a:gd name="T22" fmla="*/ 38 w 175"/>
                <a:gd name="T23" fmla="*/ 250 h 2766"/>
                <a:gd name="T24" fmla="*/ 0 w 175"/>
                <a:gd name="T25" fmla="*/ 272 h 2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2766">
                  <a:moveTo>
                    <a:pt x="0" y="272"/>
                  </a:moveTo>
                  <a:lnTo>
                    <a:pt x="0" y="2765"/>
                  </a:lnTo>
                  <a:lnTo>
                    <a:pt x="174" y="2765"/>
                  </a:lnTo>
                  <a:lnTo>
                    <a:pt x="174" y="0"/>
                  </a:lnTo>
                  <a:lnTo>
                    <a:pt x="174" y="0"/>
                  </a:lnTo>
                  <a:lnTo>
                    <a:pt x="168" y="43"/>
                  </a:lnTo>
                  <a:lnTo>
                    <a:pt x="163" y="87"/>
                  </a:lnTo>
                  <a:lnTo>
                    <a:pt x="147" y="125"/>
                  </a:lnTo>
                  <a:lnTo>
                    <a:pt x="125" y="163"/>
                  </a:lnTo>
                  <a:lnTo>
                    <a:pt x="98" y="195"/>
                  </a:lnTo>
                  <a:lnTo>
                    <a:pt x="71" y="228"/>
                  </a:lnTo>
                  <a:lnTo>
                    <a:pt x="38" y="250"/>
                  </a:lnTo>
                  <a:lnTo>
                    <a:pt x="0" y="272"/>
                  </a:lnTo>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9" name="Freeform 16"/>
            <p:cNvSpPr>
              <a:spLocks noChangeArrowheads="1"/>
            </p:cNvSpPr>
            <p:nvPr/>
          </p:nvSpPr>
          <p:spPr bwMode="auto">
            <a:xfrm>
              <a:off x="11934825" y="2163763"/>
              <a:ext cx="61913" cy="3703637"/>
            </a:xfrm>
            <a:custGeom>
              <a:avLst/>
              <a:gdLst>
                <a:gd name="T0" fmla="*/ 0 w 175"/>
                <a:gd name="T1" fmla="*/ 0 h 10294"/>
                <a:gd name="T2" fmla="*/ 0 w 175"/>
                <a:gd name="T3" fmla="*/ 10016 h 10294"/>
                <a:gd name="T4" fmla="*/ 0 w 175"/>
                <a:gd name="T5" fmla="*/ 10016 h 10294"/>
                <a:gd name="T6" fmla="*/ 38 w 175"/>
                <a:gd name="T7" fmla="*/ 10038 h 10294"/>
                <a:gd name="T8" fmla="*/ 71 w 175"/>
                <a:gd name="T9" fmla="*/ 10065 h 10294"/>
                <a:gd name="T10" fmla="*/ 98 w 175"/>
                <a:gd name="T11" fmla="*/ 10092 h 10294"/>
                <a:gd name="T12" fmla="*/ 125 w 175"/>
                <a:gd name="T13" fmla="*/ 10130 h 10294"/>
                <a:gd name="T14" fmla="*/ 147 w 175"/>
                <a:gd name="T15" fmla="*/ 10163 h 10294"/>
                <a:gd name="T16" fmla="*/ 163 w 175"/>
                <a:gd name="T17" fmla="*/ 10206 h 10294"/>
                <a:gd name="T18" fmla="*/ 168 w 175"/>
                <a:gd name="T19" fmla="*/ 10250 h 10294"/>
                <a:gd name="T20" fmla="*/ 174 w 175"/>
                <a:gd name="T21" fmla="*/ 10293 h 10294"/>
                <a:gd name="T22" fmla="*/ 174 w 175"/>
                <a:gd name="T23" fmla="*/ 0 h 10294"/>
                <a:gd name="T24" fmla="*/ 0 w 175"/>
                <a:gd name="T25" fmla="*/ 0 h 10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0294">
                  <a:moveTo>
                    <a:pt x="0" y="0"/>
                  </a:moveTo>
                  <a:lnTo>
                    <a:pt x="0" y="10016"/>
                  </a:lnTo>
                  <a:lnTo>
                    <a:pt x="0" y="10016"/>
                  </a:lnTo>
                  <a:lnTo>
                    <a:pt x="38" y="10038"/>
                  </a:lnTo>
                  <a:lnTo>
                    <a:pt x="71" y="10065"/>
                  </a:lnTo>
                  <a:lnTo>
                    <a:pt x="98" y="10092"/>
                  </a:lnTo>
                  <a:lnTo>
                    <a:pt x="125" y="10130"/>
                  </a:lnTo>
                  <a:lnTo>
                    <a:pt x="147" y="10163"/>
                  </a:lnTo>
                  <a:lnTo>
                    <a:pt x="163" y="10206"/>
                  </a:lnTo>
                  <a:lnTo>
                    <a:pt x="168" y="10250"/>
                  </a:lnTo>
                  <a:lnTo>
                    <a:pt x="174" y="10293"/>
                  </a:lnTo>
                  <a:lnTo>
                    <a:pt x="174" y="0"/>
                  </a:lnTo>
                  <a:lnTo>
                    <a:pt x="0" y="0"/>
                  </a:lnTo>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0" name="Freeform 17"/>
            <p:cNvSpPr>
              <a:spLocks noChangeArrowheads="1"/>
            </p:cNvSpPr>
            <p:nvPr/>
          </p:nvSpPr>
          <p:spPr bwMode="auto">
            <a:xfrm>
              <a:off x="11777663" y="5870575"/>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1" name="Freeform 18"/>
            <p:cNvSpPr>
              <a:spLocks noChangeArrowheads="1"/>
            </p:cNvSpPr>
            <p:nvPr/>
          </p:nvSpPr>
          <p:spPr bwMode="auto">
            <a:xfrm>
              <a:off x="11841163" y="5870575"/>
              <a:ext cx="92075" cy="107950"/>
            </a:xfrm>
            <a:custGeom>
              <a:avLst/>
              <a:gdLst>
                <a:gd name="T0" fmla="*/ 130 w 261"/>
                <a:gd name="T1" fmla="*/ 131 h 305"/>
                <a:gd name="T2" fmla="*/ 130 w 261"/>
                <a:gd name="T3" fmla="*/ 131 h 305"/>
                <a:gd name="T4" fmla="*/ 103 w 261"/>
                <a:gd name="T5" fmla="*/ 125 h 305"/>
                <a:gd name="T6" fmla="*/ 81 w 261"/>
                <a:gd name="T7" fmla="*/ 120 h 305"/>
                <a:gd name="T8" fmla="*/ 59 w 261"/>
                <a:gd name="T9" fmla="*/ 103 h 305"/>
                <a:gd name="T10" fmla="*/ 38 w 261"/>
                <a:gd name="T11" fmla="*/ 93 h 305"/>
                <a:gd name="T12" fmla="*/ 22 w 261"/>
                <a:gd name="T13" fmla="*/ 70 h 305"/>
                <a:gd name="T14" fmla="*/ 11 w 261"/>
                <a:gd name="T15" fmla="*/ 49 h 305"/>
                <a:gd name="T16" fmla="*/ 5 w 261"/>
                <a:gd name="T17" fmla="*/ 27 h 305"/>
                <a:gd name="T18" fmla="*/ 0 w 261"/>
                <a:gd name="T19" fmla="*/ 0 h 305"/>
                <a:gd name="T20" fmla="*/ 0 w 261"/>
                <a:gd name="T21" fmla="*/ 272 h 305"/>
                <a:gd name="T22" fmla="*/ 0 w 261"/>
                <a:gd name="T23" fmla="*/ 272 h 305"/>
                <a:gd name="T24" fmla="*/ 32 w 261"/>
                <a:gd name="T25" fmla="*/ 283 h 305"/>
                <a:gd name="T26" fmla="*/ 65 w 261"/>
                <a:gd name="T27" fmla="*/ 293 h 305"/>
                <a:gd name="T28" fmla="*/ 97 w 261"/>
                <a:gd name="T29" fmla="*/ 299 h 305"/>
                <a:gd name="T30" fmla="*/ 130 w 261"/>
                <a:gd name="T31" fmla="*/ 304 h 305"/>
                <a:gd name="T32" fmla="*/ 130 w 261"/>
                <a:gd name="T33" fmla="*/ 304 h 305"/>
                <a:gd name="T34" fmla="*/ 163 w 261"/>
                <a:gd name="T35" fmla="*/ 299 h 305"/>
                <a:gd name="T36" fmla="*/ 201 w 261"/>
                <a:gd name="T37" fmla="*/ 293 h 305"/>
                <a:gd name="T38" fmla="*/ 228 w 261"/>
                <a:gd name="T39" fmla="*/ 283 h 305"/>
                <a:gd name="T40" fmla="*/ 260 w 261"/>
                <a:gd name="T41" fmla="*/ 272 h 305"/>
                <a:gd name="T42" fmla="*/ 260 w 261"/>
                <a:gd name="T43" fmla="*/ 0 h 305"/>
                <a:gd name="T44" fmla="*/ 260 w 261"/>
                <a:gd name="T45" fmla="*/ 0 h 305"/>
                <a:gd name="T46" fmla="*/ 255 w 261"/>
                <a:gd name="T47" fmla="*/ 27 h 305"/>
                <a:gd name="T48" fmla="*/ 249 w 261"/>
                <a:gd name="T49" fmla="*/ 49 h 305"/>
                <a:gd name="T50" fmla="*/ 238 w 261"/>
                <a:gd name="T51" fmla="*/ 70 h 305"/>
                <a:gd name="T52" fmla="*/ 222 w 261"/>
                <a:gd name="T53" fmla="*/ 93 h 305"/>
                <a:gd name="T54" fmla="*/ 201 w 261"/>
                <a:gd name="T55" fmla="*/ 103 h 305"/>
                <a:gd name="T56" fmla="*/ 179 w 261"/>
                <a:gd name="T57" fmla="*/ 120 h 305"/>
                <a:gd name="T58" fmla="*/ 157 w 261"/>
                <a:gd name="T59" fmla="*/ 125 h 305"/>
                <a:gd name="T60" fmla="*/ 130 w 261"/>
                <a:gd name="T61" fmla="*/ 13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5">
                  <a:moveTo>
                    <a:pt x="130" y="131"/>
                  </a:moveTo>
                  <a:lnTo>
                    <a:pt x="130" y="131"/>
                  </a:lnTo>
                  <a:lnTo>
                    <a:pt x="103" y="125"/>
                  </a:lnTo>
                  <a:lnTo>
                    <a:pt x="81" y="120"/>
                  </a:lnTo>
                  <a:lnTo>
                    <a:pt x="59" y="103"/>
                  </a:lnTo>
                  <a:lnTo>
                    <a:pt x="38" y="93"/>
                  </a:lnTo>
                  <a:lnTo>
                    <a:pt x="22" y="70"/>
                  </a:lnTo>
                  <a:lnTo>
                    <a:pt x="11" y="49"/>
                  </a:lnTo>
                  <a:lnTo>
                    <a:pt x="5" y="27"/>
                  </a:lnTo>
                  <a:lnTo>
                    <a:pt x="0" y="0"/>
                  </a:lnTo>
                  <a:lnTo>
                    <a:pt x="0" y="272"/>
                  </a:lnTo>
                  <a:lnTo>
                    <a:pt x="0" y="272"/>
                  </a:lnTo>
                  <a:lnTo>
                    <a:pt x="32" y="283"/>
                  </a:lnTo>
                  <a:lnTo>
                    <a:pt x="65" y="293"/>
                  </a:lnTo>
                  <a:lnTo>
                    <a:pt x="97" y="299"/>
                  </a:lnTo>
                  <a:lnTo>
                    <a:pt x="130" y="304"/>
                  </a:lnTo>
                  <a:lnTo>
                    <a:pt x="130" y="304"/>
                  </a:lnTo>
                  <a:lnTo>
                    <a:pt x="163" y="299"/>
                  </a:lnTo>
                  <a:lnTo>
                    <a:pt x="201" y="293"/>
                  </a:lnTo>
                  <a:lnTo>
                    <a:pt x="228" y="283"/>
                  </a:lnTo>
                  <a:lnTo>
                    <a:pt x="260" y="272"/>
                  </a:lnTo>
                  <a:lnTo>
                    <a:pt x="260" y="0"/>
                  </a:lnTo>
                  <a:lnTo>
                    <a:pt x="260" y="0"/>
                  </a:lnTo>
                  <a:lnTo>
                    <a:pt x="255" y="27"/>
                  </a:lnTo>
                  <a:lnTo>
                    <a:pt x="249" y="49"/>
                  </a:lnTo>
                  <a:lnTo>
                    <a:pt x="238" y="70"/>
                  </a:lnTo>
                  <a:lnTo>
                    <a:pt x="222" y="93"/>
                  </a:lnTo>
                  <a:lnTo>
                    <a:pt x="201" y="103"/>
                  </a:lnTo>
                  <a:lnTo>
                    <a:pt x="179" y="120"/>
                  </a:lnTo>
                  <a:lnTo>
                    <a:pt x="157" y="125"/>
                  </a:lnTo>
                  <a:lnTo>
                    <a:pt x="130" y="131"/>
                  </a:lnTo>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2" name="Freeform 19"/>
            <p:cNvSpPr>
              <a:spLocks noChangeArrowheads="1"/>
            </p:cNvSpPr>
            <p:nvPr/>
          </p:nvSpPr>
          <p:spPr bwMode="auto">
            <a:xfrm>
              <a:off x="11841163" y="5761038"/>
              <a:ext cx="92075" cy="107950"/>
            </a:xfrm>
            <a:custGeom>
              <a:avLst/>
              <a:gdLst>
                <a:gd name="T0" fmla="*/ 130 w 261"/>
                <a:gd name="T1" fmla="*/ 174 h 305"/>
                <a:gd name="T2" fmla="*/ 130 w 261"/>
                <a:gd name="T3" fmla="*/ 174 h 305"/>
                <a:gd name="T4" fmla="*/ 157 w 261"/>
                <a:gd name="T5" fmla="*/ 174 h 305"/>
                <a:gd name="T6" fmla="*/ 179 w 261"/>
                <a:gd name="T7" fmla="*/ 185 h 305"/>
                <a:gd name="T8" fmla="*/ 201 w 261"/>
                <a:gd name="T9" fmla="*/ 195 h 305"/>
                <a:gd name="T10" fmla="*/ 222 w 261"/>
                <a:gd name="T11" fmla="*/ 212 h 305"/>
                <a:gd name="T12" fmla="*/ 238 w 261"/>
                <a:gd name="T13" fmla="*/ 228 h 305"/>
                <a:gd name="T14" fmla="*/ 249 w 261"/>
                <a:gd name="T15" fmla="*/ 250 h 305"/>
                <a:gd name="T16" fmla="*/ 255 w 261"/>
                <a:gd name="T17" fmla="*/ 277 h 305"/>
                <a:gd name="T18" fmla="*/ 260 w 261"/>
                <a:gd name="T19" fmla="*/ 304 h 305"/>
                <a:gd name="T20" fmla="*/ 260 w 261"/>
                <a:gd name="T21" fmla="*/ 27 h 305"/>
                <a:gd name="T22" fmla="*/ 260 w 261"/>
                <a:gd name="T23" fmla="*/ 27 h 305"/>
                <a:gd name="T24" fmla="*/ 228 w 261"/>
                <a:gd name="T25" fmla="*/ 16 h 305"/>
                <a:gd name="T26" fmla="*/ 201 w 261"/>
                <a:gd name="T27" fmla="*/ 6 h 305"/>
                <a:gd name="T28" fmla="*/ 163 w 261"/>
                <a:gd name="T29" fmla="*/ 0 h 305"/>
                <a:gd name="T30" fmla="*/ 130 w 261"/>
                <a:gd name="T31" fmla="*/ 0 h 305"/>
                <a:gd name="T32" fmla="*/ 130 w 261"/>
                <a:gd name="T33" fmla="*/ 0 h 305"/>
                <a:gd name="T34" fmla="*/ 97 w 261"/>
                <a:gd name="T35" fmla="*/ 0 h 305"/>
                <a:gd name="T36" fmla="*/ 65 w 261"/>
                <a:gd name="T37" fmla="*/ 6 h 305"/>
                <a:gd name="T38" fmla="*/ 32 w 261"/>
                <a:gd name="T39" fmla="*/ 16 h 305"/>
                <a:gd name="T40" fmla="*/ 0 w 261"/>
                <a:gd name="T41" fmla="*/ 27 h 305"/>
                <a:gd name="T42" fmla="*/ 0 w 261"/>
                <a:gd name="T43" fmla="*/ 304 h 305"/>
                <a:gd name="T44" fmla="*/ 0 w 261"/>
                <a:gd name="T45" fmla="*/ 304 h 305"/>
                <a:gd name="T46" fmla="*/ 5 w 261"/>
                <a:gd name="T47" fmla="*/ 277 h 305"/>
                <a:gd name="T48" fmla="*/ 11 w 261"/>
                <a:gd name="T49" fmla="*/ 250 h 305"/>
                <a:gd name="T50" fmla="*/ 22 w 261"/>
                <a:gd name="T51" fmla="*/ 228 h 305"/>
                <a:gd name="T52" fmla="*/ 38 w 261"/>
                <a:gd name="T53" fmla="*/ 212 h 305"/>
                <a:gd name="T54" fmla="*/ 59 w 261"/>
                <a:gd name="T55" fmla="*/ 195 h 305"/>
                <a:gd name="T56" fmla="*/ 81 w 261"/>
                <a:gd name="T57" fmla="*/ 185 h 305"/>
                <a:gd name="T58" fmla="*/ 103 w 261"/>
                <a:gd name="T59" fmla="*/ 174 h 305"/>
                <a:gd name="T60" fmla="*/ 130 w 261"/>
                <a:gd name="T61" fmla="*/ 17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5">
                  <a:moveTo>
                    <a:pt x="130" y="174"/>
                  </a:moveTo>
                  <a:lnTo>
                    <a:pt x="130" y="174"/>
                  </a:lnTo>
                  <a:lnTo>
                    <a:pt x="157" y="174"/>
                  </a:lnTo>
                  <a:lnTo>
                    <a:pt x="179" y="185"/>
                  </a:lnTo>
                  <a:lnTo>
                    <a:pt x="201" y="195"/>
                  </a:lnTo>
                  <a:lnTo>
                    <a:pt x="222" y="212"/>
                  </a:lnTo>
                  <a:lnTo>
                    <a:pt x="238" y="228"/>
                  </a:lnTo>
                  <a:lnTo>
                    <a:pt x="249" y="250"/>
                  </a:lnTo>
                  <a:lnTo>
                    <a:pt x="255" y="277"/>
                  </a:lnTo>
                  <a:lnTo>
                    <a:pt x="260" y="304"/>
                  </a:lnTo>
                  <a:lnTo>
                    <a:pt x="260" y="27"/>
                  </a:lnTo>
                  <a:lnTo>
                    <a:pt x="260" y="27"/>
                  </a:lnTo>
                  <a:lnTo>
                    <a:pt x="228" y="16"/>
                  </a:lnTo>
                  <a:lnTo>
                    <a:pt x="201" y="6"/>
                  </a:lnTo>
                  <a:lnTo>
                    <a:pt x="163" y="0"/>
                  </a:lnTo>
                  <a:lnTo>
                    <a:pt x="130" y="0"/>
                  </a:lnTo>
                  <a:lnTo>
                    <a:pt x="130" y="0"/>
                  </a:lnTo>
                  <a:lnTo>
                    <a:pt x="97" y="0"/>
                  </a:lnTo>
                  <a:lnTo>
                    <a:pt x="65" y="6"/>
                  </a:lnTo>
                  <a:lnTo>
                    <a:pt x="32" y="16"/>
                  </a:lnTo>
                  <a:lnTo>
                    <a:pt x="0" y="27"/>
                  </a:lnTo>
                  <a:lnTo>
                    <a:pt x="0" y="304"/>
                  </a:lnTo>
                  <a:lnTo>
                    <a:pt x="0" y="304"/>
                  </a:lnTo>
                  <a:lnTo>
                    <a:pt x="5" y="277"/>
                  </a:lnTo>
                  <a:lnTo>
                    <a:pt x="11" y="250"/>
                  </a:lnTo>
                  <a:lnTo>
                    <a:pt x="22" y="228"/>
                  </a:lnTo>
                  <a:lnTo>
                    <a:pt x="38" y="212"/>
                  </a:lnTo>
                  <a:lnTo>
                    <a:pt x="59" y="195"/>
                  </a:lnTo>
                  <a:lnTo>
                    <a:pt x="81" y="185"/>
                  </a:lnTo>
                  <a:lnTo>
                    <a:pt x="103" y="174"/>
                  </a:lnTo>
                  <a:lnTo>
                    <a:pt x="130" y="174"/>
                  </a:lnTo>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3" name="Freeform 20"/>
            <p:cNvSpPr>
              <a:spLocks noChangeArrowheads="1"/>
            </p:cNvSpPr>
            <p:nvPr/>
          </p:nvSpPr>
          <p:spPr bwMode="auto">
            <a:xfrm>
              <a:off x="11777663" y="5770563"/>
              <a:ext cx="61913" cy="196850"/>
            </a:xfrm>
            <a:custGeom>
              <a:avLst/>
              <a:gdLst>
                <a:gd name="T0" fmla="*/ 174 w 175"/>
                <a:gd name="T1" fmla="*/ 277 h 550"/>
                <a:gd name="T2" fmla="*/ 174 w 175"/>
                <a:gd name="T3" fmla="*/ 277 h 550"/>
                <a:gd name="T4" fmla="*/ 174 w 175"/>
                <a:gd name="T5" fmla="*/ 277 h 550"/>
                <a:gd name="T6" fmla="*/ 174 w 175"/>
                <a:gd name="T7" fmla="*/ 0 h 550"/>
                <a:gd name="T8" fmla="*/ 174 w 175"/>
                <a:gd name="T9" fmla="*/ 0 h 550"/>
                <a:gd name="T10" fmla="*/ 136 w 175"/>
                <a:gd name="T11" fmla="*/ 22 h 550"/>
                <a:gd name="T12" fmla="*/ 103 w 175"/>
                <a:gd name="T13" fmla="*/ 49 h 550"/>
                <a:gd name="T14" fmla="*/ 76 w 175"/>
                <a:gd name="T15" fmla="*/ 76 h 550"/>
                <a:gd name="T16" fmla="*/ 49 w 175"/>
                <a:gd name="T17" fmla="*/ 109 h 550"/>
                <a:gd name="T18" fmla="*/ 27 w 175"/>
                <a:gd name="T19" fmla="*/ 147 h 550"/>
                <a:gd name="T20" fmla="*/ 16 w 175"/>
                <a:gd name="T21" fmla="*/ 190 h 550"/>
                <a:gd name="T22" fmla="*/ 6 w 175"/>
                <a:gd name="T23" fmla="*/ 228 h 550"/>
                <a:gd name="T24" fmla="*/ 0 w 175"/>
                <a:gd name="T25" fmla="*/ 277 h 550"/>
                <a:gd name="T26" fmla="*/ 0 w 175"/>
                <a:gd name="T27" fmla="*/ 277 h 550"/>
                <a:gd name="T28" fmla="*/ 0 w 175"/>
                <a:gd name="T29" fmla="*/ 277 h 550"/>
                <a:gd name="T30" fmla="*/ 6 w 175"/>
                <a:gd name="T31" fmla="*/ 320 h 550"/>
                <a:gd name="T32" fmla="*/ 16 w 175"/>
                <a:gd name="T33" fmla="*/ 364 h 550"/>
                <a:gd name="T34" fmla="*/ 27 w 175"/>
                <a:gd name="T35" fmla="*/ 402 h 550"/>
                <a:gd name="T36" fmla="*/ 49 w 175"/>
                <a:gd name="T37" fmla="*/ 440 h 550"/>
                <a:gd name="T38" fmla="*/ 76 w 175"/>
                <a:gd name="T39" fmla="*/ 472 h 550"/>
                <a:gd name="T40" fmla="*/ 103 w 175"/>
                <a:gd name="T41" fmla="*/ 505 h 550"/>
                <a:gd name="T42" fmla="*/ 136 w 175"/>
                <a:gd name="T43" fmla="*/ 527 h 550"/>
                <a:gd name="T44" fmla="*/ 174 w 175"/>
                <a:gd name="T45" fmla="*/ 549 h 550"/>
                <a:gd name="T46" fmla="*/ 174 w 175"/>
                <a:gd name="T47" fmla="*/ 27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 h="550">
                  <a:moveTo>
                    <a:pt x="174" y="277"/>
                  </a:moveTo>
                  <a:lnTo>
                    <a:pt x="174" y="277"/>
                  </a:lnTo>
                  <a:lnTo>
                    <a:pt x="174" y="277"/>
                  </a:lnTo>
                  <a:lnTo>
                    <a:pt x="174" y="0"/>
                  </a:lnTo>
                  <a:lnTo>
                    <a:pt x="174" y="0"/>
                  </a:lnTo>
                  <a:lnTo>
                    <a:pt x="136" y="22"/>
                  </a:lnTo>
                  <a:lnTo>
                    <a:pt x="103" y="49"/>
                  </a:lnTo>
                  <a:lnTo>
                    <a:pt x="76" y="76"/>
                  </a:lnTo>
                  <a:lnTo>
                    <a:pt x="49" y="109"/>
                  </a:lnTo>
                  <a:lnTo>
                    <a:pt x="27" y="147"/>
                  </a:lnTo>
                  <a:lnTo>
                    <a:pt x="16" y="190"/>
                  </a:lnTo>
                  <a:lnTo>
                    <a:pt x="6" y="228"/>
                  </a:lnTo>
                  <a:lnTo>
                    <a:pt x="0" y="277"/>
                  </a:lnTo>
                  <a:lnTo>
                    <a:pt x="0" y="277"/>
                  </a:lnTo>
                  <a:lnTo>
                    <a:pt x="0" y="277"/>
                  </a:lnTo>
                  <a:lnTo>
                    <a:pt x="6" y="320"/>
                  </a:lnTo>
                  <a:lnTo>
                    <a:pt x="16" y="364"/>
                  </a:lnTo>
                  <a:lnTo>
                    <a:pt x="27" y="402"/>
                  </a:lnTo>
                  <a:lnTo>
                    <a:pt x="49" y="440"/>
                  </a:lnTo>
                  <a:lnTo>
                    <a:pt x="76" y="472"/>
                  </a:lnTo>
                  <a:lnTo>
                    <a:pt x="103" y="505"/>
                  </a:lnTo>
                  <a:lnTo>
                    <a:pt x="136" y="527"/>
                  </a:lnTo>
                  <a:lnTo>
                    <a:pt x="174" y="549"/>
                  </a:lnTo>
                  <a:lnTo>
                    <a:pt x="174" y="277"/>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4" name="Freeform 21"/>
            <p:cNvSpPr>
              <a:spLocks noChangeArrowheads="1"/>
            </p:cNvSpPr>
            <p:nvPr/>
          </p:nvSpPr>
          <p:spPr bwMode="auto">
            <a:xfrm>
              <a:off x="11934825" y="5770563"/>
              <a:ext cx="61913" cy="196850"/>
            </a:xfrm>
            <a:custGeom>
              <a:avLst/>
              <a:gdLst>
                <a:gd name="T0" fmla="*/ 0 w 175"/>
                <a:gd name="T1" fmla="*/ 0 h 550"/>
                <a:gd name="T2" fmla="*/ 0 w 175"/>
                <a:gd name="T3" fmla="*/ 277 h 550"/>
                <a:gd name="T4" fmla="*/ 0 w 175"/>
                <a:gd name="T5" fmla="*/ 549 h 550"/>
                <a:gd name="T6" fmla="*/ 0 w 175"/>
                <a:gd name="T7" fmla="*/ 549 h 550"/>
                <a:gd name="T8" fmla="*/ 38 w 175"/>
                <a:gd name="T9" fmla="*/ 527 h 550"/>
                <a:gd name="T10" fmla="*/ 71 w 175"/>
                <a:gd name="T11" fmla="*/ 505 h 550"/>
                <a:gd name="T12" fmla="*/ 98 w 175"/>
                <a:gd name="T13" fmla="*/ 472 h 550"/>
                <a:gd name="T14" fmla="*/ 125 w 175"/>
                <a:gd name="T15" fmla="*/ 440 h 550"/>
                <a:gd name="T16" fmla="*/ 147 w 175"/>
                <a:gd name="T17" fmla="*/ 402 h 550"/>
                <a:gd name="T18" fmla="*/ 163 w 175"/>
                <a:gd name="T19" fmla="*/ 364 h 550"/>
                <a:gd name="T20" fmla="*/ 168 w 175"/>
                <a:gd name="T21" fmla="*/ 320 h 550"/>
                <a:gd name="T22" fmla="*/ 174 w 175"/>
                <a:gd name="T23" fmla="*/ 277 h 550"/>
                <a:gd name="T24" fmla="*/ 174 w 175"/>
                <a:gd name="T25" fmla="*/ 277 h 550"/>
                <a:gd name="T26" fmla="*/ 168 w 175"/>
                <a:gd name="T27" fmla="*/ 234 h 550"/>
                <a:gd name="T28" fmla="*/ 163 w 175"/>
                <a:gd name="T29" fmla="*/ 190 h 550"/>
                <a:gd name="T30" fmla="*/ 147 w 175"/>
                <a:gd name="T31" fmla="*/ 147 h 550"/>
                <a:gd name="T32" fmla="*/ 125 w 175"/>
                <a:gd name="T33" fmla="*/ 114 h 550"/>
                <a:gd name="T34" fmla="*/ 98 w 175"/>
                <a:gd name="T35" fmla="*/ 76 h 550"/>
                <a:gd name="T36" fmla="*/ 71 w 175"/>
                <a:gd name="T37" fmla="*/ 49 h 550"/>
                <a:gd name="T38" fmla="*/ 38 w 175"/>
                <a:gd name="T39" fmla="*/ 22 h 550"/>
                <a:gd name="T40" fmla="*/ 0 w 175"/>
                <a:gd name="T4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0">
                  <a:moveTo>
                    <a:pt x="0" y="0"/>
                  </a:moveTo>
                  <a:lnTo>
                    <a:pt x="0" y="277"/>
                  </a:lnTo>
                  <a:lnTo>
                    <a:pt x="0" y="549"/>
                  </a:lnTo>
                  <a:lnTo>
                    <a:pt x="0" y="549"/>
                  </a:lnTo>
                  <a:lnTo>
                    <a:pt x="38" y="527"/>
                  </a:lnTo>
                  <a:lnTo>
                    <a:pt x="71" y="505"/>
                  </a:lnTo>
                  <a:lnTo>
                    <a:pt x="98" y="472"/>
                  </a:lnTo>
                  <a:lnTo>
                    <a:pt x="125" y="440"/>
                  </a:lnTo>
                  <a:lnTo>
                    <a:pt x="147" y="402"/>
                  </a:lnTo>
                  <a:lnTo>
                    <a:pt x="163" y="364"/>
                  </a:lnTo>
                  <a:lnTo>
                    <a:pt x="168" y="320"/>
                  </a:lnTo>
                  <a:lnTo>
                    <a:pt x="174" y="277"/>
                  </a:lnTo>
                  <a:lnTo>
                    <a:pt x="174" y="277"/>
                  </a:lnTo>
                  <a:lnTo>
                    <a:pt x="168" y="234"/>
                  </a:lnTo>
                  <a:lnTo>
                    <a:pt x="163" y="190"/>
                  </a:lnTo>
                  <a:lnTo>
                    <a:pt x="147" y="147"/>
                  </a:lnTo>
                  <a:lnTo>
                    <a:pt x="125" y="114"/>
                  </a:lnTo>
                  <a:lnTo>
                    <a:pt x="98" y="76"/>
                  </a:lnTo>
                  <a:lnTo>
                    <a:pt x="71" y="49"/>
                  </a:lnTo>
                  <a:lnTo>
                    <a:pt x="38" y="22"/>
                  </a:lnTo>
                  <a:lnTo>
                    <a:pt x="0" y="0"/>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5" name="Freeform 22"/>
            <p:cNvSpPr>
              <a:spLocks noChangeArrowheads="1"/>
            </p:cNvSpPr>
            <p:nvPr/>
          </p:nvSpPr>
          <p:spPr bwMode="auto">
            <a:xfrm>
              <a:off x="10906125" y="5832475"/>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6" name="Freeform 23"/>
            <p:cNvSpPr>
              <a:spLocks noChangeArrowheads="1"/>
            </p:cNvSpPr>
            <p:nvPr/>
          </p:nvSpPr>
          <p:spPr bwMode="auto">
            <a:xfrm>
              <a:off x="10844213" y="5832475"/>
              <a:ext cx="61913" cy="190500"/>
            </a:xfrm>
            <a:custGeom>
              <a:avLst/>
              <a:gdLst>
                <a:gd name="T0" fmla="*/ 0 w 175"/>
                <a:gd name="T1" fmla="*/ 0 h 533"/>
                <a:gd name="T2" fmla="*/ 0 w 175"/>
                <a:gd name="T3" fmla="*/ 532 h 533"/>
                <a:gd name="T4" fmla="*/ 174 w 175"/>
                <a:gd name="T5" fmla="*/ 532 h 533"/>
                <a:gd name="T6" fmla="*/ 174 w 175"/>
                <a:gd name="T7" fmla="*/ 277 h 533"/>
                <a:gd name="T8" fmla="*/ 174 w 175"/>
                <a:gd name="T9" fmla="*/ 277 h 533"/>
                <a:gd name="T10" fmla="*/ 136 w 175"/>
                <a:gd name="T11" fmla="*/ 255 h 533"/>
                <a:gd name="T12" fmla="*/ 103 w 175"/>
                <a:gd name="T13" fmla="*/ 228 h 533"/>
                <a:gd name="T14" fmla="*/ 76 w 175"/>
                <a:gd name="T15" fmla="*/ 201 h 533"/>
                <a:gd name="T16" fmla="*/ 49 w 175"/>
                <a:gd name="T17" fmla="*/ 163 h 533"/>
                <a:gd name="T18" fmla="*/ 27 w 175"/>
                <a:gd name="T19" fmla="*/ 130 h 533"/>
                <a:gd name="T20" fmla="*/ 16 w 175"/>
                <a:gd name="T21" fmla="*/ 87 h 533"/>
                <a:gd name="T22" fmla="*/ 5 w 175"/>
                <a:gd name="T23" fmla="*/ 49 h 533"/>
                <a:gd name="T24" fmla="*/ 0 w 175"/>
                <a:gd name="T2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3">
                  <a:moveTo>
                    <a:pt x="0" y="0"/>
                  </a:moveTo>
                  <a:lnTo>
                    <a:pt x="0" y="532"/>
                  </a:lnTo>
                  <a:lnTo>
                    <a:pt x="174" y="532"/>
                  </a:lnTo>
                  <a:lnTo>
                    <a:pt x="174" y="277"/>
                  </a:lnTo>
                  <a:lnTo>
                    <a:pt x="174" y="277"/>
                  </a:lnTo>
                  <a:lnTo>
                    <a:pt x="136" y="255"/>
                  </a:lnTo>
                  <a:lnTo>
                    <a:pt x="103" y="228"/>
                  </a:lnTo>
                  <a:lnTo>
                    <a:pt x="76" y="201"/>
                  </a:lnTo>
                  <a:lnTo>
                    <a:pt x="49" y="163"/>
                  </a:lnTo>
                  <a:lnTo>
                    <a:pt x="27" y="130"/>
                  </a:lnTo>
                  <a:lnTo>
                    <a:pt x="16" y="87"/>
                  </a:lnTo>
                  <a:lnTo>
                    <a:pt x="5" y="49"/>
                  </a:lnTo>
                  <a:lnTo>
                    <a:pt x="0" y="0"/>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7" name="Freeform 24"/>
            <p:cNvSpPr>
              <a:spLocks noChangeArrowheads="1"/>
            </p:cNvSpPr>
            <p:nvPr/>
          </p:nvSpPr>
          <p:spPr bwMode="auto">
            <a:xfrm>
              <a:off x="10844213" y="3382963"/>
              <a:ext cx="61913" cy="2449512"/>
            </a:xfrm>
            <a:custGeom>
              <a:avLst/>
              <a:gdLst>
                <a:gd name="T0" fmla="*/ 174 w 175"/>
                <a:gd name="T1" fmla="*/ 6535 h 6808"/>
                <a:gd name="T2" fmla="*/ 174 w 175"/>
                <a:gd name="T3" fmla="*/ 0 h 6808"/>
                <a:gd name="T4" fmla="*/ 0 w 175"/>
                <a:gd name="T5" fmla="*/ 0 h 6808"/>
                <a:gd name="T6" fmla="*/ 0 w 175"/>
                <a:gd name="T7" fmla="*/ 6807 h 6808"/>
                <a:gd name="T8" fmla="*/ 0 w 175"/>
                <a:gd name="T9" fmla="*/ 6807 h 6808"/>
                <a:gd name="T10" fmla="*/ 5 w 175"/>
                <a:gd name="T11" fmla="*/ 6764 h 6808"/>
                <a:gd name="T12" fmla="*/ 16 w 175"/>
                <a:gd name="T13" fmla="*/ 6720 h 6808"/>
                <a:gd name="T14" fmla="*/ 27 w 175"/>
                <a:gd name="T15" fmla="*/ 6682 h 6808"/>
                <a:gd name="T16" fmla="*/ 49 w 175"/>
                <a:gd name="T17" fmla="*/ 6644 h 6808"/>
                <a:gd name="T18" fmla="*/ 76 w 175"/>
                <a:gd name="T19" fmla="*/ 6612 h 6808"/>
                <a:gd name="T20" fmla="*/ 103 w 175"/>
                <a:gd name="T21" fmla="*/ 6579 h 6808"/>
                <a:gd name="T22" fmla="*/ 136 w 175"/>
                <a:gd name="T23" fmla="*/ 6557 h 6808"/>
                <a:gd name="T24" fmla="*/ 174 w 175"/>
                <a:gd name="T25" fmla="*/ 6535 h 6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6808">
                  <a:moveTo>
                    <a:pt x="174" y="6535"/>
                  </a:moveTo>
                  <a:lnTo>
                    <a:pt x="174" y="0"/>
                  </a:lnTo>
                  <a:lnTo>
                    <a:pt x="0" y="0"/>
                  </a:lnTo>
                  <a:lnTo>
                    <a:pt x="0" y="6807"/>
                  </a:lnTo>
                  <a:lnTo>
                    <a:pt x="0" y="6807"/>
                  </a:lnTo>
                  <a:lnTo>
                    <a:pt x="5" y="6764"/>
                  </a:lnTo>
                  <a:lnTo>
                    <a:pt x="16" y="6720"/>
                  </a:lnTo>
                  <a:lnTo>
                    <a:pt x="27" y="6682"/>
                  </a:lnTo>
                  <a:lnTo>
                    <a:pt x="49" y="6644"/>
                  </a:lnTo>
                  <a:lnTo>
                    <a:pt x="76" y="6612"/>
                  </a:lnTo>
                  <a:lnTo>
                    <a:pt x="103" y="6579"/>
                  </a:lnTo>
                  <a:lnTo>
                    <a:pt x="136" y="6557"/>
                  </a:lnTo>
                  <a:lnTo>
                    <a:pt x="174" y="6535"/>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8" name="Freeform 25"/>
            <p:cNvSpPr>
              <a:spLocks noChangeArrowheads="1"/>
            </p:cNvSpPr>
            <p:nvPr/>
          </p:nvSpPr>
          <p:spPr bwMode="auto">
            <a:xfrm>
              <a:off x="10999788" y="5832475"/>
              <a:ext cx="61913" cy="269875"/>
            </a:xfrm>
            <a:custGeom>
              <a:avLst/>
              <a:gdLst>
                <a:gd name="T0" fmla="*/ 0 w 175"/>
                <a:gd name="T1" fmla="*/ 277 h 756"/>
                <a:gd name="T2" fmla="*/ 0 w 175"/>
                <a:gd name="T3" fmla="*/ 755 h 756"/>
                <a:gd name="T4" fmla="*/ 174 w 175"/>
                <a:gd name="T5" fmla="*/ 755 h 756"/>
                <a:gd name="T6" fmla="*/ 174 w 175"/>
                <a:gd name="T7" fmla="*/ 0 h 756"/>
                <a:gd name="T8" fmla="*/ 174 w 175"/>
                <a:gd name="T9" fmla="*/ 0 h 756"/>
                <a:gd name="T10" fmla="*/ 169 w 175"/>
                <a:gd name="T11" fmla="*/ 60 h 756"/>
                <a:gd name="T12" fmla="*/ 152 w 175"/>
                <a:gd name="T13" fmla="*/ 119 h 756"/>
                <a:gd name="T14" fmla="*/ 120 w 175"/>
                <a:gd name="T15" fmla="*/ 169 h 756"/>
                <a:gd name="T16" fmla="*/ 81 w 175"/>
                <a:gd name="T17" fmla="*/ 217 h 756"/>
                <a:gd name="T18" fmla="*/ 81 w 175"/>
                <a:gd name="T19" fmla="*/ 217 h 756"/>
                <a:gd name="T20" fmla="*/ 44 w 175"/>
                <a:gd name="T21" fmla="*/ 250 h 756"/>
                <a:gd name="T22" fmla="*/ 0 w 175"/>
                <a:gd name="T23" fmla="*/ 2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5" h="756">
                  <a:moveTo>
                    <a:pt x="0" y="277"/>
                  </a:moveTo>
                  <a:lnTo>
                    <a:pt x="0" y="755"/>
                  </a:lnTo>
                  <a:lnTo>
                    <a:pt x="174" y="755"/>
                  </a:lnTo>
                  <a:lnTo>
                    <a:pt x="174" y="0"/>
                  </a:lnTo>
                  <a:lnTo>
                    <a:pt x="174" y="0"/>
                  </a:lnTo>
                  <a:lnTo>
                    <a:pt x="169" y="60"/>
                  </a:lnTo>
                  <a:lnTo>
                    <a:pt x="152" y="119"/>
                  </a:lnTo>
                  <a:lnTo>
                    <a:pt x="120" y="169"/>
                  </a:lnTo>
                  <a:lnTo>
                    <a:pt x="81" y="217"/>
                  </a:lnTo>
                  <a:lnTo>
                    <a:pt x="81" y="217"/>
                  </a:lnTo>
                  <a:lnTo>
                    <a:pt x="44" y="250"/>
                  </a:lnTo>
                  <a:lnTo>
                    <a:pt x="0" y="277"/>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9" name="Freeform 26"/>
            <p:cNvSpPr>
              <a:spLocks noChangeArrowheads="1"/>
            </p:cNvSpPr>
            <p:nvPr/>
          </p:nvSpPr>
          <p:spPr bwMode="auto">
            <a:xfrm>
              <a:off x="10999788" y="5634038"/>
              <a:ext cx="61913" cy="198437"/>
            </a:xfrm>
            <a:custGeom>
              <a:avLst/>
              <a:gdLst>
                <a:gd name="T0" fmla="*/ 0 w 175"/>
                <a:gd name="T1" fmla="*/ 0 h 555"/>
                <a:gd name="T2" fmla="*/ 0 w 175"/>
                <a:gd name="T3" fmla="*/ 282 h 555"/>
                <a:gd name="T4" fmla="*/ 0 w 175"/>
                <a:gd name="T5" fmla="*/ 282 h 555"/>
                <a:gd name="T6" fmla="*/ 44 w 175"/>
                <a:gd name="T7" fmla="*/ 304 h 555"/>
                <a:gd name="T8" fmla="*/ 81 w 175"/>
                <a:gd name="T9" fmla="*/ 342 h 555"/>
                <a:gd name="T10" fmla="*/ 81 w 175"/>
                <a:gd name="T11" fmla="*/ 342 h 555"/>
                <a:gd name="T12" fmla="*/ 125 w 175"/>
                <a:gd name="T13" fmla="*/ 386 h 555"/>
                <a:gd name="T14" fmla="*/ 152 w 175"/>
                <a:gd name="T15" fmla="*/ 440 h 555"/>
                <a:gd name="T16" fmla="*/ 169 w 175"/>
                <a:gd name="T17" fmla="*/ 494 h 555"/>
                <a:gd name="T18" fmla="*/ 174 w 175"/>
                <a:gd name="T19" fmla="*/ 554 h 555"/>
                <a:gd name="T20" fmla="*/ 174 w 175"/>
                <a:gd name="T21" fmla="*/ 0 h 555"/>
                <a:gd name="T22" fmla="*/ 0 w 175"/>
                <a:gd name="T23"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5" h="555">
                  <a:moveTo>
                    <a:pt x="0" y="0"/>
                  </a:moveTo>
                  <a:lnTo>
                    <a:pt x="0" y="282"/>
                  </a:lnTo>
                  <a:lnTo>
                    <a:pt x="0" y="282"/>
                  </a:lnTo>
                  <a:lnTo>
                    <a:pt x="44" y="304"/>
                  </a:lnTo>
                  <a:lnTo>
                    <a:pt x="81" y="342"/>
                  </a:lnTo>
                  <a:lnTo>
                    <a:pt x="81" y="342"/>
                  </a:lnTo>
                  <a:lnTo>
                    <a:pt x="125" y="386"/>
                  </a:lnTo>
                  <a:lnTo>
                    <a:pt x="152" y="440"/>
                  </a:lnTo>
                  <a:lnTo>
                    <a:pt x="169" y="494"/>
                  </a:lnTo>
                  <a:lnTo>
                    <a:pt x="174" y="554"/>
                  </a:lnTo>
                  <a:lnTo>
                    <a:pt x="174" y="0"/>
                  </a:lnTo>
                  <a:lnTo>
                    <a:pt x="0" y="0"/>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0" name="Freeform 27"/>
            <p:cNvSpPr>
              <a:spLocks noChangeArrowheads="1"/>
            </p:cNvSpPr>
            <p:nvPr/>
          </p:nvSpPr>
          <p:spPr bwMode="auto">
            <a:xfrm>
              <a:off x="10906125" y="5722938"/>
              <a:ext cx="92075" cy="107950"/>
            </a:xfrm>
            <a:custGeom>
              <a:avLst/>
              <a:gdLst>
                <a:gd name="T0" fmla="*/ 130 w 261"/>
                <a:gd name="T1" fmla="*/ 173 h 305"/>
                <a:gd name="T2" fmla="*/ 130 w 261"/>
                <a:gd name="T3" fmla="*/ 173 h 305"/>
                <a:gd name="T4" fmla="*/ 157 w 261"/>
                <a:gd name="T5" fmla="*/ 179 h 305"/>
                <a:gd name="T6" fmla="*/ 179 w 261"/>
                <a:gd name="T7" fmla="*/ 184 h 305"/>
                <a:gd name="T8" fmla="*/ 201 w 261"/>
                <a:gd name="T9" fmla="*/ 195 h 305"/>
                <a:gd name="T10" fmla="*/ 222 w 261"/>
                <a:gd name="T11" fmla="*/ 211 h 305"/>
                <a:gd name="T12" fmla="*/ 222 w 261"/>
                <a:gd name="T13" fmla="*/ 211 h 305"/>
                <a:gd name="T14" fmla="*/ 239 w 261"/>
                <a:gd name="T15" fmla="*/ 233 h 305"/>
                <a:gd name="T16" fmla="*/ 249 w 261"/>
                <a:gd name="T17" fmla="*/ 255 h 305"/>
                <a:gd name="T18" fmla="*/ 255 w 261"/>
                <a:gd name="T19" fmla="*/ 277 h 305"/>
                <a:gd name="T20" fmla="*/ 260 w 261"/>
                <a:gd name="T21" fmla="*/ 304 h 305"/>
                <a:gd name="T22" fmla="*/ 260 w 261"/>
                <a:gd name="T23" fmla="*/ 32 h 305"/>
                <a:gd name="T24" fmla="*/ 260 w 261"/>
                <a:gd name="T25" fmla="*/ 32 h 305"/>
                <a:gd name="T26" fmla="*/ 228 w 261"/>
                <a:gd name="T27" fmla="*/ 16 h 305"/>
                <a:gd name="T28" fmla="*/ 195 w 261"/>
                <a:gd name="T29" fmla="*/ 11 h 305"/>
                <a:gd name="T30" fmla="*/ 162 w 261"/>
                <a:gd name="T31" fmla="*/ 5 h 305"/>
                <a:gd name="T32" fmla="*/ 130 w 261"/>
                <a:gd name="T33" fmla="*/ 0 h 305"/>
                <a:gd name="T34" fmla="*/ 130 w 261"/>
                <a:gd name="T35" fmla="*/ 0 h 305"/>
                <a:gd name="T36" fmla="*/ 97 w 261"/>
                <a:gd name="T37" fmla="*/ 5 h 305"/>
                <a:gd name="T38" fmla="*/ 65 w 261"/>
                <a:gd name="T39" fmla="*/ 11 h 305"/>
                <a:gd name="T40" fmla="*/ 33 w 261"/>
                <a:gd name="T41" fmla="*/ 16 h 305"/>
                <a:gd name="T42" fmla="*/ 0 w 261"/>
                <a:gd name="T43" fmla="*/ 32 h 305"/>
                <a:gd name="T44" fmla="*/ 0 w 261"/>
                <a:gd name="T45" fmla="*/ 304 h 305"/>
                <a:gd name="T46" fmla="*/ 0 w 261"/>
                <a:gd name="T47" fmla="*/ 304 h 305"/>
                <a:gd name="T48" fmla="*/ 5 w 261"/>
                <a:gd name="T49" fmla="*/ 277 h 305"/>
                <a:gd name="T50" fmla="*/ 10 w 261"/>
                <a:gd name="T51" fmla="*/ 255 h 305"/>
                <a:gd name="T52" fmla="*/ 21 w 261"/>
                <a:gd name="T53" fmla="*/ 233 h 305"/>
                <a:gd name="T54" fmla="*/ 37 w 261"/>
                <a:gd name="T55" fmla="*/ 211 h 305"/>
                <a:gd name="T56" fmla="*/ 60 w 261"/>
                <a:gd name="T57" fmla="*/ 195 h 305"/>
                <a:gd name="T58" fmla="*/ 81 w 261"/>
                <a:gd name="T59" fmla="*/ 184 h 305"/>
                <a:gd name="T60" fmla="*/ 103 w 261"/>
                <a:gd name="T61" fmla="*/ 179 h 305"/>
                <a:gd name="T62" fmla="*/ 130 w 261"/>
                <a:gd name="T63" fmla="*/ 173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1" h="305">
                  <a:moveTo>
                    <a:pt x="130" y="173"/>
                  </a:moveTo>
                  <a:lnTo>
                    <a:pt x="130" y="173"/>
                  </a:lnTo>
                  <a:lnTo>
                    <a:pt x="157" y="179"/>
                  </a:lnTo>
                  <a:lnTo>
                    <a:pt x="179" y="184"/>
                  </a:lnTo>
                  <a:lnTo>
                    <a:pt x="201" y="195"/>
                  </a:lnTo>
                  <a:lnTo>
                    <a:pt x="222" y="211"/>
                  </a:lnTo>
                  <a:lnTo>
                    <a:pt x="222" y="211"/>
                  </a:lnTo>
                  <a:lnTo>
                    <a:pt x="239" y="233"/>
                  </a:lnTo>
                  <a:lnTo>
                    <a:pt x="249" y="255"/>
                  </a:lnTo>
                  <a:lnTo>
                    <a:pt x="255" y="277"/>
                  </a:lnTo>
                  <a:lnTo>
                    <a:pt x="260" y="304"/>
                  </a:lnTo>
                  <a:lnTo>
                    <a:pt x="260" y="32"/>
                  </a:lnTo>
                  <a:lnTo>
                    <a:pt x="260" y="32"/>
                  </a:lnTo>
                  <a:lnTo>
                    <a:pt x="228" y="16"/>
                  </a:lnTo>
                  <a:lnTo>
                    <a:pt x="195" y="11"/>
                  </a:lnTo>
                  <a:lnTo>
                    <a:pt x="162" y="5"/>
                  </a:lnTo>
                  <a:lnTo>
                    <a:pt x="130" y="0"/>
                  </a:lnTo>
                  <a:lnTo>
                    <a:pt x="130" y="0"/>
                  </a:lnTo>
                  <a:lnTo>
                    <a:pt x="97" y="5"/>
                  </a:lnTo>
                  <a:lnTo>
                    <a:pt x="65" y="11"/>
                  </a:lnTo>
                  <a:lnTo>
                    <a:pt x="33" y="16"/>
                  </a:lnTo>
                  <a:lnTo>
                    <a:pt x="0" y="32"/>
                  </a:lnTo>
                  <a:lnTo>
                    <a:pt x="0" y="304"/>
                  </a:lnTo>
                  <a:lnTo>
                    <a:pt x="0" y="304"/>
                  </a:lnTo>
                  <a:lnTo>
                    <a:pt x="5" y="277"/>
                  </a:lnTo>
                  <a:lnTo>
                    <a:pt x="10" y="255"/>
                  </a:lnTo>
                  <a:lnTo>
                    <a:pt x="21" y="233"/>
                  </a:lnTo>
                  <a:lnTo>
                    <a:pt x="37" y="211"/>
                  </a:lnTo>
                  <a:lnTo>
                    <a:pt x="60" y="195"/>
                  </a:lnTo>
                  <a:lnTo>
                    <a:pt x="81" y="184"/>
                  </a:lnTo>
                  <a:lnTo>
                    <a:pt x="103" y="179"/>
                  </a:lnTo>
                  <a:lnTo>
                    <a:pt x="130" y="173"/>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1" name="Freeform 28"/>
            <p:cNvSpPr>
              <a:spLocks noChangeArrowheads="1"/>
            </p:cNvSpPr>
            <p:nvPr/>
          </p:nvSpPr>
          <p:spPr bwMode="auto">
            <a:xfrm>
              <a:off x="10844213" y="5832475"/>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2" name="Freeform 29"/>
            <p:cNvSpPr>
              <a:spLocks noChangeArrowheads="1"/>
            </p:cNvSpPr>
            <p:nvPr/>
          </p:nvSpPr>
          <p:spPr bwMode="auto">
            <a:xfrm>
              <a:off x="10906125" y="5832475"/>
              <a:ext cx="92075" cy="107950"/>
            </a:xfrm>
            <a:custGeom>
              <a:avLst/>
              <a:gdLst>
                <a:gd name="T0" fmla="*/ 222 w 261"/>
                <a:gd name="T1" fmla="*/ 92 h 305"/>
                <a:gd name="T2" fmla="*/ 222 w 261"/>
                <a:gd name="T3" fmla="*/ 92 h 305"/>
                <a:gd name="T4" fmla="*/ 201 w 261"/>
                <a:gd name="T5" fmla="*/ 109 h 305"/>
                <a:gd name="T6" fmla="*/ 179 w 261"/>
                <a:gd name="T7" fmla="*/ 119 h 305"/>
                <a:gd name="T8" fmla="*/ 157 w 261"/>
                <a:gd name="T9" fmla="*/ 130 h 305"/>
                <a:gd name="T10" fmla="*/ 130 w 261"/>
                <a:gd name="T11" fmla="*/ 130 h 305"/>
                <a:gd name="T12" fmla="*/ 130 w 261"/>
                <a:gd name="T13" fmla="*/ 130 h 305"/>
                <a:gd name="T14" fmla="*/ 103 w 261"/>
                <a:gd name="T15" fmla="*/ 130 h 305"/>
                <a:gd name="T16" fmla="*/ 81 w 261"/>
                <a:gd name="T17" fmla="*/ 119 h 305"/>
                <a:gd name="T18" fmla="*/ 60 w 261"/>
                <a:gd name="T19" fmla="*/ 109 h 305"/>
                <a:gd name="T20" fmla="*/ 37 w 261"/>
                <a:gd name="T21" fmla="*/ 92 h 305"/>
                <a:gd name="T22" fmla="*/ 21 w 261"/>
                <a:gd name="T23" fmla="*/ 76 h 305"/>
                <a:gd name="T24" fmla="*/ 10 w 261"/>
                <a:gd name="T25" fmla="*/ 54 h 305"/>
                <a:gd name="T26" fmla="*/ 5 w 261"/>
                <a:gd name="T27" fmla="*/ 27 h 305"/>
                <a:gd name="T28" fmla="*/ 0 w 261"/>
                <a:gd name="T29" fmla="*/ 0 h 305"/>
                <a:gd name="T30" fmla="*/ 0 w 261"/>
                <a:gd name="T31" fmla="*/ 277 h 305"/>
                <a:gd name="T32" fmla="*/ 0 w 261"/>
                <a:gd name="T33" fmla="*/ 277 h 305"/>
                <a:gd name="T34" fmla="*/ 33 w 261"/>
                <a:gd name="T35" fmla="*/ 288 h 305"/>
                <a:gd name="T36" fmla="*/ 65 w 261"/>
                <a:gd name="T37" fmla="*/ 298 h 305"/>
                <a:gd name="T38" fmla="*/ 97 w 261"/>
                <a:gd name="T39" fmla="*/ 304 h 305"/>
                <a:gd name="T40" fmla="*/ 130 w 261"/>
                <a:gd name="T41" fmla="*/ 304 h 305"/>
                <a:gd name="T42" fmla="*/ 130 w 261"/>
                <a:gd name="T43" fmla="*/ 304 h 305"/>
                <a:gd name="T44" fmla="*/ 162 w 261"/>
                <a:gd name="T45" fmla="*/ 304 h 305"/>
                <a:gd name="T46" fmla="*/ 195 w 261"/>
                <a:gd name="T47" fmla="*/ 298 h 305"/>
                <a:gd name="T48" fmla="*/ 228 w 261"/>
                <a:gd name="T49" fmla="*/ 288 h 305"/>
                <a:gd name="T50" fmla="*/ 260 w 261"/>
                <a:gd name="T51" fmla="*/ 277 h 305"/>
                <a:gd name="T52" fmla="*/ 260 w 261"/>
                <a:gd name="T53" fmla="*/ 0 h 305"/>
                <a:gd name="T54" fmla="*/ 260 w 261"/>
                <a:gd name="T55" fmla="*/ 0 h 305"/>
                <a:gd name="T56" fmla="*/ 255 w 261"/>
                <a:gd name="T57" fmla="*/ 27 h 305"/>
                <a:gd name="T58" fmla="*/ 249 w 261"/>
                <a:gd name="T59" fmla="*/ 49 h 305"/>
                <a:gd name="T60" fmla="*/ 239 w 261"/>
                <a:gd name="T61" fmla="*/ 71 h 305"/>
                <a:gd name="T62" fmla="*/ 222 w 261"/>
                <a:gd name="T63" fmla="*/ 9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1" h="305">
                  <a:moveTo>
                    <a:pt x="222" y="92"/>
                  </a:moveTo>
                  <a:lnTo>
                    <a:pt x="222" y="92"/>
                  </a:lnTo>
                  <a:lnTo>
                    <a:pt x="201" y="109"/>
                  </a:lnTo>
                  <a:lnTo>
                    <a:pt x="179" y="119"/>
                  </a:lnTo>
                  <a:lnTo>
                    <a:pt x="157" y="130"/>
                  </a:lnTo>
                  <a:lnTo>
                    <a:pt x="130" y="130"/>
                  </a:lnTo>
                  <a:lnTo>
                    <a:pt x="130" y="130"/>
                  </a:lnTo>
                  <a:lnTo>
                    <a:pt x="103" y="130"/>
                  </a:lnTo>
                  <a:lnTo>
                    <a:pt x="81" y="119"/>
                  </a:lnTo>
                  <a:lnTo>
                    <a:pt x="60" y="109"/>
                  </a:lnTo>
                  <a:lnTo>
                    <a:pt x="37" y="92"/>
                  </a:lnTo>
                  <a:lnTo>
                    <a:pt x="21" y="76"/>
                  </a:lnTo>
                  <a:lnTo>
                    <a:pt x="10" y="54"/>
                  </a:lnTo>
                  <a:lnTo>
                    <a:pt x="5" y="27"/>
                  </a:lnTo>
                  <a:lnTo>
                    <a:pt x="0" y="0"/>
                  </a:lnTo>
                  <a:lnTo>
                    <a:pt x="0" y="277"/>
                  </a:lnTo>
                  <a:lnTo>
                    <a:pt x="0" y="277"/>
                  </a:lnTo>
                  <a:lnTo>
                    <a:pt x="33" y="288"/>
                  </a:lnTo>
                  <a:lnTo>
                    <a:pt x="65" y="298"/>
                  </a:lnTo>
                  <a:lnTo>
                    <a:pt x="97" y="304"/>
                  </a:lnTo>
                  <a:lnTo>
                    <a:pt x="130" y="304"/>
                  </a:lnTo>
                  <a:lnTo>
                    <a:pt x="130" y="304"/>
                  </a:lnTo>
                  <a:lnTo>
                    <a:pt x="162" y="304"/>
                  </a:lnTo>
                  <a:lnTo>
                    <a:pt x="195" y="298"/>
                  </a:lnTo>
                  <a:lnTo>
                    <a:pt x="228" y="288"/>
                  </a:lnTo>
                  <a:lnTo>
                    <a:pt x="260" y="277"/>
                  </a:lnTo>
                  <a:lnTo>
                    <a:pt x="260" y="0"/>
                  </a:lnTo>
                  <a:lnTo>
                    <a:pt x="260" y="0"/>
                  </a:lnTo>
                  <a:lnTo>
                    <a:pt x="255" y="27"/>
                  </a:lnTo>
                  <a:lnTo>
                    <a:pt x="249" y="49"/>
                  </a:lnTo>
                  <a:lnTo>
                    <a:pt x="239" y="71"/>
                  </a:lnTo>
                  <a:lnTo>
                    <a:pt x="222" y="92"/>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3" name="Freeform 30"/>
            <p:cNvSpPr>
              <a:spLocks noChangeArrowheads="1"/>
            </p:cNvSpPr>
            <p:nvPr/>
          </p:nvSpPr>
          <p:spPr bwMode="auto">
            <a:xfrm>
              <a:off x="10844213" y="5735638"/>
              <a:ext cx="61913" cy="196850"/>
            </a:xfrm>
            <a:custGeom>
              <a:avLst/>
              <a:gdLst>
                <a:gd name="T0" fmla="*/ 174 w 175"/>
                <a:gd name="T1" fmla="*/ 272 h 550"/>
                <a:gd name="T2" fmla="*/ 174 w 175"/>
                <a:gd name="T3" fmla="*/ 272 h 550"/>
                <a:gd name="T4" fmla="*/ 174 w 175"/>
                <a:gd name="T5" fmla="*/ 272 h 550"/>
                <a:gd name="T6" fmla="*/ 174 w 175"/>
                <a:gd name="T7" fmla="*/ 0 h 550"/>
                <a:gd name="T8" fmla="*/ 174 w 175"/>
                <a:gd name="T9" fmla="*/ 0 h 550"/>
                <a:gd name="T10" fmla="*/ 136 w 175"/>
                <a:gd name="T11" fmla="*/ 22 h 550"/>
                <a:gd name="T12" fmla="*/ 103 w 175"/>
                <a:gd name="T13" fmla="*/ 44 h 550"/>
                <a:gd name="T14" fmla="*/ 76 w 175"/>
                <a:gd name="T15" fmla="*/ 77 h 550"/>
                <a:gd name="T16" fmla="*/ 49 w 175"/>
                <a:gd name="T17" fmla="*/ 109 h 550"/>
                <a:gd name="T18" fmla="*/ 27 w 175"/>
                <a:gd name="T19" fmla="*/ 147 h 550"/>
                <a:gd name="T20" fmla="*/ 16 w 175"/>
                <a:gd name="T21" fmla="*/ 185 h 550"/>
                <a:gd name="T22" fmla="*/ 5 w 175"/>
                <a:gd name="T23" fmla="*/ 229 h 550"/>
                <a:gd name="T24" fmla="*/ 0 w 175"/>
                <a:gd name="T25" fmla="*/ 272 h 550"/>
                <a:gd name="T26" fmla="*/ 0 w 175"/>
                <a:gd name="T27" fmla="*/ 272 h 550"/>
                <a:gd name="T28" fmla="*/ 0 w 175"/>
                <a:gd name="T29" fmla="*/ 272 h 550"/>
                <a:gd name="T30" fmla="*/ 5 w 175"/>
                <a:gd name="T31" fmla="*/ 321 h 550"/>
                <a:gd name="T32" fmla="*/ 16 w 175"/>
                <a:gd name="T33" fmla="*/ 359 h 550"/>
                <a:gd name="T34" fmla="*/ 27 w 175"/>
                <a:gd name="T35" fmla="*/ 402 h 550"/>
                <a:gd name="T36" fmla="*/ 49 w 175"/>
                <a:gd name="T37" fmla="*/ 435 h 550"/>
                <a:gd name="T38" fmla="*/ 76 w 175"/>
                <a:gd name="T39" fmla="*/ 473 h 550"/>
                <a:gd name="T40" fmla="*/ 103 w 175"/>
                <a:gd name="T41" fmla="*/ 500 h 550"/>
                <a:gd name="T42" fmla="*/ 136 w 175"/>
                <a:gd name="T43" fmla="*/ 527 h 550"/>
                <a:gd name="T44" fmla="*/ 174 w 175"/>
                <a:gd name="T45" fmla="*/ 549 h 550"/>
                <a:gd name="T46" fmla="*/ 174 w 175"/>
                <a:gd name="T47" fmla="*/ 272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 h="550">
                  <a:moveTo>
                    <a:pt x="174" y="272"/>
                  </a:moveTo>
                  <a:lnTo>
                    <a:pt x="174" y="272"/>
                  </a:lnTo>
                  <a:lnTo>
                    <a:pt x="174" y="272"/>
                  </a:lnTo>
                  <a:lnTo>
                    <a:pt x="174" y="0"/>
                  </a:lnTo>
                  <a:lnTo>
                    <a:pt x="174" y="0"/>
                  </a:lnTo>
                  <a:lnTo>
                    <a:pt x="136" y="22"/>
                  </a:lnTo>
                  <a:lnTo>
                    <a:pt x="103" y="44"/>
                  </a:lnTo>
                  <a:lnTo>
                    <a:pt x="76" y="77"/>
                  </a:lnTo>
                  <a:lnTo>
                    <a:pt x="49" y="109"/>
                  </a:lnTo>
                  <a:lnTo>
                    <a:pt x="27" y="147"/>
                  </a:lnTo>
                  <a:lnTo>
                    <a:pt x="16" y="185"/>
                  </a:lnTo>
                  <a:lnTo>
                    <a:pt x="5" y="229"/>
                  </a:lnTo>
                  <a:lnTo>
                    <a:pt x="0" y="272"/>
                  </a:lnTo>
                  <a:lnTo>
                    <a:pt x="0" y="272"/>
                  </a:lnTo>
                  <a:lnTo>
                    <a:pt x="0" y="272"/>
                  </a:lnTo>
                  <a:lnTo>
                    <a:pt x="5" y="321"/>
                  </a:lnTo>
                  <a:lnTo>
                    <a:pt x="16" y="359"/>
                  </a:lnTo>
                  <a:lnTo>
                    <a:pt x="27" y="402"/>
                  </a:lnTo>
                  <a:lnTo>
                    <a:pt x="49" y="435"/>
                  </a:lnTo>
                  <a:lnTo>
                    <a:pt x="76" y="473"/>
                  </a:lnTo>
                  <a:lnTo>
                    <a:pt x="103" y="500"/>
                  </a:lnTo>
                  <a:lnTo>
                    <a:pt x="136" y="527"/>
                  </a:lnTo>
                  <a:lnTo>
                    <a:pt x="174" y="549"/>
                  </a:lnTo>
                  <a:lnTo>
                    <a:pt x="174" y="272"/>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4" name="Freeform 31"/>
            <p:cNvSpPr>
              <a:spLocks noChangeArrowheads="1"/>
            </p:cNvSpPr>
            <p:nvPr/>
          </p:nvSpPr>
          <p:spPr bwMode="auto">
            <a:xfrm>
              <a:off x="10999788" y="5735638"/>
              <a:ext cx="61913" cy="196850"/>
            </a:xfrm>
            <a:custGeom>
              <a:avLst/>
              <a:gdLst>
                <a:gd name="T0" fmla="*/ 0 w 175"/>
                <a:gd name="T1" fmla="*/ 0 h 550"/>
                <a:gd name="T2" fmla="*/ 0 w 175"/>
                <a:gd name="T3" fmla="*/ 272 h 550"/>
                <a:gd name="T4" fmla="*/ 0 w 175"/>
                <a:gd name="T5" fmla="*/ 549 h 550"/>
                <a:gd name="T6" fmla="*/ 0 w 175"/>
                <a:gd name="T7" fmla="*/ 549 h 550"/>
                <a:gd name="T8" fmla="*/ 44 w 175"/>
                <a:gd name="T9" fmla="*/ 522 h 550"/>
                <a:gd name="T10" fmla="*/ 81 w 175"/>
                <a:gd name="T11" fmla="*/ 489 h 550"/>
                <a:gd name="T12" fmla="*/ 81 w 175"/>
                <a:gd name="T13" fmla="*/ 489 h 550"/>
                <a:gd name="T14" fmla="*/ 120 w 175"/>
                <a:gd name="T15" fmla="*/ 441 h 550"/>
                <a:gd name="T16" fmla="*/ 152 w 175"/>
                <a:gd name="T17" fmla="*/ 391 h 550"/>
                <a:gd name="T18" fmla="*/ 169 w 175"/>
                <a:gd name="T19" fmla="*/ 332 h 550"/>
                <a:gd name="T20" fmla="*/ 174 w 175"/>
                <a:gd name="T21" fmla="*/ 272 h 550"/>
                <a:gd name="T22" fmla="*/ 174 w 175"/>
                <a:gd name="T23" fmla="*/ 272 h 550"/>
                <a:gd name="T24" fmla="*/ 169 w 175"/>
                <a:gd name="T25" fmla="*/ 212 h 550"/>
                <a:gd name="T26" fmla="*/ 152 w 175"/>
                <a:gd name="T27" fmla="*/ 158 h 550"/>
                <a:gd name="T28" fmla="*/ 125 w 175"/>
                <a:gd name="T29" fmla="*/ 104 h 550"/>
                <a:gd name="T30" fmla="*/ 81 w 175"/>
                <a:gd name="T31" fmla="*/ 60 h 550"/>
                <a:gd name="T32" fmla="*/ 81 w 175"/>
                <a:gd name="T33" fmla="*/ 60 h 550"/>
                <a:gd name="T34" fmla="*/ 44 w 175"/>
                <a:gd name="T35" fmla="*/ 22 h 550"/>
                <a:gd name="T36" fmla="*/ 0 w 175"/>
                <a:gd name="T37"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550">
                  <a:moveTo>
                    <a:pt x="0" y="0"/>
                  </a:moveTo>
                  <a:lnTo>
                    <a:pt x="0" y="272"/>
                  </a:lnTo>
                  <a:lnTo>
                    <a:pt x="0" y="549"/>
                  </a:lnTo>
                  <a:lnTo>
                    <a:pt x="0" y="549"/>
                  </a:lnTo>
                  <a:lnTo>
                    <a:pt x="44" y="522"/>
                  </a:lnTo>
                  <a:lnTo>
                    <a:pt x="81" y="489"/>
                  </a:lnTo>
                  <a:lnTo>
                    <a:pt x="81" y="489"/>
                  </a:lnTo>
                  <a:lnTo>
                    <a:pt x="120" y="441"/>
                  </a:lnTo>
                  <a:lnTo>
                    <a:pt x="152" y="391"/>
                  </a:lnTo>
                  <a:lnTo>
                    <a:pt x="169" y="332"/>
                  </a:lnTo>
                  <a:lnTo>
                    <a:pt x="174" y="272"/>
                  </a:lnTo>
                  <a:lnTo>
                    <a:pt x="174" y="272"/>
                  </a:lnTo>
                  <a:lnTo>
                    <a:pt x="169" y="212"/>
                  </a:lnTo>
                  <a:lnTo>
                    <a:pt x="152" y="158"/>
                  </a:lnTo>
                  <a:lnTo>
                    <a:pt x="125" y="104"/>
                  </a:lnTo>
                  <a:lnTo>
                    <a:pt x="81" y="60"/>
                  </a:lnTo>
                  <a:lnTo>
                    <a:pt x="81" y="60"/>
                  </a:lnTo>
                  <a:lnTo>
                    <a:pt x="44" y="22"/>
                  </a:lnTo>
                  <a:lnTo>
                    <a:pt x="0" y="0"/>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5" name="Freeform 32"/>
            <p:cNvSpPr>
              <a:spLocks noChangeArrowheads="1"/>
            </p:cNvSpPr>
            <p:nvPr/>
          </p:nvSpPr>
          <p:spPr bwMode="auto">
            <a:xfrm>
              <a:off x="10282238" y="6478588"/>
              <a:ext cx="0" cy="0"/>
            </a:xfrm>
            <a:custGeom>
              <a:avLst/>
              <a:gdLst>
                <a:gd name="T0" fmla="*/ 0 w 1"/>
                <a:gd name="T1" fmla="*/ 5 h 6"/>
                <a:gd name="T2" fmla="*/ 0 w 1"/>
                <a:gd name="T3" fmla="*/ 0 h 6"/>
                <a:gd name="T4" fmla="*/ 0 w 1"/>
                <a:gd name="T5" fmla="*/ 0 h 6"/>
                <a:gd name="T6" fmla="*/ 0 w 1"/>
                <a:gd name="T7" fmla="*/ 0 h 6"/>
                <a:gd name="T8" fmla="*/ 0 w 1"/>
                <a:gd name="T9" fmla="*/ 0 h 6"/>
                <a:gd name="T10" fmla="*/ 0 w 1"/>
                <a:gd name="T11" fmla="*/ 5 h 6"/>
              </a:gdLst>
              <a:ahLst/>
              <a:cxnLst>
                <a:cxn ang="0">
                  <a:pos x="T0" y="T1"/>
                </a:cxn>
                <a:cxn ang="0">
                  <a:pos x="T2" y="T3"/>
                </a:cxn>
                <a:cxn ang="0">
                  <a:pos x="T4" y="T5"/>
                </a:cxn>
                <a:cxn ang="0">
                  <a:pos x="T6" y="T7"/>
                </a:cxn>
                <a:cxn ang="0">
                  <a:pos x="T8" y="T9"/>
                </a:cxn>
                <a:cxn ang="0">
                  <a:pos x="T10" y="T11"/>
                </a:cxn>
              </a:cxnLst>
              <a:rect l="0" t="0" r="r" b="b"/>
              <a:pathLst>
                <a:path w="1" h="6">
                  <a:moveTo>
                    <a:pt x="0" y="5"/>
                  </a:moveTo>
                  <a:lnTo>
                    <a:pt x="0" y="0"/>
                  </a:lnTo>
                  <a:lnTo>
                    <a:pt x="0" y="0"/>
                  </a:lnTo>
                  <a:lnTo>
                    <a:pt x="0" y="0"/>
                  </a:lnTo>
                  <a:lnTo>
                    <a:pt x="0" y="0"/>
                  </a:lnTo>
                  <a:lnTo>
                    <a:pt x="0" y="5"/>
                  </a:lnTo>
                </a:path>
              </a:pathLst>
            </a:custGeom>
            <a:solidFill>
              <a:srgbClr val="F8D4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6" name="Freeform 33"/>
            <p:cNvSpPr>
              <a:spLocks noChangeArrowheads="1"/>
            </p:cNvSpPr>
            <p:nvPr/>
          </p:nvSpPr>
          <p:spPr bwMode="auto">
            <a:xfrm>
              <a:off x="10220325" y="5078413"/>
              <a:ext cx="61913" cy="1785937"/>
            </a:xfrm>
            <a:custGeom>
              <a:avLst/>
              <a:gdLst>
                <a:gd name="T0" fmla="*/ 0 w 175"/>
                <a:gd name="T1" fmla="*/ 3890 h 4966"/>
                <a:gd name="T2" fmla="*/ 0 w 175"/>
                <a:gd name="T3" fmla="*/ 3890 h 4966"/>
                <a:gd name="T4" fmla="*/ 6 w 175"/>
                <a:gd name="T5" fmla="*/ 3846 h 4966"/>
                <a:gd name="T6" fmla="*/ 17 w 175"/>
                <a:gd name="T7" fmla="*/ 3802 h 4966"/>
                <a:gd name="T8" fmla="*/ 33 w 175"/>
                <a:gd name="T9" fmla="*/ 3765 h 4966"/>
                <a:gd name="T10" fmla="*/ 49 w 175"/>
                <a:gd name="T11" fmla="*/ 3727 h 4966"/>
                <a:gd name="T12" fmla="*/ 76 w 175"/>
                <a:gd name="T13" fmla="*/ 3694 h 4966"/>
                <a:gd name="T14" fmla="*/ 103 w 175"/>
                <a:gd name="T15" fmla="*/ 3667 h 4966"/>
                <a:gd name="T16" fmla="*/ 142 w 175"/>
                <a:gd name="T17" fmla="*/ 3640 h 4966"/>
                <a:gd name="T18" fmla="*/ 174 w 175"/>
                <a:gd name="T19" fmla="*/ 3618 h 4966"/>
                <a:gd name="T20" fmla="*/ 174 w 175"/>
                <a:gd name="T21" fmla="*/ 0 h 4966"/>
                <a:gd name="T22" fmla="*/ 0 w 175"/>
                <a:gd name="T23" fmla="*/ 0 h 4966"/>
                <a:gd name="T24" fmla="*/ 0 w 175"/>
                <a:gd name="T25" fmla="*/ 2792 h 4966"/>
                <a:gd name="T26" fmla="*/ 0 w 175"/>
                <a:gd name="T27" fmla="*/ 2792 h 4966"/>
                <a:gd name="T28" fmla="*/ 38 w 175"/>
                <a:gd name="T29" fmla="*/ 2809 h 4966"/>
                <a:gd name="T30" fmla="*/ 71 w 175"/>
                <a:gd name="T31" fmla="*/ 2836 h 4966"/>
                <a:gd name="T32" fmla="*/ 103 w 175"/>
                <a:gd name="T33" fmla="*/ 2868 h 4966"/>
                <a:gd name="T34" fmla="*/ 125 w 175"/>
                <a:gd name="T35" fmla="*/ 2901 h 4966"/>
                <a:gd name="T36" fmla="*/ 147 w 175"/>
                <a:gd name="T37" fmla="*/ 2939 h 4966"/>
                <a:gd name="T38" fmla="*/ 163 w 175"/>
                <a:gd name="T39" fmla="*/ 2977 h 4966"/>
                <a:gd name="T40" fmla="*/ 174 w 175"/>
                <a:gd name="T41" fmla="*/ 3020 h 4966"/>
                <a:gd name="T42" fmla="*/ 174 w 175"/>
                <a:gd name="T43" fmla="*/ 3064 h 4966"/>
                <a:gd name="T44" fmla="*/ 174 w 175"/>
                <a:gd name="T45" fmla="*/ 3064 h 4966"/>
                <a:gd name="T46" fmla="*/ 174 w 175"/>
                <a:gd name="T47" fmla="*/ 3107 h 4966"/>
                <a:gd name="T48" fmla="*/ 163 w 175"/>
                <a:gd name="T49" fmla="*/ 3151 h 4966"/>
                <a:gd name="T50" fmla="*/ 147 w 175"/>
                <a:gd name="T51" fmla="*/ 3189 h 4966"/>
                <a:gd name="T52" fmla="*/ 125 w 175"/>
                <a:gd name="T53" fmla="*/ 3227 h 4966"/>
                <a:gd name="T54" fmla="*/ 103 w 175"/>
                <a:gd name="T55" fmla="*/ 3259 h 4966"/>
                <a:gd name="T56" fmla="*/ 71 w 175"/>
                <a:gd name="T57" fmla="*/ 3292 h 4966"/>
                <a:gd name="T58" fmla="*/ 38 w 175"/>
                <a:gd name="T59" fmla="*/ 3319 h 4966"/>
                <a:gd name="T60" fmla="*/ 0 w 175"/>
                <a:gd name="T61" fmla="*/ 3336 h 4966"/>
                <a:gd name="T62" fmla="*/ 0 w 175"/>
                <a:gd name="T63" fmla="*/ 4965 h 4966"/>
                <a:gd name="T64" fmla="*/ 174 w 175"/>
                <a:gd name="T65" fmla="*/ 4965 h 4966"/>
                <a:gd name="T66" fmla="*/ 174 w 175"/>
                <a:gd name="T67" fmla="*/ 4166 h 4966"/>
                <a:gd name="T68" fmla="*/ 174 w 175"/>
                <a:gd name="T69" fmla="*/ 4166 h 4966"/>
                <a:gd name="T70" fmla="*/ 142 w 175"/>
                <a:gd name="T71" fmla="*/ 4145 h 4966"/>
                <a:gd name="T72" fmla="*/ 103 w 175"/>
                <a:gd name="T73" fmla="*/ 4118 h 4966"/>
                <a:gd name="T74" fmla="*/ 76 w 175"/>
                <a:gd name="T75" fmla="*/ 4091 h 4966"/>
                <a:gd name="T76" fmla="*/ 49 w 175"/>
                <a:gd name="T77" fmla="*/ 4058 h 4966"/>
                <a:gd name="T78" fmla="*/ 33 w 175"/>
                <a:gd name="T79" fmla="*/ 4020 h 4966"/>
                <a:gd name="T80" fmla="*/ 17 w 175"/>
                <a:gd name="T81" fmla="*/ 3977 h 4966"/>
                <a:gd name="T82" fmla="*/ 6 w 175"/>
                <a:gd name="T83" fmla="*/ 3938 h 4966"/>
                <a:gd name="T84" fmla="*/ 0 w 175"/>
                <a:gd name="T85" fmla="*/ 3890 h 4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5" h="4966">
                  <a:moveTo>
                    <a:pt x="0" y="3890"/>
                  </a:moveTo>
                  <a:lnTo>
                    <a:pt x="0" y="3890"/>
                  </a:lnTo>
                  <a:lnTo>
                    <a:pt x="6" y="3846"/>
                  </a:lnTo>
                  <a:lnTo>
                    <a:pt x="17" y="3802"/>
                  </a:lnTo>
                  <a:lnTo>
                    <a:pt x="33" y="3765"/>
                  </a:lnTo>
                  <a:lnTo>
                    <a:pt x="49" y="3727"/>
                  </a:lnTo>
                  <a:lnTo>
                    <a:pt x="76" y="3694"/>
                  </a:lnTo>
                  <a:lnTo>
                    <a:pt x="103" y="3667"/>
                  </a:lnTo>
                  <a:lnTo>
                    <a:pt x="142" y="3640"/>
                  </a:lnTo>
                  <a:lnTo>
                    <a:pt x="174" y="3618"/>
                  </a:lnTo>
                  <a:lnTo>
                    <a:pt x="174" y="0"/>
                  </a:lnTo>
                  <a:lnTo>
                    <a:pt x="0" y="0"/>
                  </a:lnTo>
                  <a:lnTo>
                    <a:pt x="0" y="2792"/>
                  </a:lnTo>
                  <a:lnTo>
                    <a:pt x="0" y="2792"/>
                  </a:lnTo>
                  <a:lnTo>
                    <a:pt x="38" y="2809"/>
                  </a:lnTo>
                  <a:lnTo>
                    <a:pt x="71" y="2836"/>
                  </a:lnTo>
                  <a:lnTo>
                    <a:pt x="103" y="2868"/>
                  </a:lnTo>
                  <a:lnTo>
                    <a:pt x="125" y="2901"/>
                  </a:lnTo>
                  <a:lnTo>
                    <a:pt x="147" y="2939"/>
                  </a:lnTo>
                  <a:lnTo>
                    <a:pt x="163" y="2977"/>
                  </a:lnTo>
                  <a:lnTo>
                    <a:pt x="174" y="3020"/>
                  </a:lnTo>
                  <a:lnTo>
                    <a:pt x="174" y="3064"/>
                  </a:lnTo>
                  <a:lnTo>
                    <a:pt x="174" y="3064"/>
                  </a:lnTo>
                  <a:lnTo>
                    <a:pt x="174" y="3107"/>
                  </a:lnTo>
                  <a:lnTo>
                    <a:pt x="163" y="3151"/>
                  </a:lnTo>
                  <a:lnTo>
                    <a:pt x="147" y="3189"/>
                  </a:lnTo>
                  <a:lnTo>
                    <a:pt x="125" y="3227"/>
                  </a:lnTo>
                  <a:lnTo>
                    <a:pt x="103" y="3259"/>
                  </a:lnTo>
                  <a:lnTo>
                    <a:pt x="71" y="3292"/>
                  </a:lnTo>
                  <a:lnTo>
                    <a:pt x="38" y="3319"/>
                  </a:lnTo>
                  <a:lnTo>
                    <a:pt x="0" y="3336"/>
                  </a:lnTo>
                  <a:lnTo>
                    <a:pt x="0" y="4965"/>
                  </a:lnTo>
                  <a:lnTo>
                    <a:pt x="174" y="4965"/>
                  </a:lnTo>
                  <a:lnTo>
                    <a:pt x="174" y="4166"/>
                  </a:lnTo>
                  <a:lnTo>
                    <a:pt x="174" y="4166"/>
                  </a:lnTo>
                  <a:lnTo>
                    <a:pt x="142" y="4145"/>
                  </a:lnTo>
                  <a:lnTo>
                    <a:pt x="103" y="4118"/>
                  </a:lnTo>
                  <a:lnTo>
                    <a:pt x="76" y="4091"/>
                  </a:lnTo>
                  <a:lnTo>
                    <a:pt x="49" y="4058"/>
                  </a:lnTo>
                  <a:lnTo>
                    <a:pt x="33" y="4020"/>
                  </a:lnTo>
                  <a:lnTo>
                    <a:pt x="17" y="3977"/>
                  </a:lnTo>
                  <a:lnTo>
                    <a:pt x="6" y="3938"/>
                  </a:lnTo>
                  <a:lnTo>
                    <a:pt x="0" y="3890"/>
                  </a:lnTo>
                </a:path>
              </a:pathLst>
            </a:custGeom>
            <a:solidFill>
              <a:srgbClr val="F8D4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7" name="Freeform 34"/>
            <p:cNvSpPr>
              <a:spLocks noChangeArrowheads="1"/>
            </p:cNvSpPr>
            <p:nvPr/>
          </p:nvSpPr>
          <p:spPr bwMode="auto">
            <a:xfrm>
              <a:off x="10375900" y="6024563"/>
              <a:ext cx="61913" cy="839787"/>
            </a:xfrm>
            <a:custGeom>
              <a:avLst/>
              <a:gdLst>
                <a:gd name="T0" fmla="*/ 0 w 175"/>
                <a:gd name="T1" fmla="*/ 0 h 2337"/>
                <a:gd name="T2" fmla="*/ 0 w 175"/>
                <a:gd name="T3" fmla="*/ 989 h 2337"/>
                <a:gd name="T4" fmla="*/ 0 w 175"/>
                <a:gd name="T5" fmla="*/ 989 h 2337"/>
                <a:gd name="T6" fmla="*/ 39 w 175"/>
                <a:gd name="T7" fmla="*/ 1011 h 2337"/>
                <a:gd name="T8" fmla="*/ 71 w 175"/>
                <a:gd name="T9" fmla="*/ 1038 h 2337"/>
                <a:gd name="T10" fmla="*/ 98 w 175"/>
                <a:gd name="T11" fmla="*/ 1065 h 2337"/>
                <a:gd name="T12" fmla="*/ 125 w 175"/>
                <a:gd name="T13" fmla="*/ 1098 h 2337"/>
                <a:gd name="T14" fmla="*/ 147 w 175"/>
                <a:gd name="T15" fmla="*/ 1136 h 2337"/>
                <a:gd name="T16" fmla="*/ 164 w 175"/>
                <a:gd name="T17" fmla="*/ 1173 h 2337"/>
                <a:gd name="T18" fmla="*/ 169 w 175"/>
                <a:gd name="T19" fmla="*/ 1217 h 2337"/>
                <a:gd name="T20" fmla="*/ 174 w 175"/>
                <a:gd name="T21" fmla="*/ 1261 h 2337"/>
                <a:gd name="T22" fmla="*/ 174 w 175"/>
                <a:gd name="T23" fmla="*/ 1261 h 2337"/>
                <a:gd name="T24" fmla="*/ 169 w 175"/>
                <a:gd name="T25" fmla="*/ 1309 h 2337"/>
                <a:gd name="T26" fmla="*/ 164 w 175"/>
                <a:gd name="T27" fmla="*/ 1348 h 2337"/>
                <a:gd name="T28" fmla="*/ 147 w 175"/>
                <a:gd name="T29" fmla="*/ 1391 h 2337"/>
                <a:gd name="T30" fmla="*/ 125 w 175"/>
                <a:gd name="T31" fmla="*/ 1429 h 2337"/>
                <a:gd name="T32" fmla="*/ 98 w 175"/>
                <a:gd name="T33" fmla="*/ 1462 h 2337"/>
                <a:gd name="T34" fmla="*/ 71 w 175"/>
                <a:gd name="T35" fmla="*/ 1489 h 2337"/>
                <a:gd name="T36" fmla="*/ 39 w 175"/>
                <a:gd name="T37" fmla="*/ 1516 h 2337"/>
                <a:gd name="T38" fmla="*/ 0 w 175"/>
                <a:gd name="T39" fmla="*/ 1537 h 2337"/>
                <a:gd name="T40" fmla="*/ 0 w 175"/>
                <a:gd name="T41" fmla="*/ 2336 h 2337"/>
                <a:gd name="T42" fmla="*/ 174 w 175"/>
                <a:gd name="T43" fmla="*/ 2336 h 2337"/>
                <a:gd name="T44" fmla="*/ 174 w 175"/>
                <a:gd name="T45" fmla="*/ 272 h 2337"/>
                <a:gd name="T46" fmla="*/ 174 w 175"/>
                <a:gd name="T47" fmla="*/ 272 h 2337"/>
                <a:gd name="T48" fmla="*/ 137 w 175"/>
                <a:gd name="T49" fmla="*/ 255 h 2337"/>
                <a:gd name="T50" fmla="*/ 104 w 175"/>
                <a:gd name="T51" fmla="*/ 228 h 2337"/>
                <a:gd name="T52" fmla="*/ 77 w 175"/>
                <a:gd name="T53" fmla="*/ 201 h 2337"/>
                <a:gd name="T54" fmla="*/ 49 w 175"/>
                <a:gd name="T55" fmla="*/ 163 h 2337"/>
                <a:gd name="T56" fmla="*/ 28 w 175"/>
                <a:gd name="T57" fmla="*/ 130 h 2337"/>
                <a:gd name="T58" fmla="*/ 12 w 175"/>
                <a:gd name="T59" fmla="*/ 87 h 2337"/>
                <a:gd name="T60" fmla="*/ 6 w 175"/>
                <a:gd name="T61" fmla="*/ 44 h 2337"/>
                <a:gd name="T62" fmla="*/ 0 w 175"/>
                <a:gd name="T63" fmla="*/ 0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5" h="2337">
                  <a:moveTo>
                    <a:pt x="0" y="0"/>
                  </a:moveTo>
                  <a:lnTo>
                    <a:pt x="0" y="989"/>
                  </a:lnTo>
                  <a:lnTo>
                    <a:pt x="0" y="989"/>
                  </a:lnTo>
                  <a:lnTo>
                    <a:pt x="39" y="1011"/>
                  </a:lnTo>
                  <a:lnTo>
                    <a:pt x="71" y="1038"/>
                  </a:lnTo>
                  <a:lnTo>
                    <a:pt x="98" y="1065"/>
                  </a:lnTo>
                  <a:lnTo>
                    <a:pt x="125" y="1098"/>
                  </a:lnTo>
                  <a:lnTo>
                    <a:pt x="147" y="1136"/>
                  </a:lnTo>
                  <a:lnTo>
                    <a:pt x="164" y="1173"/>
                  </a:lnTo>
                  <a:lnTo>
                    <a:pt x="169" y="1217"/>
                  </a:lnTo>
                  <a:lnTo>
                    <a:pt x="174" y="1261"/>
                  </a:lnTo>
                  <a:lnTo>
                    <a:pt x="174" y="1261"/>
                  </a:lnTo>
                  <a:lnTo>
                    <a:pt x="169" y="1309"/>
                  </a:lnTo>
                  <a:lnTo>
                    <a:pt x="164" y="1348"/>
                  </a:lnTo>
                  <a:lnTo>
                    <a:pt x="147" y="1391"/>
                  </a:lnTo>
                  <a:lnTo>
                    <a:pt x="125" y="1429"/>
                  </a:lnTo>
                  <a:lnTo>
                    <a:pt x="98" y="1462"/>
                  </a:lnTo>
                  <a:lnTo>
                    <a:pt x="71" y="1489"/>
                  </a:lnTo>
                  <a:lnTo>
                    <a:pt x="39" y="1516"/>
                  </a:lnTo>
                  <a:lnTo>
                    <a:pt x="0" y="1537"/>
                  </a:lnTo>
                  <a:lnTo>
                    <a:pt x="0" y="2336"/>
                  </a:lnTo>
                  <a:lnTo>
                    <a:pt x="174" y="2336"/>
                  </a:lnTo>
                  <a:lnTo>
                    <a:pt x="174" y="272"/>
                  </a:lnTo>
                  <a:lnTo>
                    <a:pt x="174" y="272"/>
                  </a:lnTo>
                  <a:lnTo>
                    <a:pt x="137" y="255"/>
                  </a:lnTo>
                  <a:lnTo>
                    <a:pt x="104" y="228"/>
                  </a:lnTo>
                  <a:lnTo>
                    <a:pt x="77" y="201"/>
                  </a:lnTo>
                  <a:lnTo>
                    <a:pt x="49" y="163"/>
                  </a:lnTo>
                  <a:lnTo>
                    <a:pt x="28" y="130"/>
                  </a:lnTo>
                  <a:lnTo>
                    <a:pt x="12" y="87"/>
                  </a:lnTo>
                  <a:lnTo>
                    <a:pt x="6" y="44"/>
                  </a:lnTo>
                  <a:lnTo>
                    <a:pt x="0" y="0"/>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8" name="Freeform 35"/>
            <p:cNvSpPr>
              <a:spLocks noChangeArrowheads="1"/>
            </p:cNvSpPr>
            <p:nvPr/>
          </p:nvSpPr>
          <p:spPr bwMode="auto">
            <a:xfrm>
              <a:off x="10282238" y="6370638"/>
              <a:ext cx="92075" cy="215900"/>
            </a:xfrm>
            <a:custGeom>
              <a:avLst/>
              <a:gdLst>
                <a:gd name="T0" fmla="*/ 130 w 261"/>
                <a:gd name="T1" fmla="*/ 0 h 604"/>
                <a:gd name="T2" fmla="*/ 130 w 261"/>
                <a:gd name="T3" fmla="*/ 0 h 604"/>
                <a:gd name="T4" fmla="*/ 97 w 261"/>
                <a:gd name="T5" fmla="*/ 0 h 604"/>
                <a:gd name="T6" fmla="*/ 65 w 261"/>
                <a:gd name="T7" fmla="*/ 5 h 604"/>
                <a:gd name="T8" fmla="*/ 33 w 261"/>
                <a:gd name="T9" fmla="*/ 16 h 604"/>
                <a:gd name="T10" fmla="*/ 0 w 261"/>
                <a:gd name="T11" fmla="*/ 27 h 604"/>
                <a:gd name="T12" fmla="*/ 0 w 261"/>
                <a:gd name="T13" fmla="*/ 299 h 604"/>
                <a:gd name="T14" fmla="*/ 0 w 261"/>
                <a:gd name="T15" fmla="*/ 299 h 604"/>
                <a:gd name="T16" fmla="*/ 5 w 261"/>
                <a:gd name="T17" fmla="*/ 271 h 604"/>
                <a:gd name="T18" fmla="*/ 11 w 261"/>
                <a:gd name="T19" fmla="*/ 250 h 604"/>
                <a:gd name="T20" fmla="*/ 27 w 261"/>
                <a:gd name="T21" fmla="*/ 228 h 604"/>
                <a:gd name="T22" fmla="*/ 43 w 261"/>
                <a:gd name="T23" fmla="*/ 206 h 604"/>
                <a:gd name="T24" fmla="*/ 60 w 261"/>
                <a:gd name="T25" fmla="*/ 195 h 604"/>
                <a:gd name="T26" fmla="*/ 81 w 261"/>
                <a:gd name="T27" fmla="*/ 179 h 604"/>
                <a:gd name="T28" fmla="*/ 103 w 261"/>
                <a:gd name="T29" fmla="*/ 174 h 604"/>
                <a:gd name="T30" fmla="*/ 130 w 261"/>
                <a:gd name="T31" fmla="*/ 174 h 604"/>
                <a:gd name="T32" fmla="*/ 130 w 261"/>
                <a:gd name="T33" fmla="*/ 174 h 604"/>
                <a:gd name="T34" fmla="*/ 157 w 261"/>
                <a:gd name="T35" fmla="*/ 174 h 604"/>
                <a:gd name="T36" fmla="*/ 185 w 261"/>
                <a:gd name="T37" fmla="*/ 179 h 604"/>
                <a:gd name="T38" fmla="*/ 206 w 261"/>
                <a:gd name="T39" fmla="*/ 195 h 604"/>
                <a:gd name="T40" fmla="*/ 222 w 261"/>
                <a:gd name="T41" fmla="*/ 211 h 604"/>
                <a:gd name="T42" fmla="*/ 239 w 261"/>
                <a:gd name="T43" fmla="*/ 228 h 604"/>
                <a:gd name="T44" fmla="*/ 249 w 261"/>
                <a:gd name="T45" fmla="*/ 250 h 604"/>
                <a:gd name="T46" fmla="*/ 260 w 261"/>
                <a:gd name="T47" fmla="*/ 277 h 604"/>
                <a:gd name="T48" fmla="*/ 260 w 261"/>
                <a:gd name="T49" fmla="*/ 299 h 604"/>
                <a:gd name="T50" fmla="*/ 260 w 261"/>
                <a:gd name="T51" fmla="*/ 299 h 604"/>
                <a:gd name="T52" fmla="*/ 260 w 261"/>
                <a:gd name="T53" fmla="*/ 326 h 604"/>
                <a:gd name="T54" fmla="*/ 249 w 261"/>
                <a:gd name="T55" fmla="*/ 353 h 604"/>
                <a:gd name="T56" fmla="*/ 239 w 261"/>
                <a:gd name="T57" fmla="*/ 375 h 604"/>
                <a:gd name="T58" fmla="*/ 222 w 261"/>
                <a:gd name="T59" fmla="*/ 391 h 604"/>
                <a:gd name="T60" fmla="*/ 206 w 261"/>
                <a:gd name="T61" fmla="*/ 407 h 604"/>
                <a:gd name="T62" fmla="*/ 179 w 261"/>
                <a:gd name="T63" fmla="*/ 418 h 604"/>
                <a:gd name="T64" fmla="*/ 157 w 261"/>
                <a:gd name="T65" fmla="*/ 429 h 604"/>
                <a:gd name="T66" fmla="*/ 130 w 261"/>
                <a:gd name="T67" fmla="*/ 429 h 604"/>
                <a:gd name="T68" fmla="*/ 130 w 261"/>
                <a:gd name="T69" fmla="*/ 429 h 604"/>
                <a:gd name="T70" fmla="*/ 103 w 261"/>
                <a:gd name="T71" fmla="*/ 429 h 604"/>
                <a:gd name="T72" fmla="*/ 81 w 261"/>
                <a:gd name="T73" fmla="*/ 418 h 604"/>
                <a:gd name="T74" fmla="*/ 60 w 261"/>
                <a:gd name="T75" fmla="*/ 407 h 604"/>
                <a:gd name="T76" fmla="*/ 43 w 261"/>
                <a:gd name="T77" fmla="*/ 391 h 604"/>
                <a:gd name="T78" fmla="*/ 27 w 261"/>
                <a:gd name="T79" fmla="*/ 375 h 604"/>
                <a:gd name="T80" fmla="*/ 11 w 261"/>
                <a:gd name="T81" fmla="*/ 353 h 604"/>
                <a:gd name="T82" fmla="*/ 5 w 261"/>
                <a:gd name="T83" fmla="*/ 331 h 604"/>
                <a:gd name="T84" fmla="*/ 0 w 261"/>
                <a:gd name="T85" fmla="*/ 304 h 604"/>
                <a:gd name="T86" fmla="*/ 0 w 261"/>
                <a:gd name="T87" fmla="*/ 575 h 604"/>
                <a:gd name="T88" fmla="*/ 0 w 261"/>
                <a:gd name="T89" fmla="*/ 575 h 604"/>
                <a:gd name="T90" fmla="*/ 33 w 261"/>
                <a:gd name="T91" fmla="*/ 586 h 604"/>
                <a:gd name="T92" fmla="*/ 65 w 261"/>
                <a:gd name="T93" fmla="*/ 597 h 604"/>
                <a:gd name="T94" fmla="*/ 97 w 261"/>
                <a:gd name="T95" fmla="*/ 603 h 604"/>
                <a:gd name="T96" fmla="*/ 130 w 261"/>
                <a:gd name="T97" fmla="*/ 603 h 604"/>
                <a:gd name="T98" fmla="*/ 130 w 261"/>
                <a:gd name="T99" fmla="*/ 603 h 604"/>
                <a:gd name="T100" fmla="*/ 168 w 261"/>
                <a:gd name="T101" fmla="*/ 603 h 604"/>
                <a:gd name="T102" fmla="*/ 201 w 261"/>
                <a:gd name="T103" fmla="*/ 597 h 604"/>
                <a:gd name="T104" fmla="*/ 228 w 261"/>
                <a:gd name="T105" fmla="*/ 586 h 604"/>
                <a:gd name="T106" fmla="*/ 260 w 261"/>
                <a:gd name="T107" fmla="*/ 575 h 604"/>
                <a:gd name="T108" fmla="*/ 260 w 261"/>
                <a:gd name="T109" fmla="*/ 27 h 604"/>
                <a:gd name="T110" fmla="*/ 260 w 261"/>
                <a:gd name="T111" fmla="*/ 27 h 604"/>
                <a:gd name="T112" fmla="*/ 228 w 261"/>
                <a:gd name="T113" fmla="*/ 16 h 604"/>
                <a:gd name="T114" fmla="*/ 201 w 261"/>
                <a:gd name="T115" fmla="*/ 5 h 604"/>
                <a:gd name="T116" fmla="*/ 168 w 261"/>
                <a:gd name="T117" fmla="*/ 0 h 604"/>
                <a:gd name="T118" fmla="*/ 130 w 261"/>
                <a:gd name="T119"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1" h="604">
                  <a:moveTo>
                    <a:pt x="130" y="0"/>
                  </a:moveTo>
                  <a:lnTo>
                    <a:pt x="130" y="0"/>
                  </a:lnTo>
                  <a:lnTo>
                    <a:pt x="97" y="0"/>
                  </a:lnTo>
                  <a:lnTo>
                    <a:pt x="65" y="5"/>
                  </a:lnTo>
                  <a:lnTo>
                    <a:pt x="33" y="16"/>
                  </a:lnTo>
                  <a:lnTo>
                    <a:pt x="0" y="27"/>
                  </a:lnTo>
                  <a:lnTo>
                    <a:pt x="0" y="299"/>
                  </a:lnTo>
                  <a:lnTo>
                    <a:pt x="0" y="299"/>
                  </a:lnTo>
                  <a:lnTo>
                    <a:pt x="5" y="271"/>
                  </a:lnTo>
                  <a:lnTo>
                    <a:pt x="11" y="250"/>
                  </a:lnTo>
                  <a:lnTo>
                    <a:pt x="27" y="228"/>
                  </a:lnTo>
                  <a:lnTo>
                    <a:pt x="43" y="206"/>
                  </a:lnTo>
                  <a:lnTo>
                    <a:pt x="60" y="195"/>
                  </a:lnTo>
                  <a:lnTo>
                    <a:pt x="81" y="179"/>
                  </a:lnTo>
                  <a:lnTo>
                    <a:pt x="103" y="174"/>
                  </a:lnTo>
                  <a:lnTo>
                    <a:pt x="130" y="174"/>
                  </a:lnTo>
                  <a:lnTo>
                    <a:pt x="130" y="174"/>
                  </a:lnTo>
                  <a:lnTo>
                    <a:pt x="157" y="174"/>
                  </a:lnTo>
                  <a:lnTo>
                    <a:pt x="185" y="179"/>
                  </a:lnTo>
                  <a:lnTo>
                    <a:pt x="206" y="195"/>
                  </a:lnTo>
                  <a:lnTo>
                    <a:pt x="222" y="211"/>
                  </a:lnTo>
                  <a:lnTo>
                    <a:pt x="239" y="228"/>
                  </a:lnTo>
                  <a:lnTo>
                    <a:pt x="249" y="250"/>
                  </a:lnTo>
                  <a:lnTo>
                    <a:pt x="260" y="277"/>
                  </a:lnTo>
                  <a:lnTo>
                    <a:pt x="260" y="299"/>
                  </a:lnTo>
                  <a:lnTo>
                    <a:pt x="260" y="299"/>
                  </a:lnTo>
                  <a:lnTo>
                    <a:pt x="260" y="326"/>
                  </a:lnTo>
                  <a:lnTo>
                    <a:pt x="249" y="353"/>
                  </a:lnTo>
                  <a:lnTo>
                    <a:pt x="239" y="375"/>
                  </a:lnTo>
                  <a:lnTo>
                    <a:pt x="222" y="391"/>
                  </a:lnTo>
                  <a:lnTo>
                    <a:pt x="206" y="407"/>
                  </a:lnTo>
                  <a:lnTo>
                    <a:pt x="179" y="418"/>
                  </a:lnTo>
                  <a:lnTo>
                    <a:pt x="157" y="429"/>
                  </a:lnTo>
                  <a:lnTo>
                    <a:pt x="130" y="429"/>
                  </a:lnTo>
                  <a:lnTo>
                    <a:pt x="130" y="429"/>
                  </a:lnTo>
                  <a:lnTo>
                    <a:pt x="103" y="429"/>
                  </a:lnTo>
                  <a:lnTo>
                    <a:pt x="81" y="418"/>
                  </a:lnTo>
                  <a:lnTo>
                    <a:pt x="60" y="407"/>
                  </a:lnTo>
                  <a:lnTo>
                    <a:pt x="43" y="391"/>
                  </a:lnTo>
                  <a:lnTo>
                    <a:pt x="27" y="375"/>
                  </a:lnTo>
                  <a:lnTo>
                    <a:pt x="11" y="353"/>
                  </a:lnTo>
                  <a:lnTo>
                    <a:pt x="5" y="331"/>
                  </a:lnTo>
                  <a:lnTo>
                    <a:pt x="0" y="304"/>
                  </a:lnTo>
                  <a:lnTo>
                    <a:pt x="0" y="575"/>
                  </a:lnTo>
                  <a:lnTo>
                    <a:pt x="0" y="575"/>
                  </a:lnTo>
                  <a:lnTo>
                    <a:pt x="33" y="586"/>
                  </a:lnTo>
                  <a:lnTo>
                    <a:pt x="65" y="597"/>
                  </a:lnTo>
                  <a:lnTo>
                    <a:pt x="97" y="603"/>
                  </a:lnTo>
                  <a:lnTo>
                    <a:pt x="130" y="603"/>
                  </a:lnTo>
                  <a:lnTo>
                    <a:pt x="130" y="603"/>
                  </a:lnTo>
                  <a:lnTo>
                    <a:pt x="168" y="603"/>
                  </a:lnTo>
                  <a:lnTo>
                    <a:pt x="201" y="597"/>
                  </a:lnTo>
                  <a:lnTo>
                    <a:pt x="228" y="586"/>
                  </a:lnTo>
                  <a:lnTo>
                    <a:pt x="260" y="575"/>
                  </a:lnTo>
                  <a:lnTo>
                    <a:pt x="260" y="27"/>
                  </a:lnTo>
                  <a:lnTo>
                    <a:pt x="260" y="27"/>
                  </a:lnTo>
                  <a:lnTo>
                    <a:pt x="228" y="16"/>
                  </a:lnTo>
                  <a:lnTo>
                    <a:pt x="201" y="5"/>
                  </a:lnTo>
                  <a:lnTo>
                    <a:pt x="168" y="0"/>
                  </a:lnTo>
                  <a:lnTo>
                    <a:pt x="130" y="0"/>
                  </a:lnTo>
                </a:path>
              </a:pathLst>
            </a:custGeom>
            <a:solidFill>
              <a:srgbClr val="65CB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9" name="Freeform 36"/>
            <p:cNvSpPr>
              <a:spLocks noChangeArrowheads="1"/>
            </p:cNvSpPr>
            <p:nvPr/>
          </p:nvSpPr>
          <p:spPr bwMode="auto">
            <a:xfrm>
              <a:off x="10220325" y="6380163"/>
              <a:ext cx="61913" cy="195262"/>
            </a:xfrm>
            <a:custGeom>
              <a:avLst/>
              <a:gdLst>
                <a:gd name="T0" fmla="*/ 174 w 175"/>
                <a:gd name="T1" fmla="*/ 272 h 549"/>
                <a:gd name="T2" fmla="*/ 174 w 175"/>
                <a:gd name="T3" fmla="*/ 272 h 549"/>
                <a:gd name="T4" fmla="*/ 174 w 175"/>
                <a:gd name="T5" fmla="*/ 272 h 549"/>
                <a:gd name="T6" fmla="*/ 174 w 175"/>
                <a:gd name="T7" fmla="*/ 0 h 549"/>
                <a:gd name="T8" fmla="*/ 174 w 175"/>
                <a:gd name="T9" fmla="*/ 0 h 549"/>
                <a:gd name="T10" fmla="*/ 142 w 175"/>
                <a:gd name="T11" fmla="*/ 22 h 549"/>
                <a:gd name="T12" fmla="*/ 103 w 175"/>
                <a:gd name="T13" fmla="*/ 49 h 549"/>
                <a:gd name="T14" fmla="*/ 76 w 175"/>
                <a:gd name="T15" fmla="*/ 76 h 549"/>
                <a:gd name="T16" fmla="*/ 49 w 175"/>
                <a:gd name="T17" fmla="*/ 109 h 549"/>
                <a:gd name="T18" fmla="*/ 33 w 175"/>
                <a:gd name="T19" fmla="*/ 147 h 549"/>
                <a:gd name="T20" fmla="*/ 17 w 175"/>
                <a:gd name="T21" fmla="*/ 184 h 549"/>
                <a:gd name="T22" fmla="*/ 6 w 175"/>
                <a:gd name="T23" fmla="*/ 228 h 549"/>
                <a:gd name="T24" fmla="*/ 0 w 175"/>
                <a:gd name="T25" fmla="*/ 272 h 549"/>
                <a:gd name="T26" fmla="*/ 0 w 175"/>
                <a:gd name="T27" fmla="*/ 272 h 549"/>
                <a:gd name="T28" fmla="*/ 6 w 175"/>
                <a:gd name="T29" fmla="*/ 320 h 549"/>
                <a:gd name="T30" fmla="*/ 17 w 175"/>
                <a:gd name="T31" fmla="*/ 359 h 549"/>
                <a:gd name="T32" fmla="*/ 33 w 175"/>
                <a:gd name="T33" fmla="*/ 402 h 549"/>
                <a:gd name="T34" fmla="*/ 49 w 175"/>
                <a:gd name="T35" fmla="*/ 440 h 549"/>
                <a:gd name="T36" fmla="*/ 76 w 175"/>
                <a:gd name="T37" fmla="*/ 473 h 549"/>
                <a:gd name="T38" fmla="*/ 103 w 175"/>
                <a:gd name="T39" fmla="*/ 500 h 549"/>
                <a:gd name="T40" fmla="*/ 142 w 175"/>
                <a:gd name="T41" fmla="*/ 527 h 549"/>
                <a:gd name="T42" fmla="*/ 174 w 175"/>
                <a:gd name="T43" fmla="*/ 548 h 549"/>
                <a:gd name="T44" fmla="*/ 174 w 175"/>
                <a:gd name="T45" fmla="*/ 277 h 549"/>
                <a:gd name="T46" fmla="*/ 174 w 175"/>
                <a:gd name="T47" fmla="*/ 277 h 549"/>
                <a:gd name="T48" fmla="*/ 174 w 175"/>
                <a:gd name="T49" fmla="*/ 272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5" h="549">
                  <a:moveTo>
                    <a:pt x="174" y="272"/>
                  </a:moveTo>
                  <a:lnTo>
                    <a:pt x="174" y="272"/>
                  </a:lnTo>
                  <a:lnTo>
                    <a:pt x="174" y="272"/>
                  </a:lnTo>
                  <a:lnTo>
                    <a:pt x="174" y="0"/>
                  </a:lnTo>
                  <a:lnTo>
                    <a:pt x="174" y="0"/>
                  </a:lnTo>
                  <a:lnTo>
                    <a:pt x="142" y="22"/>
                  </a:lnTo>
                  <a:lnTo>
                    <a:pt x="103" y="49"/>
                  </a:lnTo>
                  <a:lnTo>
                    <a:pt x="76" y="76"/>
                  </a:lnTo>
                  <a:lnTo>
                    <a:pt x="49" y="109"/>
                  </a:lnTo>
                  <a:lnTo>
                    <a:pt x="33" y="147"/>
                  </a:lnTo>
                  <a:lnTo>
                    <a:pt x="17" y="184"/>
                  </a:lnTo>
                  <a:lnTo>
                    <a:pt x="6" y="228"/>
                  </a:lnTo>
                  <a:lnTo>
                    <a:pt x="0" y="272"/>
                  </a:lnTo>
                  <a:lnTo>
                    <a:pt x="0" y="272"/>
                  </a:lnTo>
                  <a:lnTo>
                    <a:pt x="6" y="320"/>
                  </a:lnTo>
                  <a:lnTo>
                    <a:pt x="17" y="359"/>
                  </a:lnTo>
                  <a:lnTo>
                    <a:pt x="33" y="402"/>
                  </a:lnTo>
                  <a:lnTo>
                    <a:pt x="49" y="440"/>
                  </a:lnTo>
                  <a:lnTo>
                    <a:pt x="76" y="473"/>
                  </a:lnTo>
                  <a:lnTo>
                    <a:pt x="103" y="500"/>
                  </a:lnTo>
                  <a:lnTo>
                    <a:pt x="142" y="527"/>
                  </a:lnTo>
                  <a:lnTo>
                    <a:pt x="174" y="548"/>
                  </a:lnTo>
                  <a:lnTo>
                    <a:pt x="174" y="277"/>
                  </a:lnTo>
                  <a:lnTo>
                    <a:pt x="174" y="277"/>
                  </a:lnTo>
                  <a:lnTo>
                    <a:pt x="174" y="272"/>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0" name="Freeform 37"/>
            <p:cNvSpPr>
              <a:spLocks noChangeArrowheads="1"/>
            </p:cNvSpPr>
            <p:nvPr/>
          </p:nvSpPr>
          <p:spPr bwMode="auto">
            <a:xfrm>
              <a:off x="10375900" y="6380163"/>
              <a:ext cx="61913" cy="195262"/>
            </a:xfrm>
            <a:custGeom>
              <a:avLst/>
              <a:gdLst>
                <a:gd name="T0" fmla="*/ 174 w 175"/>
                <a:gd name="T1" fmla="*/ 272 h 549"/>
                <a:gd name="T2" fmla="*/ 174 w 175"/>
                <a:gd name="T3" fmla="*/ 272 h 549"/>
                <a:gd name="T4" fmla="*/ 169 w 175"/>
                <a:gd name="T5" fmla="*/ 228 h 549"/>
                <a:gd name="T6" fmla="*/ 164 w 175"/>
                <a:gd name="T7" fmla="*/ 184 h 549"/>
                <a:gd name="T8" fmla="*/ 147 w 175"/>
                <a:gd name="T9" fmla="*/ 147 h 549"/>
                <a:gd name="T10" fmla="*/ 125 w 175"/>
                <a:gd name="T11" fmla="*/ 109 h 549"/>
                <a:gd name="T12" fmla="*/ 98 w 175"/>
                <a:gd name="T13" fmla="*/ 76 h 549"/>
                <a:gd name="T14" fmla="*/ 71 w 175"/>
                <a:gd name="T15" fmla="*/ 49 h 549"/>
                <a:gd name="T16" fmla="*/ 39 w 175"/>
                <a:gd name="T17" fmla="*/ 22 h 549"/>
                <a:gd name="T18" fmla="*/ 0 w 175"/>
                <a:gd name="T19" fmla="*/ 0 h 549"/>
                <a:gd name="T20" fmla="*/ 0 w 175"/>
                <a:gd name="T21" fmla="*/ 548 h 549"/>
                <a:gd name="T22" fmla="*/ 0 w 175"/>
                <a:gd name="T23" fmla="*/ 548 h 549"/>
                <a:gd name="T24" fmla="*/ 39 w 175"/>
                <a:gd name="T25" fmla="*/ 527 h 549"/>
                <a:gd name="T26" fmla="*/ 71 w 175"/>
                <a:gd name="T27" fmla="*/ 500 h 549"/>
                <a:gd name="T28" fmla="*/ 98 w 175"/>
                <a:gd name="T29" fmla="*/ 473 h 549"/>
                <a:gd name="T30" fmla="*/ 125 w 175"/>
                <a:gd name="T31" fmla="*/ 440 h 549"/>
                <a:gd name="T32" fmla="*/ 147 w 175"/>
                <a:gd name="T33" fmla="*/ 402 h 549"/>
                <a:gd name="T34" fmla="*/ 164 w 175"/>
                <a:gd name="T35" fmla="*/ 359 h 549"/>
                <a:gd name="T36" fmla="*/ 169 w 175"/>
                <a:gd name="T37" fmla="*/ 320 h 549"/>
                <a:gd name="T38" fmla="*/ 174 w 175"/>
                <a:gd name="T39" fmla="*/ 272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549">
                  <a:moveTo>
                    <a:pt x="174" y="272"/>
                  </a:moveTo>
                  <a:lnTo>
                    <a:pt x="174" y="272"/>
                  </a:lnTo>
                  <a:lnTo>
                    <a:pt x="169" y="228"/>
                  </a:lnTo>
                  <a:lnTo>
                    <a:pt x="164" y="184"/>
                  </a:lnTo>
                  <a:lnTo>
                    <a:pt x="147" y="147"/>
                  </a:lnTo>
                  <a:lnTo>
                    <a:pt x="125" y="109"/>
                  </a:lnTo>
                  <a:lnTo>
                    <a:pt x="98" y="76"/>
                  </a:lnTo>
                  <a:lnTo>
                    <a:pt x="71" y="49"/>
                  </a:lnTo>
                  <a:lnTo>
                    <a:pt x="39" y="22"/>
                  </a:lnTo>
                  <a:lnTo>
                    <a:pt x="0" y="0"/>
                  </a:lnTo>
                  <a:lnTo>
                    <a:pt x="0" y="548"/>
                  </a:lnTo>
                  <a:lnTo>
                    <a:pt x="0" y="548"/>
                  </a:lnTo>
                  <a:lnTo>
                    <a:pt x="39" y="527"/>
                  </a:lnTo>
                  <a:lnTo>
                    <a:pt x="71" y="500"/>
                  </a:lnTo>
                  <a:lnTo>
                    <a:pt x="98" y="473"/>
                  </a:lnTo>
                  <a:lnTo>
                    <a:pt x="125" y="440"/>
                  </a:lnTo>
                  <a:lnTo>
                    <a:pt x="147" y="402"/>
                  </a:lnTo>
                  <a:lnTo>
                    <a:pt x="164" y="359"/>
                  </a:lnTo>
                  <a:lnTo>
                    <a:pt x="169" y="320"/>
                  </a:lnTo>
                  <a:lnTo>
                    <a:pt x="174" y="272"/>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1" name="Freeform 38"/>
            <p:cNvSpPr>
              <a:spLocks noChangeArrowheads="1"/>
            </p:cNvSpPr>
            <p:nvPr/>
          </p:nvSpPr>
          <p:spPr bwMode="auto">
            <a:xfrm>
              <a:off x="10687050" y="3957638"/>
              <a:ext cx="60325" cy="2065337"/>
            </a:xfrm>
            <a:custGeom>
              <a:avLst/>
              <a:gdLst>
                <a:gd name="T0" fmla="*/ 173 w 174"/>
                <a:gd name="T1" fmla="*/ 5741 h 5742"/>
                <a:gd name="T2" fmla="*/ 0 w 174"/>
                <a:gd name="T3" fmla="*/ 5741 h 5742"/>
                <a:gd name="T4" fmla="*/ 0 w 174"/>
                <a:gd name="T5" fmla="*/ 0 h 5742"/>
                <a:gd name="T6" fmla="*/ 173 w 174"/>
                <a:gd name="T7" fmla="*/ 0 h 5742"/>
                <a:gd name="T8" fmla="*/ 173 w 174"/>
                <a:gd name="T9" fmla="*/ 5741 h 5742"/>
              </a:gdLst>
              <a:ahLst/>
              <a:cxnLst>
                <a:cxn ang="0">
                  <a:pos x="T0" y="T1"/>
                </a:cxn>
                <a:cxn ang="0">
                  <a:pos x="T2" y="T3"/>
                </a:cxn>
                <a:cxn ang="0">
                  <a:pos x="T4" y="T5"/>
                </a:cxn>
                <a:cxn ang="0">
                  <a:pos x="T6" y="T7"/>
                </a:cxn>
                <a:cxn ang="0">
                  <a:pos x="T8" y="T9"/>
                </a:cxn>
              </a:cxnLst>
              <a:rect l="0" t="0" r="r" b="b"/>
              <a:pathLst>
                <a:path w="174" h="5742">
                  <a:moveTo>
                    <a:pt x="173" y="5741"/>
                  </a:moveTo>
                  <a:lnTo>
                    <a:pt x="0" y="5741"/>
                  </a:lnTo>
                  <a:lnTo>
                    <a:pt x="0" y="0"/>
                  </a:lnTo>
                  <a:lnTo>
                    <a:pt x="173" y="0"/>
                  </a:lnTo>
                  <a:lnTo>
                    <a:pt x="173" y="5741"/>
                  </a:lnTo>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2" name="Freeform 39"/>
            <p:cNvSpPr>
              <a:spLocks noChangeArrowheads="1"/>
            </p:cNvSpPr>
            <p:nvPr/>
          </p:nvSpPr>
          <p:spPr bwMode="auto">
            <a:xfrm>
              <a:off x="10533063" y="5992813"/>
              <a:ext cx="371475" cy="217487"/>
            </a:xfrm>
            <a:custGeom>
              <a:avLst/>
              <a:gdLst>
                <a:gd name="T0" fmla="*/ 516 w 1038"/>
                <a:gd name="T1" fmla="*/ 608 h 609"/>
                <a:gd name="T2" fmla="*/ 483 w 1038"/>
                <a:gd name="T3" fmla="*/ 602 h 609"/>
                <a:gd name="T4" fmla="*/ 472 w 1038"/>
                <a:gd name="T5" fmla="*/ 591 h 609"/>
                <a:gd name="T6" fmla="*/ 456 w 1038"/>
                <a:gd name="T7" fmla="*/ 581 h 609"/>
                <a:gd name="T8" fmla="*/ 22 w 1038"/>
                <a:gd name="T9" fmla="*/ 146 h 609"/>
                <a:gd name="T10" fmla="*/ 10 w 1038"/>
                <a:gd name="T11" fmla="*/ 130 h 609"/>
                <a:gd name="T12" fmla="*/ 0 w 1038"/>
                <a:gd name="T13" fmla="*/ 102 h 609"/>
                <a:gd name="T14" fmla="*/ 0 w 1038"/>
                <a:gd name="T15" fmla="*/ 81 h 609"/>
                <a:gd name="T16" fmla="*/ 6 w 1038"/>
                <a:gd name="T17" fmla="*/ 54 h 609"/>
                <a:gd name="T18" fmla="*/ 16 w 1038"/>
                <a:gd name="T19" fmla="*/ 32 h 609"/>
                <a:gd name="T20" fmla="*/ 38 w 1038"/>
                <a:gd name="T21" fmla="*/ 16 h 609"/>
                <a:gd name="T22" fmla="*/ 60 w 1038"/>
                <a:gd name="T23" fmla="*/ 5 h 609"/>
                <a:gd name="T24" fmla="*/ 87 w 1038"/>
                <a:gd name="T25" fmla="*/ 0 h 609"/>
                <a:gd name="T26" fmla="*/ 950 w 1038"/>
                <a:gd name="T27" fmla="*/ 0 h 609"/>
                <a:gd name="T28" fmla="*/ 977 w 1038"/>
                <a:gd name="T29" fmla="*/ 5 h 609"/>
                <a:gd name="T30" fmla="*/ 999 w 1038"/>
                <a:gd name="T31" fmla="*/ 16 h 609"/>
                <a:gd name="T32" fmla="*/ 1015 w 1038"/>
                <a:gd name="T33" fmla="*/ 32 h 609"/>
                <a:gd name="T34" fmla="*/ 1031 w 1038"/>
                <a:gd name="T35" fmla="*/ 54 h 609"/>
                <a:gd name="T36" fmla="*/ 1037 w 1038"/>
                <a:gd name="T37" fmla="*/ 81 h 609"/>
                <a:gd name="T38" fmla="*/ 1037 w 1038"/>
                <a:gd name="T39" fmla="*/ 102 h 609"/>
                <a:gd name="T40" fmla="*/ 1026 w 1038"/>
                <a:gd name="T41" fmla="*/ 130 h 609"/>
                <a:gd name="T42" fmla="*/ 1010 w 1038"/>
                <a:gd name="T43" fmla="*/ 146 h 609"/>
                <a:gd name="T44" fmla="*/ 581 w 1038"/>
                <a:gd name="T45" fmla="*/ 581 h 609"/>
                <a:gd name="T46" fmla="*/ 564 w 1038"/>
                <a:gd name="T47" fmla="*/ 591 h 609"/>
                <a:gd name="T48" fmla="*/ 548 w 1038"/>
                <a:gd name="T49" fmla="*/ 602 h 609"/>
                <a:gd name="T50" fmla="*/ 516 w 1038"/>
                <a:gd name="T51" fmla="*/ 608 h 609"/>
                <a:gd name="T52" fmla="*/ 293 w 1038"/>
                <a:gd name="T53" fmla="*/ 173 h 609"/>
                <a:gd name="T54" fmla="*/ 516 w 1038"/>
                <a:gd name="T55" fmla="*/ 396 h 609"/>
                <a:gd name="T56" fmla="*/ 738 w 1038"/>
                <a:gd name="T57" fmla="*/ 173 h 609"/>
                <a:gd name="T58" fmla="*/ 293 w 1038"/>
                <a:gd name="T59" fmla="*/ 173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38" h="609">
                  <a:moveTo>
                    <a:pt x="516" y="608"/>
                  </a:moveTo>
                  <a:lnTo>
                    <a:pt x="483" y="602"/>
                  </a:lnTo>
                  <a:lnTo>
                    <a:pt x="472" y="591"/>
                  </a:lnTo>
                  <a:lnTo>
                    <a:pt x="456" y="581"/>
                  </a:lnTo>
                  <a:lnTo>
                    <a:pt x="22" y="146"/>
                  </a:lnTo>
                  <a:lnTo>
                    <a:pt x="10" y="130"/>
                  </a:lnTo>
                  <a:lnTo>
                    <a:pt x="0" y="102"/>
                  </a:lnTo>
                  <a:lnTo>
                    <a:pt x="0" y="81"/>
                  </a:lnTo>
                  <a:lnTo>
                    <a:pt x="6" y="54"/>
                  </a:lnTo>
                  <a:lnTo>
                    <a:pt x="16" y="32"/>
                  </a:lnTo>
                  <a:lnTo>
                    <a:pt x="38" y="16"/>
                  </a:lnTo>
                  <a:lnTo>
                    <a:pt x="60" y="5"/>
                  </a:lnTo>
                  <a:lnTo>
                    <a:pt x="87" y="0"/>
                  </a:lnTo>
                  <a:lnTo>
                    <a:pt x="950" y="0"/>
                  </a:lnTo>
                  <a:lnTo>
                    <a:pt x="977" y="5"/>
                  </a:lnTo>
                  <a:lnTo>
                    <a:pt x="999" y="16"/>
                  </a:lnTo>
                  <a:lnTo>
                    <a:pt x="1015" y="32"/>
                  </a:lnTo>
                  <a:lnTo>
                    <a:pt x="1031" y="54"/>
                  </a:lnTo>
                  <a:lnTo>
                    <a:pt x="1037" y="81"/>
                  </a:lnTo>
                  <a:lnTo>
                    <a:pt x="1037" y="102"/>
                  </a:lnTo>
                  <a:lnTo>
                    <a:pt x="1026" y="130"/>
                  </a:lnTo>
                  <a:lnTo>
                    <a:pt x="1010" y="146"/>
                  </a:lnTo>
                  <a:lnTo>
                    <a:pt x="581" y="581"/>
                  </a:lnTo>
                  <a:lnTo>
                    <a:pt x="564" y="591"/>
                  </a:lnTo>
                  <a:lnTo>
                    <a:pt x="548" y="602"/>
                  </a:lnTo>
                  <a:lnTo>
                    <a:pt x="516" y="608"/>
                  </a:lnTo>
                  <a:close/>
                  <a:moveTo>
                    <a:pt x="293" y="173"/>
                  </a:moveTo>
                  <a:lnTo>
                    <a:pt x="516" y="396"/>
                  </a:lnTo>
                  <a:lnTo>
                    <a:pt x="738" y="173"/>
                  </a:lnTo>
                  <a:lnTo>
                    <a:pt x="293" y="173"/>
                  </a:lnTo>
                  <a:close/>
                </a:path>
              </a:pathLst>
            </a:custGeom>
            <a:solidFill>
              <a:srgbClr val="65CB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3" name="Freeform 40"/>
            <p:cNvSpPr>
              <a:spLocks noChangeArrowheads="1"/>
            </p:cNvSpPr>
            <p:nvPr/>
          </p:nvSpPr>
          <p:spPr bwMode="auto">
            <a:xfrm>
              <a:off x="10375900" y="5172075"/>
              <a:ext cx="61913" cy="850900"/>
            </a:xfrm>
            <a:custGeom>
              <a:avLst/>
              <a:gdLst>
                <a:gd name="T0" fmla="*/ 174 w 175"/>
                <a:gd name="T1" fmla="*/ 2097 h 2369"/>
                <a:gd name="T2" fmla="*/ 174 w 175"/>
                <a:gd name="T3" fmla="*/ 271 h 2369"/>
                <a:gd name="T4" fmla="*/ 174 w 175"/>
                <a:gd name="T5" fmla="*/ 271 h 2369"/>
                <a:gd name="T6" fmla="*/ 137 w 175"/>
                <a:gd name="T7" fmla="*/ 250 h 2369"/>
                <a:gd name="T8" fmla="*/ 104 w 175"/>
                <a:gd name="T9" fmla="*/ 223 h 2369"/>
                <a:gd name="T10" fmla="*/ 77 w 175"/>
                <a:gd name="T11" fmla="*/ 196 h 2369"/>
                <a:gd name="T12" fmla="*/ 49 w 175"/>
                <a:gd name="T13" fmla="*/ 163 h 2369"/>
                <a:gd name="T14" fmla="*/ 28 w 175"/>
                <a:gd name="T15" fmla="*/ 125 h 2369"/>
                <a:gd name="T16" fmla="*/ 12 w 175"/>
                <a:gd name="T17" fmla="*/ 87 h 2369"/>
                <a:gd name="T18" fmla="*/ 6 w 175"/>
                <a:gd name="T19" fmla="*/ 43 h 2369"/>
                <a:gd name="T20" fmla="*/ 0 w 175"/>
                <a:gd name="T21" fmla="*/ 0 h 2369"/>
                <a:gd name="T22" fmla="*/ 0 w 175"/>
                <a:gd name="T23" fmla="*/ 2368 h 2369"/>
                <a:gd name="T24" fmla="*/ 0 w 175"/>
                <a:gd name="T25" fmla="*/ 2368 h 2369"/>
                <a:gd name="T26" fmla="*/ 6 w 175"/>
                <a:gd name="T27" fmla="*/ 2325 h 2369"/>
                <a:gd name="T28" fmla="*/ 12 w 175"/>
                <a:gd name="T29" fmla="*/ 2282 h 2369"/>
                <a:gd name="T30" fmla="*/ 28 w 175"/>
                <a:gd name="T31" fmla="*/ 2243 h 2369"/>
                <a:gd name="T32" fmla="*/ 49 w 175"/>
                <a:gd name="T33" fmla="*/ 2205 h 2369"/>
                <a:gd name="T34" fmla="*/ 77 w 175"/>
                <a:gd name="T35" fmla="*/ 2173 h 2369"/>
                <a:gd name="T36" fmla="*/ 104 w 175"/>
                <a:gd name="T37" fmla="*/ 2140 h 2369"/>
                <a:gd name="T38" fmla="*/ 137 w 175"/>
                <a:gd name="T39" fmla="*/ 2113 h 2369"/>
                <a:gd name="T40" fmla="*/ 174 w 175"/>
                <a:gd name="T41" fmla="*/ 2097 h 2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2369">
                  <a:moveTo>
                    <a:pt x="174" y="2097"/>
                  </a:moveTo>
                  <a:lnTo>
                    <a:pt x="174" y="271"/>
                  </a:lnTo>
                  <a:lnTo>
                    <a:pt x="174" y="271"/>
                  </a:lnTo>
                  <a:lnTo>
                    <a:pt x="137" y="250"/>
                  </a:lnTo>
                  <a:lnTo>
                    <a:pt x="104" y="223"/>
                  </a:lnTo>
                  <a:lnTo>
                    <a:pt x="77" y="196"/>
                  </a:lnTo>
                  <a:lnTo>
                    <a:pt x="49" y="163"/>
                  </a:lnTo>
                  <a:lnTo>
                    <a:pt x="28" y="125"/>
                  </a:lnTo>
                  <a:lnTo>
                    <a:pt x="12" y="87"/>
                  </a:lnTo>
                  <a:lnTo>
                    <a:pt x="6" y="43"/>
                  </a:lnTo>
                  <a:lnTo>
                    <a:pt x="0" y="0"/>
                  </a:lnTo>
                  <a:lnTo>
                    <a:pt x="0" y="2368"/>
                  </a:lnTo>
                  <a:lnTo>
                    <a:pt x="0" y="2368"/>
                  </a:lnTo>
                  <a:lnTo>
                    <a:pt x="6" y="2325"/>
                  </a:lnTo>
                  <a:lnTo>
                    <a:pt x="12" y="2282"/>
                  </a:lnTo>
                  <a:lnTo>
                    <a:pt x="28" y="2243"/>
                  </a:lnTo>
                  <a:lnTo>
                    <a:pt x="49" y="2205"/>
                  </a:lnTo>
                  <a:lnTo>
                    <a:pt x="77" y="2173"/>
                  </a:lnTo>
                  <a:lnTo>
                    <a:pt x="104" y="2140"/>
                  </a:lnTo>
                  <a:lnTo>
                    <a:pt x="137" y="2113"/>
                  </a:lnTo>
                  <a:lnTo>
                    <a:pt x="174" y="2097"/>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4" name="Freeform 41"/>
            <p:cNvSpPr>
              <a:spLocks noChangeArrowheads="1"/>
            </p:cNvSpPr>
            <p:nvPr/>
          </p:nvSpPr>
          <p:spPr bwMode="auto">
            <a:xfrm>
              <a:off x="10439400" y="6024563"/>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5" name="Freeform 42"/>
            <p:cNvSpPr>
              <a:spLocks noChangeArrowheads="1"/>
            </p:cNvSpPr>
            <p:nvPr/>
          </p:nvSpPr>
          <p:spPr bwMode="auto">
            <a:xfrm>
              <a:off x="10533063" y="5797550"/>
              <a:ext cx="61913" cy="225425"/>
            </a:xfrm>
            <a:custGeom>
              <a:avLst/>
              <a:gdLst>
                <a:gd name="T0" fmla="*/ 0 w 175"/>
                <a:gd name="T1" fmla="*/ 0 h 631"/>
                <a:gd name="T2" fmla="*/ 0 w 175"/>
                <a:gd name="T3" fmla="*/ 359 h 631"/>
                <a:gd name="T4" fmla="*/ 0 w 175"/>
                <a:gd name="T5" fmla="*/ 359 h 631"/>
                <a:gd name="T6" fmla="*/ 43 w 175"/>
                <a:gd name="T7" fmla="*/ 380 h 631"/>
                <a:gd name="T8" fmla="*/ 81 w 175"/>
                <a:gd name="T9" fmla="*/ 419 h 631"/>
                <a:gd name="T10" fmla="*/ 81 w 175"/>
                <a:gd name="T11" fmla="*/ 419 h 631"/>
                <a:gd name="T12" fmla="*/ 119 w 175"/>
                <a:gd name="T13" fmla="*/ 462 h 631"/>
                <a:gd name="T14" fmla="*/ 152 w 175"/>
                <a:gd name="T15" fmla="*/ 516 h 631"/>
                <a:gd name="T16" fmla="*/ 168 w 175"/>
                <a:gd name="T17" fmla="*/ 571 h 631"/>
                <a:gd name="T18" fmla="*/ 174 w 175"/>
                <a:gd name="T19" fmla="*/ 630 h 631"/>
                <a:gd name="T20" fmla="*/ 174 w 175"/>
                <a:gd name="T21" fmla="*/ 0 h 631"/>
                <a:gd name="T22" fmla="*/ 0 w 175"/>
                <a:gd name="T23" fmla="*/ 0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5" h="631">
                  <a:moveTo>
                    <a:pt x="0" y="0"/>
                  </a:moveTo>
                  <a:lnTo>
                    <a:pt x="0" y="359"/>
                  </a:lnTo>
                  <a:lnTo>
                    <a:pt x="0" y="359"/>
                  </a:lnTo>
                  <a:lnTo>
                    <a:pt x="43" y="380"/>
                  </a:lnTo>
                  <a:lnTo>
                    <a:pt x="81" y="419"/>
                  </a:lnTo>
                  <a:lnTo>
                    <a:pt x="81" y="419"/>
                  </a:lnTo>
                  <a:lnTo>
                    <a:pt x="119" y="462"/>
                  </a:lnTo>
                  <a:lnTo>
                    <a:pt x="152" y="516"/>
                  </a:lnTo>
                  <a:lnTo>
                    <a:pt x="168" y="571"/>
                  </a:lnTo>
                  <a:lnTo>
                    <a:pt x="174" y="630"/>
                  </a:lnTo>
                  <a:lnTo>
                    <a:pt x="174" y="0"/>
                  </a:lnTo>
                  <a:lnTo>
                    <a:pt x="0" y="0"/>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6" name="Freeform 43"/>
            <p:cNvSpPr>
              <a:spLocks noChangeArrowheads="1"/>
            </p:cNvSpPr>
            <p:nvPr/>
          </p:nvSpPr>
          <p:spPr bwMode="auto">
            <a:xfrm>
              <a:off x="10533063" y="6024563"/>
              <a:ext cx="61913" cy="839787"/>
            </a:xfrm>
            <a:custGeom>
              <a:avLst/>
              <a:gdLst>
                <a:gd name="T0" fmla="*/ 0 w 175"/>
                <a:gd name="T1" fmla="*/ 278 h 2337"/>
                <a:gd name="T2" fmla="*/ 0 w 175"/>
                <a:gd name="T3" fmla="*/ 2336 h 2337"/>
                <a:gd name="T4" fmla="*/ 174 w 175"/>
                <a:gd name="T5" fmla="*/ 2336 h 2337"/>
                <a:gd name="T6" fmla="*/ 174 w 175"/>
                <a:gd name="T7" fmla="*/ 0 h 2337"/>
                <a:gd name="T8" fmla="*/ 174 w 175"/>
                <a:gd name="T9" fmla="*/ 0 h 2337"/>
                <a:gd name="T10" fmla="*/ 168 w 175"/>
                <a:gd name="T11" fmla="*/ 60 h 2337"/>
                <a:gd name="T12" fmla="*/ 152 w 175"/>
                <a:gd name="T13" fmla="*/ 114 h 2337"/>
                <a:gd name="T14" fmla="*/ 119 w 175"/>
                <a:gd name="T15" fmla="*/ 169 h 2337"/>
                <a:gd name="T16" fmla="*/ 81 w 175"/>
                <a:gd name="T17" fmla="*/ 218 h 2337"/>
                <a:gd name="T18" fmla="*/ 81 w 175"/>
                <a:gd name="T19" fmla="*/ 218 h 2337"/>
                <a:gd name="T20" fmla="*/ 43 w 175"/>
                <a:gd name="T21" fmla="*/ 250 h 2337"/>
                <a:gd name="T22" fmla="*/ 0 w 175"/>
                <a:gd name="T23" fmla="*/ 278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5" h="2337">
                  <a:moveTo>
                    <a:pt x="0" y="278"/>
                  </a:moveTo>
                  <a:lnTo>
                    <a:pt x="0" y="2336"/>
                  </a:lnTo>
                  <a:lnTo>
                    <a:pt x="174" y="2336"/>
                  </a:lnTo>
                  <a:lnTo>
                    <a:pt x="174" y="0"/>
                  </a:lnTo>
                  <a:lnTo>
                    <a:pt x="174" y="0"/>
                  </a:lnTo>
                  <a:lnTo>
                    <a:pt x="168" y="60"/>
                  </a:lnTo>
                  <a:lnTo>
                    <a:pt x="152" y="114"/>
                  </a:lnTo>
                  <a:lnTo>
                    <a:pt x="119" y="169"/>
                  </a:lnTo>
                  <a:lnTo>
                    <a:pt x="81" y="218"/>
                  </a:lnTo>
                  <a:lnTo>
                    <a:pt x="81" y="218"/>
                  </a:lnTo>
                  <a:lnTo>
                    <a:pt x="43" y="250"/>
                  </a:lnTo>
                  <a:lnTo>
                    <a:pt x="0" y="278"/>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7" name="Freeform 44"/>
            <p:cNvSpPr>
              <a:spLocks noChangeArrowheads="1"/>
            </p:cNvSpPr>
            <p:nvPr/>
          </p:nvSpPr>
          <p:spPr bwMode="auto">
            <a:xfrm>
              <a:off x="10439400" y="5915025"/>
              <a:ext cx="92075" cy="107950"/>
            </a:xfrm>
            <a:custGeom>
              <a:avLst/>
              <a:gdLst>
                <a:gd name="T0" fmla="*/ 131 w 262"/>
                <a:gd name="T1" fmla="*/ 174 h 305"/>
                <a:gd name="T2" fmla="*/ 131 w 262"/>
                <a:gd name="T3" fmla="*/ 174 h 305"/>
                <a:gd name="T4" fmla="*/ 158 w 262"/>
                <a:gd name="T5" fmla="*/ 179 h 305"/>
                <a:gd name="T6" fmla="*/ 179 w 262"/>
                <a:gd name="T7" fmla="*/ 185 h 305"/>
                <a:gd name="T8" fmla="*/ 201 w 262"/>
                <a:gd name="T9" fmla="*/ 195 h 305"/>
                <a:gd name="T10" fmla="*/ 223 w 262"/>
                <a:gd name="T11" fmla="*/ 212 h 305"/>
                <a:gd name="T12" fmla="*/ 223 w 262"/>
                <a:gd name="T13" fmla="*/ 212 h 305"/>
                <a:gd name="T14" fmla="*/ 239 w 262"/>
                <a:gd name="T15" fmla="*/ 234 h 305"/>
                <a:gd name="T16" fmla="*/ 250 w 262"/>
                <a:gd name="T17" fmla="*/ 255 h 305"/>
                <a:gd name="T18" fmla="*/ 255 w 262"/>
                <a:gd name="T19" fmla="*/ 277 h 305"/>
                <a:gd name="T20" fmla="*/ 261 w 262"/>
                <a:gd name="T21" fmla="*/ 304 h 305"/>
                <a:gd name="T22" fmla="*/ 261 w 262"/>
                <a:gd name="T23" fmla="*/ 33 h 305"/>
                <a:gd name="T24" fmla="*/ 261 w 262"/>
                <a:gd name="T25" fmla="*/ 33 h 305"/>
                <a:gd name="T26" fmla="*/ 228 w 262"/>
                <a:gd name="T27" fmla="*/ 16 h 305"/>
                <a:gd name="T28" fmla="*/ 196 w 262"/>
                <a:gd name="T29" fmla="*/ 11 h 305"/>
                <a:gd name="T30" fmla="*/ 163 w 262"/>
                <a:gd name="T31" fmla="*/ 6 h 305"/>
                <a:gd name="T32" fmla="*/ 131 w 262"/>
                <a:gd name="T33" fmla="*/ 0 h 305"/>
                <a:gd name="T34" fmla="*/ 131 w 262"/>
                <a:gd name="T35" fmla="*/ 0 h 305"/>
                <a:gd name="T36" fmla="*/ 98 w 262"/>
                <a:gd name="T37" fmla="*/ 6 h 305"/>
                <a:gd name="T38" fmla="*/ 60 w 262"/>
                <a:gd name="T39" fmla="*/ 11 h 305"/>
                <a:gd name="T40" fmla="*/ 33 w 262"/>
                <a:gd name="T41" fmla="*/ 16 h 305"/>
                <a:gd name="T42" fmla="*/ 0 w 262"/>
                <a:gd name="T43" fmla="*/ 33 h 305"/>
                <a:gd name="T44" fmla="*/ 0 w 262"/>
                <a:gd name="T45" fmla="*/ 304 h 305"/>
                <a:gd name="T46" fmla="*/ 0 w 262"/>
                <a:gd name="T47" fmla="*/ 304 h 305"/>
                <a:gd name="T48" fmla="*/ 6 w 262"/>
                <a:gd name="T49" fmla="*/ 277 h 305"/>
                <a:gd name="T50" fmla="*/ 11 w 262"/>
                <a:gd name="T51" fmla="*/ 255 h 305"/>
                <a:gd name="T52" fmla="*/ 22 w 262"/>
                <a:gd name="T53" fmla="*/ 234 h 305"/>
                <a:gd name="T54" fmla="*/ 38 w 262"/>
                <a:gd name="T55" fmla="*/ 212 h 305"/>
                <a:gd name="T56" fmla="*/ 60 w 262"/>
                <a:gd name="T57" fmla="*/ 195 h 305"/>
                <a:gd name="T58" fmla="*/ 82 w 262"/>
                <a:gd name="T59" fmla="*/ 185 h 305"/>
                <a:gd name="T60" fmla="*/ 103 w 262"/>
                <a:gd name="T61" fmla="*/ 179 h 305"/>
                <a:gd name="T62" fmla="*/ 131 w 262"/>
                <a:gd name="T63" fmla="*/ 17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2" h="305">
                  <a:moveTo>
                    <a:pt x="131" y="174"/>
                  </a:moveTo>
                  <a:lnTo>
                    <a:pt x="131" y="174"/>
                  </a:lnTo>
                  <a:lnTo>
                    <a:pt x="158" y="179"/>
                  </a:lnTo>
                  <a:lnTo>
                    <a:pt x="179" y="185"/>
                  </a:lnTo>
                  <a:lnTo>
                    <a:pt x="201" y="195"/>
                  </a:lnTo>
                  <a:lnTo>
                    <a:pt x="223" y="212"/>
                  </a:lnTo>
                  <a:lnTo>
                    <a:pt x="223" y="212"/>
                  </a:lnTo>
                  <a:lnTo>
                    <a:pt x="239" y="234"/>
                  </a:lnTo>
                  <a:lnTo>
                    <a:pt x="250" y="255"/>
                  </a:lnTo>
                  <a:lnTo>
                    <a:pt x="255" y="277"/>
                  </a:lnTo>
                  <a:lnTo>
                    <a:pt x="261" y="304"/>
                  </a:lnTo>
                  <a:lnTo>
                    <a:pt x="261" y="33"/>
                  </a:lnTo>
                  <a:lnTo>
                    <a:pt x="261" y="33"/>
                  </a:lnTo>
                  <a:lnTo>
                    <a:pt x="228" y="16"/>
                  </a:lnTo>
                  <a:lnTo>
                    <a:pt x="196" y="11"/>
                  </a:lnTo>
                  <a:lnTo>
                    <a:pt x="163" y="6"/>
                  </a:lnTo>
                  <a:lnTo>
                    <a:pt x="131" y="0"/>
                  </a:lnTo>
                  <a:lnTo>
                    <a:pt x="131" y="0"/>
                  </a:lnTo>
                  <a:lnTo>
                    <a:pt x="98" y="6"/>
                  </a:lnTo>
                  <a:lnTo>
                    <a:pt x="60" y="11"/>
                  </a:lnTo>
                  <a:lnTo>
                    <a:pt x="33" y="16"/>
                  </a:lnTo>
                  <a:lnTo>
                    <a:pt x="0" y="33"/>
                  </a:lnTo>
                  <a:lnTo>
                    <a:pt x="0" y="304"/>
                  </a:lnTo>
                  <a:lnTo>
                    <a:pt x="0" y="304"/>
                  </a:lnTo>
                  <a:lnTo>
                    <a:pt x="6" y="277"/>
                  </a:lnTo>
                  <a:lnTo>
                    <a:pt x="11" y="255"/>
                  </a:lnTo>
                  <a:lnTo>
                    <a:pt x="22" y="234"/>
                  </a:lnTo>
                  <a:lnTo>
                    <a:pt x="38" y="212"/>
                  </a:lnTo>
                  <a:lnTo>
                    <a:pt x="60" y="195"/>
                  </a:lnTo>
                  <a:lnTo>
                    <a:pt x="82" y="185"/>
                  </a:lnTo>
                  <a:lnTo>
                    <a:pt x="103" y="179"/>
                  </a:lnTo>
                  <a:lnTo>
                    <a:pt x="131" y="174"/>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8" name="Freeform 45"/>
            <p:cNvSpPr>
              <a:spLocks noChangeArrowheads="1"/>
            </p:cNvSpPr>
            <p:nvPr/>
          </p:nvSpPr>
          <p:spPr bwMode="auto">
            <a:xfrm>
              <a:off x="10439400" y="6024563"/>
              <a:ext cx="92075" cy="107950"/>
            </a:xfrm>
            <a:custGeom>
              <a:avLst/>
              <a:gdLst>
                <a:gd name="T0" fmla="*/ 223 w 262"/>
                <a:gd name="T1" fmla="*/ 93 h 306"/>
                <a:gd name="T2" fmla="*/ 223 w 262"/>
                <a:gd name="T3" fmla="*/ 93 h 306"/>
                <a:gd name="T4" fmla="*/ 201 w 262"/>
                <a:gd name="T5" fmla="*/ 109 h 306"/>
                <a:gd name="T6" fmla="*/ 179 w 262"/>
                <a:gd name="T7" fmla="*/ 120 h 306"/>
                <a:gd name="T8" fmla="*/ 158 w 262"/>
                <a:gd name="T9" fmla="*/ 125 h 306"/>
                <a:gd name="T10" fmla="*/ 131 w 262"/>
                <a:gd name="T11" fmla="*/ 130 h 306"/>
                <a:gd name="T12" fmla="*/ 131 w 262"/>
                <a:gd name="T13" fmla="*/ 130 h 306"/>
                <a:gd name="T14" fmla="*/ 103 w 262"/>
                <a:gd name="T15" fmla="*/ 125 h 306"/>
                <a:gd name="T16" fmla="*/ 82 w 262"/>
                <a:gd name="T17" fmla="*/ 120 h 306"/>
                <a:gd name="T18" fmla="*/ 60 w 262"/>
                <a:gd name="T19" fmla="*/ 109 h 306"/>
                <a:gd name="T20" fmla="*/ 38 w 262"/>
                <a:gd name="T21" fmla="*/ 93 h 306"/>
                <a:gd name="T22" fmla="*/ 22 w 262"/>
                <a:gd name="T23" fmla="*/ 71 h 306"/>
                <a:gd name="T24" fmla="*/ 11 w 262"/>
                <a:gd name="T25" fmla="*/ 49 h 306"/>
                <a:gd name="T26" fmla="*/ 6 w 262"/>
                <a:gd name="T27" fmla="*/ 28 h 306"/>
                <a:gd name="T28" fmla="*/ 0 w 262"/>
                <a:gd name="T29" fmla="*/ 0 h 306"/>
                <a:gd name="T30" fmla="*/ 0 w 262"/>
                <a:gd name="T31" fmla="*/ 272 h 306"/>
                <a:gd name="T32" fmla="*/ 0 w 262"/>
                <a:gd name="T33" fmla="*/ 272 h 306"/>
                <a:gd name="T34" fmla="*/ 33 w 262"/>
                <a:gd name="T35" fmla="*/ 288 h 306"/>
                <a:gd name="T36" fmla="*/ 60 w 262"/>
                <a:gd name="T37" fmla="*/ 294 h 306"/>
                <a:gd name="T38" fmla="*/ 98 w 262"/>
                <a:gd name="T39" fmla="*/ 305 h 306"/>
                <a:gd name="T40" fmla="*/ 131 w 262"/>
                <a:gd name="T41" fmla="*/ 305 h 306"/>
                <a:gd name="T42" fmla="*/ 131 w 262"/>
                <a:gd name="T43" fmla="*/ 305 h 306"/>
                <a:gd name="T44" fmla="*/ 163 w 262"/>
                <a:gd name="T45" fmla="*/ 305 h 306"/>
                <a:gd name="T46" fmla="*/ 196 w 262"/>
                <a:gd name="T47" fmla="*/ 299 h 306"/>
                <a:gd name="T48" fmla="*/ 228 w 262"/>
                <a:gd name="T49" fmla="*/ 288 h 306"/>
                <a:gd name="T50" fmla="*/ 261 w 262"/>
                <a:gd name="T51" fmla="*/ 278 h 306"/>
                <a:gd name="T52" fmla="*/ 261 w 262"/>
                <a:gd name="T53" fmla="*/ 0 h 306"/>
                <a:gd name="T54" fmla="*/ 261 w 262"/>
                <a:gd name="T55" fmla="*/ 0 h 306"/>
                <a:gd name="T56" fmla="*/ 255 w 262"/>
                <a:gd name="T57" fmla="*/ 28 h 306"/>
                <a:gd name="T58" fmla="*/ 250 w 262"/>
                <a:gd name="T59" fmla="*/ 49 h 306"/>
                <a:gd name="T60" fmla="*/ 239 w 262"/>
                <a:gd name="T61" fmla="*/ 71 h 306"/>
                <a:gd name="T62" fmla="*/ 223 w 262"/>
                <a:gd name="T63" fmla="*/ 93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2" h="306">
                  <a:moveTo>
                    <a:pt x="223" y="93"/>
                  </a:moveTo>
                  <a:lnTo>
                    <a:pt x="223" y="93"/>
                  </a:lnTo>
                  <a:lnTo>
                    <a:pt x="201" y="109"/>
                  </a:lnTo>
                  <a:lnTo>
                    <a:pt x="179" y="120"/>
                  </a:lnTo>
                  <a:lnTo>
                    <a:pt x="158" y="125"/>
                  </a:lnTo>
                  <a:lnTo>
                    <a:pt x="131" y="130"/>
                  </a:lnTo>
                  <a:lnTo>
                    <a:pt x="131" y="130"/>
                  </a:lnTo>
                  <a:lnTo>
                    <a:pt x="103" y="125"/>
                  </a:lnTo>
                  <a:lnTo>
                    <a:pt x="82" y="120"/>
                  </a:lnTo>
                  <a:lnTo>
                    <a:pt x="60" y="109"/>
                  </a:lnTo>
                  <a:lnTo>
                    <a:pt x="38" y="93"/>
                  </a:lnTo>
                  <a:lnTo>
                    <a:pt x="22" y="71"/>
                  </a:lnTo>
                  <a:lnTo>
                    <a:pt x="11" y="49"/>
                  </a:lnTo>
                  <a:lnTo>
                    <a:pt x="6" y="28"/>
                  </a:lnTo>
                  <a:lnTo>
                    <a:pt x="0" y="0"/>
                  </a:lnTo>
                  <a:lnTo>
                    <a:pt x="0" y="272"/>
                  </a:lnTo>
                  <a:lnTo>
                    <a:pt x="0" y="272"/>
                  </a:lnTo>
                  <a:lnTo>
                    <a:pt x="33" y="288"/>
                  </a:lnTo>
                  <a:lnTo>
                    <a:pt x="60" y="294"/>
                  </a:lnTo>
                  <a:lnTo>
                    <a:pt x="98" y="305"/>
                  </a:lnTo>
                  <a:lnTo>
                    <a:pt x="131" y="305"/>
                  </a:lnTo>
                  <a:lnTo>
                    <a:pt x="131" y="305"/>
                  </a:lnTo>
                  <a:lnTo>
                    <a:pt x="163" y="305"/>
                  </a:lnTo>
                  <a:lnTo>
                    <a:pt x="196" y="299"/>
                  </a:lnTo>
                  <a:lnTo>
                    <a:pt x="228" y="288"/>
                  </a:lnTo>
                  <a:lnTo>
                    <a:pt x="261" y="278"/>
                  </a:lnTo>
                  <a:lnTo>
                    <a:pt x="261" y="0"/>
                  </a:lnTo>
                  <a:lnTo>
                    <a:pt x="261" y="0"/>
                  </a:lnTo>
                  <a:lnTo>
                    <a:pt x="255" y="28"/>
                  </a:lnTo>
                  <a:lnTo>
                    <a:pt x="250" y="49"/>
                  </a:lnTo>
                  <a:lnTo>
                    <a:pt x="239" y="71"/>
                  </a:lnTo>
                  <a:lnTo>
                    <a:pt x="223" y="93"/>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9" name="Freeform 46"/>
            <p:cNvSpPr>
              <a:spLocks noChangeArrowheads="1"/>
            </p:cNvSpPr>
            <p:nvPr/>
          </p:nvSpPr>
          <p:spPr bwMode="auto">
            <a:xfrm>
              <a:off x="10375900" y="6024563"/>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0" name="Freeform 47"/>
            <p:cNvSpPr>
              <a:spLocks noChangeArrowheads="1"/>
            </p:cNvSpPr>
            <p:nvPr/>
          </p:nvSpPr>
          <p:spPr bwMode="auto">
            <a:xfrm>
              <a:off x="10375900" y="5926138"/>
              <a:ext cx="61913" cy="193675"/>
            </a:xfrm>
            <a:custGeom>
              <a:avLst/>
              <a:gdLst>
                <a:gd name="T0" fmla="*/ 174 w 175"/>
                <a:gd name="T1" fmla="*/ 271 h 544"/>
                <a:gd name="T2" fmla="*/ 174 w 175"/>
                <a:gd name="T3" fmla="*/ 271 h 544"/>
                <a:gd name="T4" fmla="*/ 174 w 175"/>
                <a:gd name="T5" fmla="*/ 271 h 544"/>
                <a:gd name="T6" fmla="*/ 174 w 175"/>
                <a:gd name="T7" fmla="*/ 0 h 544"/>
                <a:gd name="T8" fmla="*/ 174 w 175"/>
                <a:gd name="T9" fmla="*/ 0 h 544"/>
                <a:gd name="T10" fmla="*/ 137 w 175"/>
                <a:gd name="T11" fmla="*/ 16 h 544"/>
                <a:gd name="T12" fmla="*/ 104 w 175"/>
                <a:gd name="T13" fmla="*/ 43 h 544"/>
                <a:gd name="T14" fmla="*/ 77 w 175"/>
                <a:gd name="T15" fmla="*/ 76 h 544"/>
                <a:gd name="T16" fmla="*/ 49 w 175"/>
                <a:gd name="T17" fmla="*/ 108 h 544"/>
                <a:gd name="T18" fmla="*/ 28 w 175"/>
                <a:gd name="T19" fmla="*/ 146 h 544"/>
                <a:gd name="T20" fmla="*/ 12 w 175"/>
                <a:gd name="T21" fmla="*/ 185 h 544"/>
                <a:gd name="T22" fmla="*/ 6 w 175"/>
                <a:gd name="T23" fmla="*/ 228 h 544"/>
                <a:gd name="T24" fmla="*/ 0 w 175"/>
                <a:gd name="T25" fmla="*/ 271 h 544"/>
                <a:gd name="T26" fmla="*/ 0 w 175"/>
                <a:gd name="T27" fmla="*/ 271 h 544"/>
                <a:gd name="T28" fmla="*/ 0 w 175"/>
                <a:gd name="T29" fmla="*/ 271 h 544"/>
                <a:gd name="T30" fmla="*/ 6 w 175"/>
                <a:gd name="T31" fmla="*/ 315 h 544"/>
                <a:gd name="T32" fmla="*/ 12 w 175"/>
                <a:gd name="T33" fmla="*/ 358 h 544"/>
                <a:gd name="T34" fmla="*/ 28 w 175"/>
                <a:gd name="T35" fmla="*/ 401 h 544"/>
                <a:gd name="T36" fmla="*/ 49 w 175"/>
                <a:gd name="T37" fmla="*/ 434 h 544"/>
                <a:gd name="T38" fmla="*/ 77 w 175"/>
                <a:gd name="T39" fmla="*/ 472 h 544"/>
                <a:gd name="T40" fmla="*/ 104 w 175"/>
                <a:gd name="T41" fmla="*/ 499 h 544"/>
                <a:gd name="T42" fmla="*/ 137 w 175"/>
                <a:gd name="T43" fmla="*/ 526 h 544"/>
                <a:gd name="T44" fmla="*/ 174 w 175"/>
                <a:gd name="T45" fmla="*/ 543 h 544"/>
                <a:gd name="T46" fmla="*/ 174 w 175"/>
                <a:gd name="T47" fmla="*/ 271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 h="544">
                  <a:moveTo>
                    <a:pt x="174" y="271"/>
                  </a:moveTo>
                  <a:lnTo>
                    <a:pt x="174" y="271"/>
                  </a:lnTo>
                  <a:lnTo>
                    <a:pt x="174" y="271"/>
                  </a:lnTo>
                  <a:lnTo>
                    <a:pt x="174" y="0"/>
                  </a:lnTo>
                  <a:lnTo>
                    <a:pt x="174" y="0"/>
                  </a:lnTo>
                  <a:lnTo>
                    <a:pt x="137" y="16"/>
                  </a:lnTo>
                  <a:lnTo>
                    <a:pt x="104" y="43"/>
                  </a:lnTo>
                  <a:lnTo>
                    <a:pt x="77" y="76"/>
                  </a:lnTo>
                  <a:lnTo>
                    <a:pt x="49" y="108"/>
                  </a:lnTo>
                  <a:lnTo>
                    <a:pt x="28" y="146"/>
                  </a:lnTo>
                  <a:lnTo>
                    <a:pt x="12" y="185"/>
                  </a:lnTo>
                  <a:lnTo>
                    <a:pt x="6" y="228"/>
                  </a:lnTo>
                  <a:lnTo>
                    <a:pt x="0" y="271"/>
                  </a:lnTo>
                  <a:lnTo>
                    <a:pt x="0" y="271"/>
                  </a:lnTo>
                  <a:lnTo>
                    <a:pt x="0" y="271"/>
                  </a:lnTo>
                  <a:lnTo>
                    <a:pt x="6" y="315"/>
                  </a:lnTo>
                  <a:lnTo>
                    <a:pt x="12" y="358"/>
                  </a:lnTo>
                  <a:lnTo>
                    <a:pt x="28" y="401"/>
                  </a:lnTo>
                  <a:lnTo>
                    <a:pt x="49" y="434"/>
                  </a:lnTo>
                  <a:lnTo>
                    <a:pt x="77" y="472"/>
                  </a:lnTo>
                  <a:lnTo>
                    <a:pt x="104" y="499"/>
                  </a:lnTo>
                  <a:lnTo>
                    <a:pt x="137" y="526"/>
                  </a:lnTo>
                  <a:lnTo>
                    <a:pt x="174" y="543"/>
                  </a:lnTo>
                  <a:lnTo>
                    <a:pt x="174" y="271"/>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1" name="Freeform 48"/>
            <p:cNvSpPr>
              <a:spLocks noChangeArrowheads="1"/>
            </p:cNvSpPr>
            <p:nvPr/>
          </p:nvSpPr>
          <p:spPr bwMode="auto">
            <a:xfrm>
              <a:off x="10439400" y="5168900"/>
              <a:ext cx="0" cy="1587"/>
            </a:xfrm>
            <a:custGeom>
              <a:avLst/>
              <a:gdLst>
                <a:gd name="T0" fmla="*/ 0 w 1"/>
                <a:gd name="T1" fmla="*/ 6 h 7"/>
                <a:gd name="T2" fmla="*/ 0 w 1"/>
                <a:gd name="T3" fmla="*/ 0 h 7"/>
                <a:gd name="T4" fmla="*/ 0 w 1"/>
                <a:gd name="T5" fmla="*/ 0 h 7"/>
                <a:gd name="T6" fmla="*/ 0 w 1"/>
                <a:gd name="T7" fmla="*/ 6 h 7"/>
              </a:gdLst>
              <a:ahLst/>
              <a:cxnLst>
                <a:cxn ang="0">
                  <a:pos x="T0" y="T1"/>
                </a:cxn>
                <a:cxn ang="0">
                  <a:pos x="T2" y="T3"/>
                </a:cxn>
                <a:cxn ang="0">
                  <a:pos x="T4" y="T5"/>
                </a:cxn>
                <a:cxn ang="0">
                  <a:pos x="T6" y="T7"/>
                </a:cxn>
              </a:cxnLst>
              <a:rect l="0" t="0" r="r" b="b"/>
              <a:pathLst>
                <a:path w="1" h="7">
                  <a:moveTo>
                    <a:pt x="0" y="6"/>
                  </a:moveTo>
                  <a:lnTo>
                    <a:pt x="0" y="0"/>
                  </a:lnTo>
                  <a:lnTo>
                    <a:pt x="0" y="0"/>
                  </a:lnTo>
                  <a:lnTo>
                    <a:pt x="0" y="6"/>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2" name="Freeform 49"/>
            <p:cNvSpPr>
              <a:spLocks noChangeArrowheads="1"/>
            </p:cNvSpPr>
            <p:nvPr/>
          </p:nvSpPr>
          <p:spPr bwMode="auto">
            <a:xfrm>
              <a:off x="10375900" y="4419600"/>
              <a:ext cx="61913" cy="749300"/>
            </a:xfrm>
            <a:custGeom>
              <a:avLst/>
              <a:gdLst>
                <a:gd name="T0" fmla="*/ 174 w 175"/>
                <a:gd name="T1" fmla="*/ 1814 h 2086"/>
                <a:gd name="T2" fmla="*/ 174 w 175"/>
                <a:gd name="T3" fmla="*/ 0 h 2086"/>
                <a:gd name="T4" fmla="*/ 0 w 175"/>
                <a:gd name="T5" fmla="*/ 0 h 2086"/>
                <a:gd name="T6" fmla="*/ 0 w 175"/>
                <a:gd name="T7" fmla="*/ 2085 h 2086"/>
                <a:gd name="T8" fmla="*/ 0 w 175"/>
                <a:gd name="T9" fmla="*/ 2085 h 2086"/>
                <a:gd name="T10" fmla="*/ 6 w 175"/>
                <a:gd name="T11" fmla="*/ 2042 h 2086"/>
                <a:gd name="T12" fmla="*/ 12 w 175"/>
                <a:gd name="T13" fmla="*/ 1998 h 2086"/>
                <a:gd name="T14" fmla="*/ 28 w 175"/>
                <a:gd name="T15" fmla="*/ 1960 h 2086"/>
                <a:gd name="T16" fmla="*/ 49 w 175"/>
                <a:gd name="T17" fmla="*/ 1923 h 2086"/>
                <a:gd name="T18" fmla="*/ 77 w 175"/>
                <a:gd name="T19" fmla="*/ 1890 h 2086"/>
                <a:gd name="T20" fmla="*/ 104 w 175"/>
                <a:gd name="T21" fmla="*/ 1863 h 2086"/>
                <a:gd name="T22" fmla="*/ 137 w 175"/>
                <a:gd name="T23" fmla="*/ 1836 h 2086"/>
                <a:gd name="T24" fmla="*/ 174 w 175"/>
                <a:gd name="T25" fmla="*/ 1814 h 2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2086">
                  <a:moveTo>
                    <a:pt x="174" y="1814"/>
                  </a:moveTo>
                  <a:lnTo>
                    <a:pt x="174" y="0"/>
                  </a:lnTo>
                  <a:lnTo>
                    <a:pt x="0" y="0"/>
                  </a:lnTo>
                  <a:lnTo>
                    <a:pt x="0" y="2085"/>
                  </a:lnTo>
                  <a:lnTo>
                    <a:pt x="0" y="2085"/>
                  </a:lnTo>
                  <a:lnTo>
                    <a:pt x="6" y="2042"/>
                  </a:lnTo>
                  <a:lnTo>
                    <a:pt x="12" y="1998"/>
                  </a:lnTo>
                  <a:lnTo>
                    <a:pt x="28" y="1960"/>
                  </a:lnTo>
                  <a:lnTo>
                    <a:pt x="49" y="1923"/>
                  </a:lnTo>
                  <a:lnTo>
                    <a:pt x="77" y="1890"/>
                  </a:lnTo>
                  <a:lnTo>
                    <a:pt x="104" y="1863"/>
                  </a:lnTo>
                  <a:lnTo>
                    <a:pt x="137" y="1836"/>
                  </a:lnTo>
                  <a:lnTo>
                    <a:pt x="174" y="1814"/>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3" name="Freeform 50"/>
            <p:cNvSpPr>
              <a:spLocks noChangeArrowheads="1"/>
            </p:cNvSpPr>
            <p:nvPr/>
          </p:nvSpPr>
          <p:spPr bwMode="auto">
            <a:xfrm>
              <a:off x="10533063" y="4264025"/>
              <a:ext cx="61913" cy="1758950"/>
            </a:xfrm>
            <a:custGeom>
              <a:avLst/>
              <a:gdLst>
                <a:gd name="T0" fmla="*/ 146 w 175"/>
                <a:gd name="T1" fmla="*/ 60 h 4890"/>
                <a:gd name="T2" fmla="*/ 0 w 175"/>
                <a:gd name="T3" fmla="*/ 207 h 4890"/>
                <a:gd name="T4" fmla="*/ 0 w 175"/>
                <a:gd name="T5" fmla="*/ 2244 h 4890"/>
                <a:gd name="T6" fmla="*/ 0 w 175"/>
                <a:gd name="T7" fmla="*/ 2244 h 4890"/>
                <a:gd name="T8" fmla="*/ 43 w 175"/>
                <a:gd name="T9" fmla="*/ 2271 h 4890"/>
                <a:gd name="T10" fmla="*/ 81 w 175"/>
                <a:gd name="T11" fmla="*/ 2303 h 4890"/>
                <a:gd name="T12" fmla="*/ 81 w 175"/>
                <a:gd name="T13" fmla="*/ 2303 h 4890"/>
                <a:gd name="T14" fmla="*/ 119 w 175"/>
                <a:gd name="T15" fmla="*/ 2353 h 4890"/>
                <a:gd name="T16" fmla="*/ 152 w 175"/>
                <a:gd name="T17" fmla="*/ 2401 h 4890"/>
                <a:gd name="T18" fmla="*/ 168 w 175"/>
                <a:gd name="T19" fmla="*/ 2461 h 4890"/>
                <a:gd name="T20" fmla="*/ 174 w 175"/>
                <a:gd name="T21" fmla="*/ 2521 h 4890"/>
                <a:gd name="T22" fmla="*/ 174 w 175"/>
                <a:gd name="T23" fmla="*/ 2521 h 4890"/>
                <a:gd name="T24" fmla="*/ 168 w 175"/>
                <a:gd name="T25" fmla="*/ 2575 h 4890"/>
                <a:gd name="T26" fmla="*/ 152 w 175"/>
                <a:gd name="T27" fmla="*/ 2635 h 4890"/>
                <a:gd name="T28" fmla="*/ 119 w 175"/>
                <a:gd name="T29" fmla="*/ 2684 h 4890"/>
                <a:gd name="T30" fmla="*/ 81 w 175"/>
                <a:gd name="T31" fmla="*/ 2733 h 4890"/>
                <a:gd name="T32" fmla="*/ 81 w 175"/>
                <a:gd name="T33" fmla="*/ 2733 h 4890"/>
                <a:gd name="T34" fmla="*/ 43 w 175"/>
                <a:gd name="T35" fmla="*/ 2765 h 4890"/>
                <a:gd name="T36" fmla="*/ 0 w 175"/>
                <a:gd name="T37" fmla="*/ 2792 h 4890"/>
                <a:gd name="T38" fmla="*/ 0 w 175"/>
                <a:gd name="T39" fmla="*/ 4889 h 4890"/>
                <a:gd name="T40" fmla="*/ 174 w 175"/>
                <a:gd name="T41" fmla="*/ 4889 h 4890"/>
                <a:gd name="T42" fmla="*/ 174 w 175"/>
                <a:gd name="T43" fmla="*/ 0 h 4890"/>
                <a:gd name="T44" fmla="*/ 174 w 175"/>
                <a:gd name="T45" fmla="*/ 0 h 4890"/>
                <a:gd name="T46" fmla="*/ 162 w 175"/>
                <a:gd name="T47" fmla="*/ 33 h 4890"/>
                <a:gd name="T48" fmla="*/ 146 w 175"/>
                <a:gd name="T49" fmla="*/ 60 h 4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5" h="4890">
                  <a:moveTo>
                    <a:pt x="146" y="60"/>
                  </a:moveTo>
                  <a:lnTo>
                    <a:pt x="0" y="207"/>
                  </a:lnTo>
                  <a:lnTo>
                    <a:pt x="0" y="2244"/>
                  </a:lnTo>
                  <a:lnTo>
                    <a:pt x="0" y="2244"/>
                  </a:lnTo>
                  <a:lnTo>
                    <a:pt x="43" y="2271"/>
                  </a:lnTo>
                  <a:lnTo>
                    <a:pt x="81" y="2303"/>
                  </a:lnTo>
                  <a:lnTo>
                    <a:pt x="81" y="2303"/>
                  </a:lnTo>
                  <a:lnTo>
                    <a:pt x="119" y="2353"/>
                  </a:lnTo>
                  <a:lnTo>
                    <a:pt x="152" y="2401"/>
                  </a:lnTo>
                  <a:lnTo>
                    <a:pt x="168" y="2461"/>
                  </a:lnTo>
                  <a:lnTo>
                    <a:pt x="174" y="2521"/>
                  </a:lnTo>
                  <a:lnTo>
                    <a:pt x="174" y="2521"/>
                  </a:lnTo>
                  <a:lnTo>
                    <a:pt x="168" y="2575"/>
                  </a:lnTo>
                  <a:lnTo>
                    <a:pt x="152" y="2635"/>
                  </a:lnTo>
                  <a:lnTo>
                    <a:pt x="119" y="2684"/>
                  </a:lnTo>
                  <a:lnTo>
                    <a:pt x="81" y="2733"/>
                  </a:lnTo>
                  <a:lnTo>
                    <a:pt x="81" y="2733"/>
                  </a:lnTo>
                  <a:lnTo>
                    <a:pt x="43" y="2765"/>
                  </a:lnTo>
                  <a:lnTo>
                    <a:pt x="0" y="2792"/>
                  </a:lnTo>
                  <a:lnTo>
                    <a:pt x="0" y="4889"/>
                  </a:lnTo>
                  <a:lnTo>
                    <a:pt x="174" y="4889"/>
                  </a:lnTo>
                  <a:lnTo>
                    <a:pt x="174" y="0"/>
                  </a:lnTo>
                  <a:lnTo>
                    <a:pt x="174" y="0"/>
                  </a:lnTo>
                  <a:lnTo>
                    <a:pt x="162" y="33"/>
                  </a:lnTo>
                  <a:lnTo>
                    <a:pt x="146" y="60"/>
                  </a:lnTo>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4" name="Freeform 51"/>
            <p:cNvSpPr>
              <a:spLocks noChangeArrowheads="1"/>
            </p:cNvSpPr>
            <p:nvPr/>
          </p:nvSpPr>
          <p:spPr bwMode="auto">
            <a:xfrm>
              <a:off x="10439400" y="5062538"/>
              <a:ext cx="92075" cy="215900"/>
            </a:xfrm>
            <a:custGeom>
              <a:avLst/>
              <a:gdLst>
                <a:gd name="T0" fmla="*/ 131 w 262"/>
                <a:gd name="T1" fmla="*/ 0 h 603"/>
                <a:gd name="T2" fmla="*/ 131 w 262"/>
                <a:gd name="T3" fmla="*/ 0 h 603"/>
                <a:gd name="T4" fmla="*/ 98 w 262"/>
                <a:gd name="T5" fmla="*/ 0 h 603"/>
                <a:gd name="T6" fmla="*/ 60 w 262"/>
                <a:gd name="T7" fmla="*/ 5 h 603"/>
                <a:gd name="T8" fmla="*/ 33 w 262"/>
                <a:gd name="T9" fmla="*/ 16 h 603"/>
                <a:gd name="T10" fmla="*/ 0 w 262"/>
                <a:gd name="T11" fmla="*/ 27 h 603"/>
                <a:gd name="T12" fmla="*/ 0 w 262"/>
                <a:gd name="T13" fmla="*/ 298 h 603"/>
                <a:gd name="T14" fmla="*/ 0 w 262"/>
                <a:gd name="T15" fmla="*/ 298 h 603"/>
                <a:gd name="T16" fmla="*/ 6 w 262"/>
                <a:gd name="T17" fmla="*/ 277 h 603"/>
                <a:gd name="T18" fmla="*/ 11 w 262"/>
                <a:gd name="T19" fmla="*/ 250 h 603"/>
                <a:gd name="T20" fmla="*/ 22 w 262"/>
                <a:gd name="T21" fmla="*/ 228 h 603"/>
                <a:gd name="T22" fmla="*/ 38 w 262"/>
                <a:gd name="T23" fmla="*/ 211 h 603"/>
                <a:gd name="T24" fmla="*/ 60 w 262"/>
                <a:gd name="T25" fmla="*/ 195 h 603"/>
                <a:gd name="T26" fmla="*/ 82 w 262"/>
                <a:gd name="T27" fmla="*/ 184 h 603"/>
                <a:gd name="T28" fmla="*/ 103 w 262"/>
                <a:gd name="T29" fmla="*/ 173 h 603"/>
                <a:gd name="T30" fmla="*/ 131 w 262"/>
                <a:gd name="T31" fmla="*/ 173 h 603"/>
                <a:gd name="T32" fmla="*/ 131 w 262"/>
                <a:gd name="T33" fmla="*/ 173 h 603"/>
                <a:gd name="T34" fmla="*/ 158 w 262"/>
                <a:gd name="T35" fmla="*/ 173 h 603"/>
                <a:gd name="T36" fmla="*/ 179 w 262"/>
                <a:gd name="T37" fmla="*/ 179 h 603"/>
                <a:gd name="T38" fmla="*/ 201 w 262"/>
                <a:gd name="T39" fmla="*/ 195 h 603"/>
                <a:gd name="T40" fmla="*/ 223 w 262"/>
                <a:gd name="T41" fmla="*/ 211 h 603"/>
                <a:gd name="T42" fmla="*/ 223 w 262"/>
                <a:gd name="T43" fmla="*/ 211 h 603"/>
                <a:gd name="T44" fmla="*/ 239 w 262"/>
                <a:gd name="T45" fmla="*/ 228 h 603"/>
                <a:gd name="T46" fmla="*/ 250 w 262"/>
                <a:gd name="T47" fmla="*/ 250 h 603"/>
                <a:gd name="T48" fmla="*/ 255 w 262"/>
                <a:gd name="T49" fmla="*/ 277 h 603"/>
                <a:gd name="T50" fmla="*/ 261 w 262"/>
                <a:gd name="T51" fmla="*/ 304 h 603"/>
                <a:gd name="T52" fmla="*/ 261 w 262"/>
                <a:gd name="T53" fmla="*/ 304 h 603"/>
                <a:gd name="T54" fmla="*/ 255 w 262"/>
                <a:gd name="T55" fmla="*/ 325 h 603"/>
                <a:gd name="T56" fmla="*/ 250 w 262"/>
                <a:gd name="T57" fmla="*/ 353 h 603"/>
                <a:gd name="T58" fmla="*/ 239 w 262"/>
                <a:gd name="T59" fmla="*/ 375 h 603"/>
                <a:gd name="T60" fmla="*/ 223 w 262"/>
                <a:gd name="T61" fmla="*/ 391 h 603"/>
                <a:gd name="T62" fmla="*/ 223 w 262"/>
                <a:gd name="T63" fmla="*/ 391 h 603"/>
                <a:gd name="T64" fmla="*/ 201 w 262"/>
                <a:gd name="T65" fmla="*/ 407 h 603"/>
                <a:gd name="T66" fmla="*/ 179 w 262"/>
                <a:gd name="T67" fmla="*/ 423 h 603"/>
                <a:gd name="T68" fmla="*/ 158 w 262"/>
                <a:gd name="T69" fmla="*/ 429 h 603"/>
                <a:gd name="T70" fmla="*/ 131 w 262"/>
                <a:gd name="T71" fmla="*/ 429 h 603"/>
                <a:gd name="T72" fmla="*/ 131 w 262"/>
                <a:gd name="T73" fmla="*/ 429 h 603"/>
                <a:gd name="T74" fmla="*/ 103 w 262"/>
                <a:gd name="T75" fmla="*/ 429 h 603"/>
                <a:gd name="T76" fmla="*/ 82 w 262"/>
                <a:gd name="T77" fmla="*/ 418 h 603"/>
                <a:gd name="T78" fmla="*/ 60 w 262"/>
                <a:gd name="T79" fmla="*/ 407 h 603"/>
                <a:gd name="T80" fmla="*/ 38 w 262"/>
                <a:gd name="T81" fmla="*/ 391 h 603"/>
                <a:gd name="T82" fmla="*/ 22 w 262"/>
                <a:gd name="T83" fmla="*/ 375 h 603"/>
                <a:gd name="T84" fmla="*/ 11 w 262"/>
                <a:gd name="T85" fmla="*/ 353 h 603"/>
                <a:gd name="T86" fmla="*/ 6 w 262"/>
                <a:gd name="T87" fmla="*/ 325 h 603"/>
                <a:gd name="T88" fmla="*/ 0 w 262"/>
                <a:gd name="T89" fmla="*/ 304 h 603"/>
                <a:gd name="T90" fmla="*/ 0 w 262"/>
                <a:gd name="T91" fmla="*/ 575 h 603"/>
                <a:gd name="T92" fmla="*/ 0 w 262"/>
                <a:gd name="T93" fmla="*/ 575 h 603"/>
                <a:gd name="T94" fmla="*/ 33 w 262"/>
                <a:gd name="T95" fmla="*/ 586 h 603"/>
                <a:gd name="T96" fmla="*/ 60 w 262"/>
                <a:gd name="T97" fmla="*/ 597 h 603"/>
                <a:gd name="T98" fmla="*/ 98 w 262"/>
                <a:gd name="T99" fmla="*/ 602 h 603"/>
                <a:gd name="T100" fmla="*/ 131 w 262"/>
                <a:gd name="T101" fmla="*/ 602 h 603"/>
                <a:gd name="T102" fmla="*/ 131 w 262"/>
                <a:gd name="T103" fmla="*/ 602 h 603"/>
                <a:gd name="T104" fmla="*/ 163 w 262"/>
                <a:gd name="T105" fmla="*/ 602 h 603"/>
                <a:gd name="T106" fmla="*/ 196 w 262"/>
                <a:gd name="T107" fmla="*/ 597 h 603"/>
                <a:gd name="T108" fmla="*/ 228 w 262"/>
                <a:gd name="T109" fmla="*/ 586 h 603"/>
                <a:gd name="T110" fmla="*/ 261 w 262"/>
                <a:gd name="T111" fmla="*/ 575 h 603"/>
                <a:gd name="T112" fmla="*/ 261 w 262"/>
                <a:gd name="T113" fmla="*/ 27 h 603"/>
                <a:gd name="T114" fmla="*/ 261 w 262"/>
                <a:gd name="T115" fmla="*/ 27 h 603"/>
                <a:gd name="T116" fmla="*/ 228 w 262"/>
                <a:gd name="T117" fmla="*/ 16 h 603"/>
                <a:gd name="T118" fmla="*/ 196 w 262"/>
                <a:gd name="T119" fmla="*/ 5 h 603"/>
                <a:gd name="T120" fmla="*/ 163 w 262"/>
                <a:gd name="T121" fmla="*/ 0 h 603"/>
                <a:gd name="T122" fmla="*/ 131 w 262"/>
                <a:gd name="T123"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2" h="603">
                  <a:moveTo>
                    <a:pt x="131" y="0"/>
                  </a:moveTo>
                  <a:lnTo>
                    <a:pt x="131" y="0"/>
                  </a:lnTo>
                  <a:lnTo>
                    <a:pt x="98" y="0"/>
                  </a:lnTo>
                  <a:lnTo>
                    <a:pt x="60" y="5"/>
                  </a:lnTo>
                  <a:lnTo>
                    <a:pt x="33" y="16"/>
                  </a:lnTo>
                  <a:lnTo>
                    <a:pt x="0" y="27"/>
                  </a:lnTo>
                  <a:lnTo>
                    <a:pt x="0" y="298"/>
                  </a:lnTo>
                  <a:lnTo>
                    <a:pt x="0" y="298"/>
                  </a:lnTo>
                  <a:lnTo>
                    <a:pt x="6" y="277"/>
                  </a:lnTo>
                  <a:lnTo>
                    <a:pt x="11" y="250"/>
                  </a:lnTo>
                  <a:lnTo>
                    <a:pt x="22" y="228"/>
                  </a:lnTo>
                  <a:lnTo>
                    <a:pt x="38" y="211"/>
                  </a:lnTo>
                  <a:lnTo>
                    <a:pt x="60" y="195"/>
                  </a:lnTo>
                  <a:lnTo>
                    <a:pt x="82" y="184"/>
                  </a:lnTo>
                  <a:lnTo>
                    <a:pt x="103" y="173"/>
                  </a:lnTo>
                  <a:lnTo>
                    <a:pt x="131" y="173"/>
                  </a:lnTo>
                  <a:lnTo>
                    <a:pt x="131" y="173"/>
                  </a:lnTo>
                  <a:lnTo>
                    <a:pt x="158" y="173"/>
                  </a:lnTo>
                  <a:lnTo>
                    <a:pt x="179" y="179"/>
                  </a:lnTo>
                  <a:lnTo>
                    <a:pt x="201" y="195"/>
                  </a:lnTo>
                  <a:lnTo>
                    <a:pt x="223" y="211"/>
                  </a:lnTo>
                  <a:lnTo>
                    <a:pt x="223" y="211"/>
                  </a:lnTo>
                  <a:lnTo>
                    <a:pt x="239" y="228"/>
                  </a:lnTo>
                  <a:lnTo>
                    <a:pt x="250" y="250"/>
                  </a:lnTo>
                  <a:lnTo>
                    <a:pt x="255" y="277"/>
                  </a:lnTo>
                  <a:lnTo>
                    <a:pt x="261" y="304"/>
                  </a:lnTo>
                  <a:lnTo>
                    <a:pt x="261" y="304"/>
                  </a:lnTo>
                  <a:lnTo>
                    <a:pt x="255" y="325"/>
                  </a:lnTo>
                  <a:lnTo>
                    <a:pt x="250" y="353"/>
                  </a:lnTo>
                  <a:lnTo>
                    <a:pt x="239" y="375"/>
                  </a:lnTo>
                  <a:lnTo>
                    <a:pt x="223" y="391"/>
                  </a:lnTo>
                  <a:lnTo>
                    <a:pt x="223" y="391"/>
                  </a:lnTo>
                  <a:lnTo>
                    <a:pt x="201" y="407"/>
                  </a:lnTo>
                  <a:lnTo>
                    <a:pt x="179" y="423"/>
                  </a:lnTo>
                  <a:lnTo>
                    <a:pt x="158" y="429"/>
                  </a:lnTo>
                  <a:lnTo>
                    <a:pt x="131" y="429"/>
                  </a:lnTo>
                  <a:lnTo>
                    <a:pt x="131" y="429"/>
                  </a:lnTo>
                  <a:lnTo>
                    <a:pt x="103" y="429"/>
                  </a:lnTo>
                  <a:lnTo>
                    <a:pt x="82" y="418"/>
                  </a:lnTo>
                  <a:lnTo>
                    <a:pt x="60" y="407"/>
                  </a:lnTo>
                  <a:lnTo>
                    <a:pt x="38" y="391"/>
                  </a:lnTo>
                  <a:lnTo>
                    <a:pt x="22" y="375"/>
                  </a:lnTo>
                  <a:lnTo>
                    <a:pt x="11" y="353"/>
                  </a:lnTo>
                  <a:lnTo>
                    <a:pt x="6" y="325"/>
                  </a:lnTo>
                  <a:lnTo>
                    <a:pt x="0" y="304"/>
                  </a:lnTo>
                  <a:lnTo>
                    <a:pt x="0" y="575"/>
                  </a:lnTo>
                  <a:lnTo>
                    <a:pt x="0" y="575"/>
                  </a:lnTo>
                  <a:lnTo>
                    <a:pt x="33" y="586"/>
                  </a:lnTo>
                  <a:lnTo>
                    <a:pt x="60" y="597"/>
                  </a:lnTo>
                  <a:lnTo>
                    <a:pt x="98" y="602"/>
                  </a:lnTo>
                  <a:lnTo>
                    <a:pt x="131" y="602"/>
                  </a:lnTo>
                  <a:lnTo>
                    <a:pt x="131" y="602"/>
                  </a:lnTo>
                  <a:lnTo>
                    <a:pt x="163" y="602"/>
                  </a:lnTo>
                  <a:lnTo>
                    <a:pt x="196" y="597"/>
                  </a:lnTo>
                  <a:lnTo>
                    <a:pt x="228" y="586"/>
                  </a:lnTo>
                  <a:lnTo>
                    <a:pt x="261" y="575"/>
                  </a:lnTo>
                  <a:lnTo>
                    <a:pt x="261" y="27"/>
                  </a:lnTo>
                  <a:lnTo>
                    <a:pt x="261" y="27"/>
                  </a:lnTo>
                  <a:lnTo>
                    <a:pt x="228" y="16"/>
                  </a:lnTo>
                  <a:lnTo>
                    <a:pt x="196" y="5"/>
                  </a:lnTo>
                  <a:lnTo>
                    <a:pt x="163" y="0"/>
                  </a:lnTo>
                  <a:lnTo>
                    <a:pt x="131" y="0"/>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5" name="Freeform 52"/>
            <p:cNvSpPr>
              <a:spLocks noChangeArrowheads="1"/>
            </p:cNvSpPr>
            <p:nvPr/>
          </p:nvSpPr>
          <p:spPr bwMode="auto">
            <a:xfrm>
              <a:off x="10375900" y="5168900"/>
              <a:ext cx="0" cy="1587"/>
            </a:xfrm>
            <a:custGeom>
              <a:avLst/>
              <a:gdLst>
                <a:gd name="T0" fmla="*/ 0 w 1"/>
                <a:gd name="T1" fmla="*/ 6 h 7"/>
                <a:gd name="T2" fmla="*/ 0 w 1"/>
                <a:gd name="T3" fmla="*/ 6 h 7"/>
                <a:gd name="T4" fmla="*/ 0 w 1"/>
                <a:gd name="T5" fmla="*/ 6 h 7"/>
                <a:gd name="T6" fmla="*/ 0 w 1"/>
                <a:gd name="T7" fmla="*/ 0 h 7"/>
                <a:gd name="T8" fmla="*/ 0 w 1"/>
                <a:gd name="T9" fmla="*/ 0 h 7"/>
                <a:gd name="T10" fmla="*/ 0 w 1"/>
                <a:gd name="T11" fmla="*/ 6 h 7"/>
              </a:gdLst>
              <a:ahLst/>
              <a:cxnLst>
                <a:cxn ang="0">
                  <a:pos x="T0" y="T1"/>
                </a:cxn>
                <a:cxn ang="0">
                  <a:pos x="T2" y="T3"/>
                </a:cxn>
                <a:cxn ang="0">
                  <a:pos x="T4" y="T5"/>
                </a:cxn>
                <a:cxn ang="0">
                  <a:pos x="T6" y="T7"/>
                </a:cxn>
                <a:cxn ang="0">
                  <a:pos x="T8" y="T9"/>
                </a:cxn>
                <a:cxn ang="0">
                  <a:pos x="T10" y="T11"/>
                </a:cxn>
              </a:cxnLst>
              <a:rect l="0" t="0" r="r" b="b"/>
              <a:pathLst>
                <a:path w="1" h="7">
                  <a:moveTo>
                    <a:pt x="0" y="6"/>
                  </a:moveTo>
                  <a:lnTo>
                    <a:pt x="0" y="6"/>
                  </a:lnTo>
                  <a:lnTo>
                    <a:pt x="0" y="6"/>
                  </a:lnTo>
                  <a:lnTo>
                    <a:pt x="0" y="0"/>
                  </a:lnTo>
                  <a:lnTo>
                    <a:pt x="0" y="0"/>
                  </a:lnTo>
                  <a:lnTo>
                    <a:pt x="0" y="6"/>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6" name="Freeform 53"/>
            <p:cNvSpPr>
              <a:spLocks noChangeArrowheads="1"/>
            </p:cNvSpPr>
            <p:nvPr/>
          </p:nvSpPr>
          <p:spPr bwMode="auto">
            <a:xfrm>
              <a:off x="10375900" y="5072063"/>
              <a:ext cx="61913" cy="195262"/>
            </a:xfrm>
            <a:custGeom>
              <a:avLst/>
              <a:gdLst>
                <a:gd name="T0" fmla="*/ 174 w 175"/>
                <a:gd name="T1" fmla="*/ 277 h 549"/>
                <a:gd name="T2" fmla="*/ 174 w 175"/>
                <a:gd name="T3" fmla="*/ 277 h 549"/>
                <a:gd name="T4" fmla="*/ 174 w 175"/>
                <a:gd name="T5" fmla="*/ 271 h 549"/>
                <a:gd name="T6" fmla="*/ 174 w 175"/>
                <a:gd name="T7" fmla="*/ 0 h 549"/>
                <a:gd name="T8" fmla="*/ 174 w 175"/>
                <a:gd name="T9" fmla="*/ 0 h 549"/>
                <a:gd name="T10" fmla="*/ 137 w 175"/>
                <a:gd name="T11" fmla="*/ 22 h 549"/>
                <a:gd name="T12" fmla="*/ 104 w 175"/>
                <a:gd name="T13" fmla="*/ 49 h 549"/>
                <a:gd name="T14" fmla="*/ 77 w 175"/>
                <a:gd name="T15" fmla="*/ 76 h 549"/>
                <a:gd name="T16" fmla="*/ 49 w 175"/>
                <a:gd name="T17" fmla="*/ 109 h 549"/>
                <a:gd name="T18" fmla="*/ 28 w 175"/>
                <a:gd name="T19" fmla="*/ 146 h 549"/>
                <a:gd name="T20" fmla="*/ 12 w 175"/>
                <a:gd name="T21" fmla="*/ 184 h 549"/>
                <a:gd name="T22" fmla="*/ 6 w 175"/>
                <a:gd name="T23" fmla="*/ 228 h 549"/>
                <a:gd name="T24" fmla="*/ 0 w 175"/>
                <a:gd name="T25" fmla="*/ 271 h 549"/>
                <a:gd name="T26" fmla="*/ 0 w 175"/>
                <a:gd name="T27" fmla="*/ 277 h 549"/>
                <a:gd name="T28" fmla="*/ 0 w 175"/>
                <a:gd name="T29" fmla="*/ 277 h 549"/>
                <a:gd name="T30" fmla="*/ 6 w 175"/>
                <a:gd name="T31" fmla="*/ 320 h 549"/>
                <a:gd name="T32" fmla="*/ 12 w 175"/>
                <a:gd name="T33" fmla="*/ 364 h 549"/>
                <a:gd name="T34" fmla="*/ 28 w 175"/>
                <a:gd name="T35" fmla="*/ 402 h 549"/>
                <a:gd name="T36" fmla="*/ 49 w 175"/>
                <a:gd name="T37" fmla="*/ 440 h 549"/>
                <a:gd name="T38" fmla="*/ 77 w 175"/>
                <a:gd name="T39" fmla="*/ 473 h 549"/>
                <a:gd name="T40" fmla="*/ 104 w 175"/>
                <a:gd name="T41" fmla="*/ 500 h 549"/>
                <a:gd name="T42" fmla="*/ 137 w 175"/>
                <a:gd name="T43" fmla="*/ 527 h 549"/>
                <a:gd name="T44" fmla="*/ 174 w 175"/>
                <a:gd name="T45" fmla="*/ 548 h 549"/>
                <a:gd name="T46" fmla="*/ 174 w 175"/>
                <a:gd name="T47" fmla="*/ 277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 h="549">
                  <a:moveTo>
                    <a:pt x="174" y="277"/>
                  </a:moveTo>
                  <a:lnTo>
                    <a:pt x="174" y="277"/>
                  </a:lnTo>
                  <a:lnTo>
                    <a:pt x="174" y="271"/>
                  </a:lnTo>
                  <a:lnTo>
                    <a:pt x="174" y="0"/>
                  </a:lnTo>
                  <a:lnTo>
                    <a:pt x="174" y="0"/>
                  </a:lnTo>
                  <a:lnTo>
                    <a:pt x="137" y="22"/>
                  </a:lnTo>
                  <a:lnTo>
                    <a:pt x="104" y="49"/>
                  </a:lnTo>
                  <a:lnTo>
                    <a:pt x="77" y="76"/>
                  </a:lnTo>
                  <a:lnTo>
                    <a:pt x="49" y="109"/>
                  </a:lnTo>
                  <a:lnTo>
                    <a:pt x="28" y="146"/>
                  </a:lnTo>
                  <a:lnTo>
                    <a:pt x="12" y="184"/>
                  </a:lnTo>
                  <a:lnTo>
                    <a:pt x="6" y="228"/>
                  </a:lnTo>
                  <a:lnTo>
                    <a:pt x="0" y="271"/>
                  </a:lnTo>
                  <a:lnTo>
                    <a:pt x="0" y="277"/>
                  </a:lnTo>
                  <a:lnTo>
                    <a:pt x="0" y="277"/>
                  </a:lnTo>
                  <a:lnTo>
                    <a:pt x="6" y="320"/>
                  </a:lnTo>
                  <a:lnTo>
                    <a:pt x="12" y="364"/>
                  </a:lnTo>
                  <a:lnTo>
                    <a:pt x="28" y="402"/>
                  </a:lnTo>
                  <a:lnTo>
                    <a:pt x="49" y="440"/>
                  </a:lnTo>
                  <a:lnTo>
                    <a:pt x="77" y="473"/>
                  </a:lnTo>
                  <a:lnTo>
                    <a:pt x="104" y="500"/>
                  </a:lnTo>
                  <a:lnTo>
                    <a:pt x="137" y="527"/>
                  </a:lnTo>
                  <a:lnTo>
                    <a:pt x="174" y="548"/>
                  </a:lnTo>
                  <a:lnTo>
                    <a:pt x="174" y="277"/>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7" name="Freeform 54"/>
            <p:cNvSpPr>
              <a:spLocks noChangeArrowheads="1"/>
            </p:cNvSpPr>
            <p:nvPr/>
          </p:nvSpPr>
          <p:spPr bwMode="auto">
            <a:xfrm>
              <a:off x="10533063" y="5072063"/>
              <a:ext cx="61913" cy="195262"/>
            </a:xfrm>
            <a:custGeom>
              <a:avLst/>
              <a:gdLst>
                <a:gd name="T0" fmla="*/ 174 w 175"/>
                <a:gd name="T1" fmla="*/ 277 h 549"/>
                <a:gd name="T2" fmla="*/ 174 w 175"/>
                <a:gd name="T3" fmla="*/ 277 h 549"/>
                <a:gd name="T4" fmla="*/ 168 w 175"/>
                <a:gd name="T5" fmla="*/ 217 h 549"/>
                <a:gd name="T6" fmla="*/ 152 w 175"/>
                <a:gd name="T7" fmla="*/ 157 h 549"/>
                <a:gd name="T8" fmla="*/ 119 w 175"/>
                <a:gd name="T9" fmla="*/ 109 h 549"/>
                <a:gd name="T10" fmla="*/ 81 w 175"/>
                <a:gd name="T11" fmla="*/ 59 h 549"/>
                <a:gd name="T12" fmla="*/ 81 w 175"/>
                <a:gd name="T13" fmla="*/ 59 h 549"/>
                <a:gd name="T14" fmla="*/ 43 w 175"/>
                <a:gd name="T15" fmla="*/ 27 h 549"/>
                <a:gd name="T16" fmla="*/ 0 w 175"/>
                <a:gd name="T17" fmla="*/ 0 h 549"/>
                <a:gd name="T18" fmla="*/ 0 w 175"/>
                <a:gd name="T19" fmla="*/ 548 h 549"/>
                <a:gd name="T20" fmla="*/ 0 w 175"/>
                <a:gd name="T21" fmla="*/ 548 h 549"/>
                <a:gd name="T22" fmla="*/ 43 w 175"/>
                <a:gd name="T23" fmla="*/ 521 h 549"/>
                <a:gd name="T24" fmla="*/ 81 w 175"/>
                <a:gd name="T25" fmla="*/ 489 h 549"/>
                <a:gd name="T26" fmla="*/ 81 w 175"/>
                <a:gd name="T27" fmla="*/ 489 h 549"/>
                <a:gd name="T28" fmla="*/ 119 w 175"/>
                <a:gd name="T29" fmla="*/ 440 h 549"/>
                <a:gd name="T30" fmla="*/ 152 w 175"/>
                <a:gd name="T31" fmla="*/ 391 h 549"/>
                <a:gd name="T32" fmla="*/ 168 w 175"/>
                <a:gd name="T33" fmla="*/ 331 h 549"/>
                <a:gd name="T34" fmla="*/ 174 w 175"/>
                <a:gd name="T35" fmla="*/ 277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549">
                  <a:moveTo>
                    <a:pt x="174" y="277"/>
                  </a:moveTo>
                  <a:lnTo>
                    <a:pt x="174" y="277"/>
                  </a:lnTo>
                  <a:lnTo>
                    <a:pt x="168" y="217"/>
                  </a:lnTo>
                  <a:lnTo>
                    <a:pt x="152" y="157"/>
                  </a:lnTo>
                  <a:lnTo>
                    <a:pt x="119" y="109"/>
                  </a:lnTo>
                  <a:lnTo>
                    <a:pt x="81" y="59"/>
                  </a:lnTo>
                  <a:lnTo>
                    <a:pt x="81" y="59"/>
                  </a:lnTo>
                  <a:lnTo>
                    <a:pt x="43" y="27"/>
                  </a:lnTo>
                  <a:lnTo>
                    <a:pt x="0" y="0"/>
                  </a:lnTo>
                  <a:lnTo>
                    <a:pt x="0" y="548"/>
                  </a:lnTo>
                  <a:lnTo>
                    <a:pt x="0" y="548"/>
                  </a:lnTo>
                  <a:lnTo>
                    <a:pt x="43" y="521"/>
                  </a:lnTo>
                  <a:lnTo>
                    <a:pt x="81" y="489"/>
                  </a:lnTo>
                  <a:lnTo>
                    <a:pt x="81" y="489"/>
                  </a:lnTo>
                  <a:lnTo>
                    <a:pt x="119" y="440"/>
                  </a:lnTo>
                  <a:lnTo>
                    <a:pt x="152" y="391"/>
                  </a:lnTo>
                  <a:lnTo>
                    <a:pt x="168" y="331"/>
                  </a:lnTo>
                  <a:lnTo>
                    <a:pt x="174" y="277"/>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8" name="Freeform 66"/>
            <p:cNvSpPr>
              <a:spLocks noChangeArrowheads="1"/>
            </p:cNvSpPr>
            <p:nvPr/>
          </p:nvSpPr>
          <p:spPr bwMode="auto">
            <a:xfrm>
              <a:off x="11310938" y="3865563"/>
              <a:ext cx="60325" cy="1123950"/>
            </a:xfrm>
            <a:custGeom>
              <a:avLst/>
              <a:gdLst>
                <a:gd name="T0" fmla="*/ 173 w 174"/>
                <a:gd name="T1" fmla="*/ 3124 h 3125"/>
                <a:gd name="T2" fmla="*/ 0 w 174"/>
                <a:gd name="T3" fmla="*/ 3124 h 3125"/>
                <a:gd name="T4" fmla="*/ 0 w 174"/>
                <a:gd name="T5" fmla="*/ 0 h 3125"/>
                <a:gd name="T6" fmla="*/ 173 w 174"/>
                <a:gd name="T7" fmla="*/ 0 h 3125"/>
                <a:gd name="T8" fmla="*/ 173 w 174"/>
                <a:gd name="T9" fmla="*/ 3124 h 3125"/>
              </a:gdLst>
              <a:ahLst/>
              <a:cxnLst>
                <a:cxn ang="0">
                  <a:pos x="T0" y="T1"/>
                </a:cxn>
                <a:cxn ang="0">
                  <a:pos x="T2" y="T3"/>
                </a:cxn>
                <a:cxn ang="0">
                  <a:pos x="T4" y="T5"/>
                </a:cxn>
                <a:cxn ang="0">
                  <a:pos x="T6" y="T7"/>
                </a:cxn>
                <a:cxn ang="0">
                  <a:pos x="T8" y="T9"/>
                </a:cxn>
              </a:cxnLst>
              <a:rect l="0" t="0" r="r" b="b"/>
              <a:pathLst>
                <a:path w="174" h="3125">
                  <a:moveTo>
                    <a:pt x="173" y="3124"/>
                  </a:moveTo>
                  <a:lnTo>
                    <a:pt x="0" y="3124"/>
                  </a:lnTo>
                  <a:lnTo>
                    <a:pt x="0" y="0"/>
                  </a:lnTo>
                  <a:lnTo>
                    <a:pt x="173" y="0"/>
                  </a:lnTo>
                  <a:lnTo>
                    <a:pt x="173" y="3124"/>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9" name="Freeform 67"/>
            <p:cNvSpPr>
              <a:spLocks noChangeArrowheads="1"/>
            </p:cNvSpPr>
            <p:nvPr/>
          </p:nvSpPr>
          <p:spPr bwMode="auto">
            <a:xfrm>
              <a:off x="11777663" y="1036638"/>
              <a:ext cx="61913" cy="1127125"/>
            </a:xfrm>
            <a:custGeom>
              <a:avLst/>
              <a:gdLst>
                <a:gd name="T0" fmla="*/ 174 w 175"/>
                <a:gd name="T1" fmla="*/ 3134 h 3135"/>
                <a:gd name="T2" fmla="*/ 0 w 175"/>
                <a:gd name="T3" fmla="*/ 3134 h 3135"/>
                <a:gd name="T4" fmla="*/ 0 w 175"/>
                <a:gd name="T5" fmla="*/ 0 h 3135"/>
                <a:gd name="T6" fmla="*/ 174 w 175"/>
                <a:gd name="T7" fmla="*/ 0 h 3135"/>
                <a:gd name="T8" fmla="*/ 174 w 175"/>
                <a:gd name="T9" fmla="*/ 3134 h 3135"/>
              </a:gdLst>
              <a:ahLst/>
              <a:cxnLst>
                <a:cxn ang="0">
                  <a:pos x="T0" y="T1"/>
                </a:cxn>
                <a:cxn ang="0">
                  <a:pos x="T2" y="T3"/>
                </a:cxn>
                <a:cxn ang="0">
                  <a:pos x="T4" y="T5"/>
                </a:cxn>
                <a:cxn ang="0">
                  <a:pos x="T6" y="T7"/>
                </a:cxn>
                <a:cxn ang="0">
                  <a:pos x="T8" y="T9"/>
                </a:cxn>
              </a:cxnLst>
              <a:rect l="0" t="0" r="r" b="b"/>
              <a:pathLst>
                <a:path w="175" h="3135">
                  <a:moveTo>
                    <a:pt x="174" y="3134"/>
                  </a:moveTo>
                  <a:lnTo>
                    <a:pt x="0" y="3134"/>
                  </a:lnTo>
                  <a:lnTo>
                    <a:pt x="0" y="0"/>
                  </a:lnTo>
                  <a:lnTo>
                    <a:pt x="174" y="0"/>
                  </a:lnTo>
                  <a:lnTo>
                    <a:pt x="174" y="3134"/>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0" name="Freeform 68"/>
            <p:cNvSpPr>
              <a:spLocks noChangeArrowheads="1"/>
            </p:cNvSpPr>
            <p:nvPr/>
          </p:nvSpPr>
          <p:spPr bwMode="auto">
            <a:xfrm>
              <a:off x="11934825" y="881063"/>
              <a:ext cx="61913" cy="1281112"/>
            </a:xfrm>
            <a:custGeom>
              <a:avLst/>
              <a:gdLst>
                <a:gd name="T0" fmla="*/ 174 w 175"/>
                <a:gd name="T1" fmla="*/ 3563 h 3564"/>
                <a:gd name="T2" fmla="*/ 0 w 175"/>
                <a:gd name="T3" fmla="*/ 3563 h 3564"/>
                <a:gd name="T4" fmla="*/ 0 w 175"/>
                <a:gd name="T5" fmla="*/ 0 h 3564"/>
                <a:gd name="T6" fmla="*/ 174 w 175"/>
                <a:gd name="T7" fmla="*/ 0 h 3564"/>
                <a:gd name="T8" fmla="*/ 174 w 175"/>
                <a:gd name="T9" fmla="*/ 3563 h 3564"/>
              </a:gdLst>
              <a:ahLst/>
              <a:cxnLst>
                <a:cxn ang="0">
                  <a:pos x="T0" y="T1"/>
                </a:cxn>
                <a:cxn ang="0">
                  <a:pos x="T2" y="T3"/>
                </a:cxn>
                <a:cxn ang="0">
                  <a:pos x="T4" y="T5"/>
                </a:cxn>
                <a:cxn ang="0">
                  <a:pos x="T6" y="T7"/>
                </a:cxn>
                <a:cxn ang="0">
                  <a:pos x="T8" y="T9"/>
                </a:cxn>
              </a:cxnLst>
              <a:rect l="0" t="0" r="r" b="b"/>
              <a:pathLst>
                <a:path w="175" h="3564">
                  <a:moveTo>
                    <a:pt x="174" y="3563"/>
                  </a:moveTo>
                  <a:lnTo>
                    <a:pt x="0" y="3563"/>
                  </a:lnTo>
                  <a:lnTo>
                    <a:pt x="0" y="0"/>
                  </a:lnTo>
                  <a:lnTo>
                    <a:pt x="174" y="0"/>
                  </a:lnTo>
                  <a:lnTo>
                    <a:pt x="174" y="3563"/>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1" name="Freeform 69"/>
            <p:cNvSpPr>
              <a:spLocks noChangeArrowheads="1"/>
            </p:cNvSpPr>
            <p:nvPr/>
          </p:nvSpPr>
          <p:spPr bwMode="auto">
            <a:xfrm>
              <a:off x="10533063" y="3729038"/>
              <a:ext cx="61913" cy="227012"/>
            </a:xfrm>
            <a:custGeom>
              <a:avLst/>
              <a:gdLst>
                <a:gd name="T0" fmla="*/ 174 w 175"/>
                <a:gd name="T1" fmla="*/ 636 h 637"/>
                <a:gd name="T2" fmla="*/ 0 w 175"/>
                <a:gd name="T3" fmla="*/ 636 h 637"/>
                <a:gd name="T4" fmla="*/ 0 w 175"/>
                <a:gd name="T5" fmla="*/ 0 h 637"/>
                <a:gd name="T6" fmla="*/ 174 w 175"/>
                <a:gd name="T7" fmla="*/ 0 h 637"/>
                <a:gd name="T8" fmla="*/ 174 w 175"/>
                <a:gd name="T9" fmla="*/ 636 h 637"/>
              </a:gdLst>
              <a:ahLst/>
              <a:cxnLst>
                <a:cxn ang="0">
                  <a:pos x="T0" y="T1"/>
                </a:cxn>
                <a:cxn ang="0">
                  <a:pos x="T2" y="T3"/>
                </a:cxn>
                <a:cxn ang="0">
                  <a:pos x="T4" y="T5"/>
                </a:cxn>
                <a:cxn ang="0">
                  <a:pos x="T6" y="T7"/>
                </a:cxn>
                <a:cxn ang="0">
                  <a:pos x="T8" y="T9"/>
                </a:cxn>
              </a:cxnLst>
              <a:rect l="0" t="0" r="r" b="b"/>
              <a:pathLst>
                <a:path w="175" h="637">
                  <a:moveTo>
                    <a:pt x="174" y="636"/>
                  </a:moveTo>
                  <a:lnTo>
                    <a:pt x="0" y="636"/>
                  </a:lnTo>
                  <a:lnTo>
                    <a:pt x="0" y="0"/>
                  </a:lnTo>
                  <a:lnTo>
                    <a:pt x="174" y="0"/>
                  </a:lnTo>
                  <a:lnTo>
                    <a:pt x="174" y="636"/>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2" name="Freeform 70"/>
            <p:cNvSpPr>
              <a:spLocks noChangeArrowheads="1"/>
            </p:cNvSpPr>
            <p:nvPr/>
          </p:nvSpPr>
          <p:spPr bwMode="auto">
            <a:xfrm>
              <a:off x="10999788" y="2381250"/>
              <a:ext cx="61913" cy="782637"/>
            </a:xfrm>
            <a:custGeom>
              <a:avLst/>
              <a:gdLst>
                <a:gd name="T0" fmla="*/ 174 w 175"/>
                <a:gd name="T1" fmla="*/ 2178 h 2179"/>
                <a:gd name="T2" fmla="*/ 0 w 175"/>
                <a:gd name="T3" fmla="*/ 2178 h 2179"/>
                <a:gd name="T4" fmla="*/ 0 w 175"/>
                <a:gd name="T5" fmla="*/ 0 h 2179"/>
                <a:gd name="T6" fmla="*/ 174 w 175"/>
                <a:gd name="T7" fmla="*/ 0 h 2179"/>
                <a:gd name="T8" fmla="*/ 174 w 175"/>
                <a:gd name="T9" fmla="*/ 2178 h 2179"/>
              </a:gdLst>
              <a:ahLst/>
              <a:cxnLst>
                <a:cxn ang="0">
                  <a:pos x="T0" y="T1"/>
                </a:cxn>
                <a:cxn ang="0">
                  <a:pos x="T2" y="T3"/>
                </a:cxn>
                <a:cxn ang="0">
                  <a:pos x="T4" y="T5"/>
                </a:cxn>
                <a:cxn ang="0">
                  <a:pos x="T6" y="T7"/>
                </a:cxn>
                <a:cxn ang="0">
                  <a:pos x="T8" y="T9"/>
                </a:cxn>
              </a:cxnLst>
              <a:rect l="0" t="0" r="r" b="b"/>
              <a:pathLst>
                <a:path w="175" h="2179">
                  <a:moveTo>
                    <a:pt x="174" y="2178"/>
                  </a:moveTo>
                  <a:lnTo>
                    <a:pt x="0" y="2178"/>
                  </a:lnTo>
                  <a:lnTo>
                    <a:pt x="0" y="0"/>
                  </a:lnTo>
                  <a:lnTo>
                    <a:pt x="174" y="0"/>
                  </a:lnTo>
                  <a:lnTo>
                    <a:pt x="174" y="2178"/>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3" name="Freeform 71"/>
            <p:cNvSpPr>
              <a:spLocks noChangeArrowheads="1"/>
            </p:cNvSpPr>
            <p:nvPr/>
          </p:nvSpPr>
          <p:spPr bwMode="auto">
            <a:xfrm>
              <a:off x="10533063" y="3322638"/>
              <a:ext cx="61913" cy="404812"/>
            </a:xfrm>
            <a:custGeom>
              <a:avLst/>
              <a:gdLst>
                <a:gd name="T0" fmla="*/ 174 w 175"/>
                <a:gd name="T1" fmla="*/ 1130 h 1131"/>
                <a:gd name="T2" fmla="*/ 0 w 175"/>
                <a:gd name="T3" fmla="*/ 1130 h 1131"/>
                <a:gd name="T4" fmla="*/ 0 w 175"/>
                <a:gd name="T5" fmla="*/ 0 h 1131"/>
                <a:gd name="T6" fmla="*/ 174 w 175"/>
                <a:gd name="T7" fmla="*/ 0 h 1131"/>
                <a:gd name="T8" fmla="*/ 174 w 175"/>
                <a:gd name="T9" fmla="*/ 1130 h 1131"/>
              </a:gdLst>
              <a:ahLst/>
              <a:cxnLst>
                <a:cxn ang="0">
                  <a:pos x="T0" y="T1"/>
                </a:cxn>
                <a:cxn ang="0">
                  <a:pos x="T2" y="T3"/>
                </a:cxn>
                <a:cxn ang="0">
                  <a:pos x="T4" y="T5"/>
                </a:cxn>
                <a:cxn ang="0">
                  <a:pos x="T6" y="T7"/>
                </a:cxn>
                <a:cxn ang="0">
                  <a:pos x="T8" y="T9"/>
                </a:cxn>
              </a:cxnLst>
              <a:rect l="0" t="0" r="r" b="b"/>
              <a:pathLst>
                <a:path w="175" h="1131">
                  <a:moveTo>
                    <a:pt x="174" y="1130"/>
                  </a:moveTo>
                  <a:lnTo>
                    <a:pt x="0" y="1130"/>
                  </a:lnTo>
                  <a:lnTo>
                    <a:pt x="0" y="0"/>
                  </a:lnTo>
                  <a:lnTo>
                    <a:pt x="174" y="0"/>
                  </a:lnTo>
                  <a:lnTo>
                    <a:pt x="174" y="1130"/>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4" name="Freeform 72"/>
            <p:cNvSpPr>
              <a:spLocks noChangeArrowheads="1"/>
            </p:cNvSpPr>
            <p:nvPr/>
          </p:nvSpPr>
          <p:spPr bwMode="auto">
            <a:xfrm>
              <a:off x="10999788" y="3382963"/>
              <a:ext cx="61913" cy="482600"/>
            </a:xfrm>
            <a:custGeom>
              <a:avLst/>
              <a:gdLst>
                <a:gd name="T0" fmla="*/ 174 w 175"/>
                <a:gd name="T1" fmla="*/ 1342 h 1343"/>
                <a:gd name="T2" fmla="*/ 0 w 175"/>
                <a:gd name="T3" fmla="*/ 1342 h 1343"/>
                <a:gd name="T4" fmla="*/ 0 w 175"/>
                <a:gd name="T5" fmla="*/ 0 h 1343"/>
                <a:gd name="T6" fmla="*/ 174 w 175"/>
                <a:gd name="T7" fmla="*/ 0 h 1343"/>
                <a:gd name="T8" fmla="*/ 174 w 175"/>
                <a:gd name="T9" fmla="*/ 1342 h 1343"/>
              </a:gdLst>
              <a:ahLst/>
              <a:cxnLst>
                <a:cxn ang="0">
                  <a:pos x="T0" y="T1"/>
                </a:cxn>
                <a:cxn ang="0">
                  <a:pos x="T2" y="T3"/>
                </a:cxn>
                <a:cxn ang="0">
                  <a:pos x="T4" y="T5"/>
                </a:cxn>
                <a:cxn ang="0">
                  <a:pos x="T6" y="T7"/>
                </a:cxn>
                <a:cxn ang="0">
                  <a:pos x="T8" y="T9"/>
                </a:cxn>
              </a:cxnLst>
              <a:rect l="0" t="0" r="r" b="b"/>
              <a:pathLst>
                <a:path w="175" h="1343">
                  <a:moveTo>
                    <a:pt x="174" y="1342"/>
                  </a:moveTo>
                  <a:lnTo>
                    <a:pt x="0" y="1342"/>
                  </a:lnTo>
                  <a:lnTo>
                    <a:pt x="0" y="0"/>
                  </a:lnTo>
                  <a:lnTo>
                    <a:pt x="174" y="0"/>
                  </a:lnTo>
                  <a:lnTo>
                    <a:pt x="174" y="1342"/>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5" name="Freeform 73"/>
            <p:cNvSpPr>
              <a:spLocks noChangeArrowheads="1"/>
            </p:cNvSpPr>
            <p:nvPr/>
          </p:nvSpPr>
          <p:spPr bwMode="auto">
            <a:xfrm>
              <a:off x="11156950" y="6103938"/>
              <a:ext cx="60325" cy="758825"/>
            </a:xfrm>
            <a:custGeom>
              <a:avLst/>
              <a:gdLst>
                <a:gd name="T0" fmla="*/ 173 w 174"/>
                <a:gd name="T1" fmla="*/ 2113 h 2114"/>
                <a:gd name="T2" fmla="*/ 0 w 174"/>
                <a:gd name="T3" fmla="*/ 2113 h 2114"/>
                <a:gd name="T4" fmla="*/ 0 w 174"/>
                <a:gd name="T5" fmla="*/ 0 h 2114"/>
                <a:gd name="T6" fmla="*/ 173 w 174"/>
                <a:gd name="T7" fmla="*/ 0 h 2114"/>
                <a:gd name="T8" fmla="*/ 173 w 174"/>
                <a:gd name="T9" fmla="*/ 2113 h 2114"/>
              </a:gdLst>
              <a:ahLst/>
              <a:cxnLst>
                <a:cxn ang="0">
                  <a:pos x="T0" y="T1"/>
                </a:cxn>
                <a:cxn ang="0">
                  <a:pos x="T2" y="T3"/>
                </a:cxn>
                <a:cxn ang="0">
                  <a:pos x="T4" y="T5"/>
                </a:cxn>
                <a:cxn ang="0">
                  <a:pos x="T6" y="T7"/>
                </a:cxn>
                <a:cxn ang="0">
                  <a:pos x="T8" y="T9"/>
                </a:cxn>
              </a:cxnLst>
              <a:rect l="0" t="0" r="r" b="b"/>
              <a:pathLst>
                <a:path w="174" h="2114">
                  <a:moveTo>
                    <a:pt x="173" y="2113"/>
                  </a:moveTo>
                  <a:lnTo>
                    <a:pt x="0" y="2113"/>
                  </a:lnTo>
                  <a:lnTo>
                    <a:pt x="0" y="0"/>
                  </a:lnTo>
                  <a:lnTo>
                    <a:pt x="173" y="0"/>
                  </a:lnTo>
                  <a:lnTo>
                    <a:pt x="173" y="2113"/>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6" name="Freeform 74"/>
            <p:cNvSpPr>
              <a:spLocks noChangeArrowheads="1"/>
            </p:cNvSpPr>
            <p:nvPr/>
          </p:nvSpPr>
          <p:spPr bwMode="auto">
            <a:xfrm>
              <a:off x="10999788" y="6103938"/>
              <a:ext cx="61913" cy="758825"/>
            </a:xfrm>
            <a:custGeom>
              <a:avLst/>
              <a:gdLst>
                <a:gd name="T0" fmla="*/ 174 w 175"/>
                <a:gd name="T1" fmla="*/ 2113 h 2114"/>
                <a:gd name="T2" fmla="*/ 0 w 175"/>
                <a:gd name="T3" fmla="*/ 2113 h 2114"/>
                <a:gd name="T4" fmla="*/ 0 w 175"/>
                <a:gd name="T5" fmla="*/ 0 h 2114"/>
                <a:gd name="T6" fmla="*/ 174 w 175"/>
                <a:gd name="T7" fmla="*/ 0 h 2114"/>
                <a:gd name="T8" fmla="*/ 174 w 175"/>
                <a:gd name="T9" fmla="*/ 2113 h 2114"/>
              </a:gdLst>
              <a:ahLst/>
              <a:cxnLst>
                <a:cxn ang="0">
                  <a:pos x="T0" y="T1"/>
                </a:cxn>
                <a:cxn ang="0">
                  <a:pos x="T2" y="T3"/>
                </a:cxn>
                <a:cxn ang="0">
                  <a:pos x="T4" y="T5"/>
                </a:cxn>
                <a:cxn ang="0">
                  <a:pos x="T6" y="T7"/>
                </a:cxn>
                <a:cxn ang="0">
                  <a:pos x="T8" y="T9"/>
                </a:cxn>
              </a:cxnLst>
              <a:rect l="0" t="0" r="r" b="b"/>
              <a:pathLst>
                <a:path w="175" h="2114">
                  <a:moveTo>
                    <a:pt x="174" y="2113"/>
                  </a:moveTo>
                  <a:lnTo>
                    <a:pt x="0" y="2113"/>
                  </a:lnTo>
                  <a:lnTo>
                    <a:pt x="0" y="0"/>
                  </a:lnTo>
                  <a:lnTo>
                    <a:pt x="174" y="0"/>
                  </a:lnTo>
                  <a:lnTo>
                    <a:pt x="174" y="2113"/>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7" name="Freeform 75"/>
            <p:cNvSpPr>
              <a:spLocks noChangeArrowheads="1"/>
            </p:cNvSpPr>
            <p:nvPr/>
          </p:nvSpPr>
          <p:spPr bwMode="auto">
            <a:xfrm>
              <a:off x="11320463" y="4914900"/>
              <a:ext cx="354013" cy="355600"/>
            </a:xfrm>
            <a:custGeom>
              <a:avLst/>
              <a:gdLst>
                <a:gd name="T0" fmla="*/ 863 w 988"/>
                <a:gd name="T1" fmla="*/ 989 h 990"/>
                <a:gd name="T2" fmla="*/ 0 w 988"/>
                <a:gd name="T3" fmla="*/ 120 h 990"/>
                <a:gd name="T4" fmla="*/ 125 w 988"/>
                <a:gd name="T5" fmla="*/ 0 h 990"/>
                <a:gd name="T6" fmla="*/ 987 w 988"/>
                <a:gd name="T7" fmla="*/ 864 h 990"/>
                <a:gd name="T8" fmla="*/ 863 w 988"/>
                <a:gd name="T9" fmla="*/ 989 h 990"/>
              </a:gdLst>
              <a:ahLst/>
              <a:cxnLst>
                <a:cxn ang="0">
                  <a:pos x="T0" y="T1"/>
                </a:cxn>
                <a:cxn ang="0">
                  <a:pos x="T2" y="T3"/>
                </a:cxn>
                <a:cxn ang="0">
                  <a:pos x="T4" y="T5"/>
                </a:cxn>
                <a:cxn ang="0">
                  <a:pos x="T6" y="T7"/>
                </a:cxn>
                <a:cxn ang="0">
                  <a:pos x="T8" y="T9"/>
                </a:cxn>
              </a:cxnLst>
              <a:rect l="0" t="0" r="r" b="b"/>
              <a:pathLst>
                <a:path w="988" h="990">
                  <a:moveTo>
                    <a:pt x="863" y="989"/>
                  </a:moveTo>
                  <a:lnTo>
                    <a:pt x="0" y="120"/>
                  </a:lnTo>
                  <a:lnTo>
                    <a:pt x="125" y="0"/>
                  </a:lnTo>
                  <a:lnTo>
                    <a:pt x="987" y="864"/>
                  </a:lnTo>
                  <a:lnTo>
                    <a:pt x="863" y="989"/>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8" name="Freeform 76"/>
            <p:cNvSpPr>
              <a:spLocks noChangeArrowheads="1"/>
            </p:cNvSpPr>
            <p:nvPr/>
          </p:nvSpPr>
          <p:spPr bwMode="auto">
            <a:xfrm>
              <a:off x="11623675" y="5060950"/>
              <a:ext cx="61913" cy="595312"/>
            </a:xfrm>
            <a:custGeom>
              <a:avLst/>
              <a:gdLst>
                <a:gd name="T0" fmla="*/ 174 w 175"/>
                <a:gd name="T1" fmla="*/ 1657 h 1658"/>
                <a:gd name="T2" fmla="*/ 0 w 175"/>
                <a:gd name="T3" fmla="*/ 1657 h 1658"/>
                <a:gd name="T4" fmla="*/ 0 w 175"/>
                <a:gd name="T5" fmla="*/ 0 h 1658"/>
                <a:gd name="T6" fmla="*/ 174 w 175"/>
                <a:gd name="T7" fmla="*/ 0 h 1658"/>
                <a:gd name="T8" fmla="*/ 174 w 175"/>
                <a:gd name="T9" fmla="*/ 1657 h 1658"/>
              </a:gdLst>
              <a:ahLst/>
              <a:cxnLst>
                <a:cxn ang="0">
                  <a:pos x="T0" y="T1"/>
                </a:cxn>
                <a:cxn ang="0">
                  <a:pos x="T2" y="T3"/>
                </a:cxn>
                <a:cxn ang="0">
                  <a:pos x="T4" y="T5"/>
                </a:cxn>
                <a:cxn ang="0">
                  <a:pos x="T6" y="T7"/>
                </a:cxn>
                <a:cxn ang="0">
                  <a:pos x="T8" y="T9"/>
                </a:cxn>
              </a:cxnLst>
              <a:rect l="0" t="0" r="r" b="b"/>
              <a:pathLst>
                <a:path w="175" h="1658">
                  <a:moveTo>
                    <a:pt x="174" y="1657"/>
                  </a:moveTo>
                  <a:lnTo>
                    <a:pt x="0" y="1657"/>
                  </a:lnTo>
                  <a:lnTo>
                    <a:pt x="0" y="0"/>
                  </a:lnTo>
                  <a:lnTo>
                    <a:pt x="174" y="0"/>
                  </a:lnTo>
                  <a:lnTo>
                    <a:pt x="174" y="1657"/>
                  </a:lnTo>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9" name="Freeform 77"/>
            <p:cNvSpPr>
              <a:spLocks noChangeArrowheads="1"/>
            </p:cNvSpPr>
            <p:nvPr/>
          </p:nvSpPr>
          <p:spPr bwMode="auto">
            <a:xfrm>
              <a:off x="9909175" y="4921250"/>
              <a:ext cx="61913" cy="288925"/>
            </a:xfrm>
            <a:custGeom>
              <a:avLst/>
              <a:gdLst>
                <a:gd name="T0" fmla="*/ 174 w 175"/>
                <a:gd name="T1" fmla="*/ 804 h 805"/>
                <a:gd name="T2" fmla="*/ 0 w 175"/>
                <a:gd name="T3" fmla="*/ 804 h 805"/>
                <a:gd name="T4" fmla="*/ 0 w 175"/>
                <a:gd name="T5" fmla="*/ 0 h 805"/>
                <a:gd name="T6" fmla="*/ 174 w 175"/>
                <a:gd name="T7" fmla="*/ 0 h 805"/>
                <a:gd name="T8" fmla="*/ 174 w 175"/>
                <a:gd name="T9" fmla="*/ 804 h 805"/>
              </a:gdLst>
              <a:ahLst/>
              <a:cxnLst>
                <a:cxn ang="0">
                  <a:pos x="T0" y="T1"/>
                </a:cxn>
                <a:cxn ang="0">
                  <a:pos x="T2" y="T3"/>
                </a:cxn>
                <a:cxn ang="0">
                  <a:pos x="T4" y="T5"/>
                </a:cxn>
                <a:cxn ang="0">
                  <a:pos x="T6" y="T7"/>
                </a:cxn>
                <a:cxn ang="0">
                  <a:pos x="T8" y="T9"/>
                </a:cxn>
              </a:cxnLst>
              <a:rect l="0" t="0" r="r" b="b"/>
              <a:pathLst>
                <a:path w="175" h="805">
                  <a:moveTo>
                    <a:pt x="174" y="804"/>
                  </a:moveTo>
                  <a:lnTo>
                    <a:pt x="0" y="804"/>
                  </a:lnTo>
                  <a:lnTo>
                    <a:pt x="0" y="0"/>
                  </a:lnTo>
                  <a:lnTo>
                    <a:pt x="174" y="0"/>
                  </a:lnTo>
                  <a:lnTo>
                    <a:pt x="174" y="804"/>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0" name="Freeform 78"/>
            <p:cNvSpPr>
              <a:spLocks noChangeArrowheads="1"/>
            </p:cNvSpPr>
            <p:nvPr/>
          </p:nvSpPr>
          <p:spPr bwMode="auto">
            <a:xfrm>
              <a:off x="9442450" y="5367338"/>
              <a:ext cx="61913" cy="255587"/>
            </a:xfrm>
            <a:custGeom>
              <a:avLst/>
              <a:gdLst>
                <a:gd name="T0" fmla="*/ 174 w 175"/>
                <a:gd name="T1" fmla="*/ 712 h 713"/>
                <a:gd name="T2" fmla="*/ 0 w 175"/>
                <a:gd name="T3" fmla="*/ 712 h 713"/>
                <a:gd name="T4" fmla="*/ 0 w 175"/>
                <a:gd name="T5" fmla="*/ 0 h 713"/>
                <a:gd name="T6" fmla="*/ 174 w 175"/>
                <a:gd name="T7" fmla="*/ 0 h 713"/>
                <a:gd name="T8" fmla="*/ 174 w 175"/>
                <a:gd name="T9" fmla="*/ 712 h 713"/>
              </a:gdLst>
              <a:ahLst/>
              <a:cxnLst>
                <a:cxn ang="0">
                  <a:pos x="T0" y="T1"/>
                </a:cxn>
                <a:cxn ang="0">
                  <a:pos x="T2" y="T3"/>
                </a:cxn>
                <a:cxn ang="0">
                  <a:pos x="T4" y="T5"/>
                </a:cxn>
                <a:cxn ang="0">
                  <a:pos x="T6" y="T7"/>
                </a:cxn>
                <a:cxn ang="0">
                  <a:pos x="T8" y="T9"/>
                </a:cxn>
              </a:cxnLst>
              <a:rect l="0" t="0" r="r" b="b"/>
              <a:pathLst>
                <a:path w="175" h="713">
                  <a:moveTo>
                    <a:pt x="174" y="712"/>
                  </a:moveTo>
                  <a:lnTo>
                    <a:pt x="0" y="712"/>
                  </a:lnTo>
                  <a:lnTo>
                    <a:pt x="0" y="0"/>
                  </a:lnTo>
                  <a:lnTo>
                    <a:pt x="174" y="0"/>
                  </a:lnTo>
                  <a:lnTo>
                    <a:pt x="174" y="712"/>
                  </a:lnTo>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1" name="Freeform 79"/>
            <p:cNvSpPr>
              <a:spLocks noChangeArrowheads="1"/>
            </p:cNvSpPr>
            <p:nvPr/>
          </p:nvSpPr>
          <p:spPr bwMode="auto">
            <a:xfrm>
              <a:off x="11466513" y="2760663"/>
              <a:ext cx="61913" cy="2019300"/>
            </a:xfrm>
            <a:custGeom>
              <a:avLst/>
              <a:gdLst>
                <a:gd name="T0" fmla="*/ 174 w 175"/>
                <a:gd name="T1" fmla="*/ 5612 h 5613"/>
                <a:gd name="T2" fmla="*/ 0 w 175"/>
                <a:gd name="T3" fmla="*/ 5612 h 5613"/>
                <a:gd name="T4" fmla="*/ 0 w 175"/>
                <a:gd name="T5" fmla="*/ 0 h 5613"/>
                <a:gd name="T6" fmla="*/ 174 w 175"/>
                <a:gd name="T7" fmla="*/ 0 h 5613"/>
                <a:gd name="T8" fmla="*/ 174 w 175"/>
                <a:gd name="T9" fmla="*/ 5612 h 5613"/>
              </a:gdLst>
              <a:ahLst/>
              <a:cxnLst>
                <a:cxn ang="0">
                  <a:pos x="T0" y="T1"/>
                </a:cxn>
                <a:cxn ang="0">
                  <a:pos x="T2" y="T3"/>
                </a:cxn>
                <a:cxn ang="0">
                  <a:pos x="T4" y="T5"/>
                </a:cxn>
                <a:cxn ang="0">
                  <a:pos x="T6" y="T7"/>
                </a:cxn>
                <a:cxn ang="0">
                  <a:pos x="T8" y="T9"/>
                </a:cxn>
              </a:cxnLst>
              <a:rect l="0" t="0" r="r" b="b"/>
              <a:pathLst>
                <a:path w="175" h="5613">
                  <a:moveTo>
                    <a:pt x="174" y="5612"/>
                  </a:moveTo>
                  <a:lnTo>
                    <a:pt x="0" y="5612"/>
                  </a:lnTo>
                  <a:lnTo>
                    <a:pt x="0" y="0"/>
                  </a:lnTo>
                  <a:lnTo>
                    <a:pt x="174" y="0"/>
                  </a:lnTo>
                  <a:lnTo>
                    <a:pt x="174" y="5612"/>
                  </a:lnTo>
                </a:path>
              </a:pathLst>
            </a:custGeom>
            <a:solidFill>
              <a:srgbClr val="F8D4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2" name="Freeform 80"/>
            <p:cNvSpPr>
              <a:spLocks noChangeArrowheads="1"/>
            </p:cNvSpPr>
            <p:nvPr/>
          </p:nvSpPr>
          <p:spPr bwMode="auto">
            <a:xfrm>
              <a:off x="11623675" y="2605088"/>
              <a:ext cx="61913" cy="2019300"/>
            </a:xfrm>
            <a:custGeom>
              <a:avLst/>
              <a:gdLst>
                <a:gd name="T0" fmla="*/ 174 w 175"/>
                <a:gd name="T1" fmla="*/ 5612 h 5613"/>
                <a:gd name="T2" fmla="*/ 0 w 175"/>
                <a:gd name="T3" fmla="*/ 5612 h 5613"/>
                <a:gd name="T4" fmla="*/ 0 w 175"/>
                <a:gd name="T5" fmla="*/ 0 h 5613"/>
                <a:gd name="T6" fmla="*/ 174 w 175"/>
                <a:gd name="T7" fmla="*/ 0 h 5613"/>
                <a:gd name="T8" fmla="*/ 174 w 175"/>
                <a:gd name="T9" fmla="*/ 5612 h 5613"/>
              </a:gdLst>
              <a:ahLst/>
              <a:cxnLst>
                <a:cxn ang="0">
                  <a:pos x="T0" y="T1"/>
                </a:cxn>
                <a:cxn ang="0">
                  <a:pos x="T2" y="T3"/>
                </a:cxn>
                <a:cxn ang="0">
                  <a:pos x="T4" y="T5"/>
                </a:cxn>
                <a:cxn ang="0">
                  <a:pos x="T6" y="T7"/>
                </a:cxn>
                <a:cxn ang="0">
                  <a:pos x="T8" y="T9"/>
                </a:cxn>
              </a:cxnLst>
              <a:rect l="0" t="0" r="r" b="b"/>
              <a:pathLst>
                <a:path w="175" h="5613">
                  <a:moveTo>
                    <a:pt x="174" y="5612"/>
                  </a:moveTo>
                  <a:lnTo>
                    <a:pt x="0" y="5612"/>
                  </a:lnTo>
                  <a:lnTo>
                    <a:pt x="0" y="0"/>
                  </a:lnTo>
                  <a:lnTo>
                    <a:pt x="174" y="0"/>
                  </a:lnTo>
                  <a:lnTo>
                    <a:pt x="174" y="5612"/>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3" name="Freeform 81"/>
            <p:cNvSpPr>
              <a:spLocks noChangeArrowheads="1"/>
            </p:cNvSpPr>
            <p:nvPr/>
          </p:nvSpPr>
          <p:spPr bwMode="auto">
            <a:xfrm>
              <a:off x="11623675" y="881063"/>
              <a:ext cx="61913" cy="735012"/>
            </a:xfrm>
            <a:custGeom>
              <a:avLst/>
              <a:gdLst>
                <a:gd name="T0" fmla="*/ 174 w 175"/>
                <a:gd name="T1" fmla="*/ 2047 h 2048"/>
                <a:gd name="T2" fmla="*/ 0 w 175"/>
                <a:gd name="T3" fmla="*/ 2047 h 2048"/>
                <a:gd name="T4" fmla="*/ 0 w 175"/>
                <a:gd name="T5" fmla="*/ 0 h 2048"/>
                <a:gd name="T6" fmla="*/ 174 w 175"/>
                <a:gd name="T7" fmla="*/ 0 h 2048"/>
                <a:gd name="T8" fmla="*/ 174 w 175"/>
                <a:gd name="T9" fmla="*/ 2047 h 2048"/>
              </a:gdLst>
              <a:ahLst/>
              <a:cxnLst>
                <a:cxn ang="0">
                  <a:pos x="T0" y="T1"/>
                </a:cxn>
                <a:cxn ang="0">
                  <a:pos x="T2" y="T3"/>
                </a:cxn>
                <a:cxn ang="0">
                  <a:pos x="T4" y="T5"/>
                </a:cxn>
                <a:cxn ang="0">
                  <a:pos x="T6" y="T7"/>
                </a:cxn>
                <a:cxn ang="0">
                  <a:pos x="T8" y="T9"/>
                </a:cxn>
              </a:cxnLst>
              <a:rect l="0" t="0" r="r" b="b"/>
              <a:pathLst>
                <a:path w="175" h="2048">
                  <a:moveTo>
                    <a:pt x="174" y="2047"/>
                  </a:moveTo>
                  <a:lnTo>
                    <a:pt x="0" y="2047"/>
                  </a:lnTo>
                  <a:lnTo>
                    <a:pt x="0" y="0"/>
                  </a:lnTo>
                  <a:lnTo>
                    <a:pt x="174" y="0"/>
                  </a:lnTo>
                  <a:lnTo>
                    <a:pt x="174" y="2047"/>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4" name="Freeform 82"/>
            <p:cNvSpPr>
              <a:spLocks noChangeArrowheads="1"/>
            </p:cNvSpPr>
            <p:nvPr/>
          </p:nvSpPr>
          <p:spPr bwMode="auto">
            <a:xfrm>
              <a:off x="11777663" y="2760663"/>
              <a:ext cx="61913" cy="2019300"/>
            </a:xfrm>
            <a:custGeom>
              <a:avLst/>
              <a:gdLst>
                <a:gd name="T0" fmla="*/ 174 w 175"/>
                <a:gd name="T1" fmla="*/ 5612 h 5613"/>
                <a:gd name="T2" fmla="*/ 0 w 175"/>
                <a:gd name="T3" fmla="*/ 5612 h 5613"/>
                <a:gd name="T4" fmla="*/ 0 w 175"/>
                <a:gd name="T5" fmla="*/ 0 h 5613"/>
                <a:gd name="T6" fmla="*/ 174 w 175"/>
                <a:gd name="T7" fmla="*/ 0 h 5613"/>
                <a:gd name="T8" fmla="*/ 174 w 175"/>
                <a:gd name="T9" fmla="*/ 5612 h 5613"/>
              </a:gdLst>
              <a:ahLst/>
              <a:cxnLst>
                <a:cxn ang="0">
                  <a:pos x="T0" y="T1"/>
                </a:cxn>
                <a:cxn ang="0">
                  <a:pos x="T2" y="T3"/>
                </a:cxn>
                <a:cxn ang="0">
                  <a:pos x="T4" y="T5"/>
                </a:cxn>
                <a:cxn ang="0">
                  <a:pos x="T6" y="T7"/>
                </a:cxn>
                <a:cxn ang="0">
                  <a:pos x="T8" y="T9"/>
                </a:cxn>
              </a:cxnLst>
              <a:rect l="0" t="0" r="r" b="b"/>
              <a:pathLst>
                <a:path w="175" h="5613">
                  <a:moveTo>
                    <a:pt x="174" y="5612"/>
                  </a:moveTo>
                  <a:lnTo>
                    <a:pt x="0" y="5612"/>
                  </a:lnTo>
                  <a:lnTo>
                    <a:pt x="0" y="0"/>
                  </a:lnTo>
                  <a:lnTo>
                    <a:pt x="174" y="0"/>
                  </a:lnTo>
                  <a:lnTo>
                    <a:pt x="174" y="5612"/>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5" name="Freeform 83"/>
            <p:cNvSpPr>
              <a:spLocks noChangeArrowheads="1"/>
            </p:cNvSpPr>
            <p:nvPr/>
          </p:nvSpPr>
          <p:spPr bwMode="auto">
            <a:xfrm>
              <a:off x="10375900" y="3729038"/>
              <a:ext cx="61913" cy="377825"/>
            </a:xfrm>
            <a:custGeom>
              <a:avLst/>
              <a:gdLst>
                <a:gd name="T0" fmla="*/ 174 w 175"/>
                <a:gd name="T1" fmla="*/ 1054 h 1055"/>
                <a:gd name="T2" fmla="*/ 0 w 175"/>
                <a:gd name="T3" fmla="*/ 1054 h 1055"/>
                <a:gd name="T4" fmla="*/ 0 w 175"/>
                <a:gd name="T5" fmla="*/ 0 h 1055"/>
                <a:gd name="T6" fmla="*/ 174 w 175"/>
                <a:gd name="T7" fmla="*/ 0 h 1055"/>
                <a:gd name="T8" fmla="*/ 174 w 175"/>
                <a:gd name="T9" fmla="*/ 1054 h 1055"/>
              </a:gdLst>
              <a:ahLst/>
              <a:cxnLst>
                <a:cxn ang="0">
                  <a:pos x="T0" y="T1"/>
                </a:cxn>
                <a:cxn ang="0">
                  <a:pos x="T2" y="T3"/>
                </a:cxn>
                <a:cxn ang="0">
                  <a:pos x="T4" y="T5"/>
                </a:cxn>
                <a:cxn ang="0">
                  <a:pos x="T6" y="T7"/>
                </a:cxn>
                <a:cxn ang="0">
                  <a:pos x="T8" y="T9"/>
                </a:cxn>
              </a:cxnLst>
              <a:rect l="0" t="0" r="r" b="b"/>
              <a:pathLst>
                <a:path w="175" h="1055">
                  <a:moveTo>
                    <a:pt x="174" y="1054"/>
                  </a:moveTo>
                  <a:lnTo>
                    <a:pt x="0" y="1054"/>
                  </a:lnTo>
                  <a:lnTo>
                    <a:pt x="0" y="0"/>
                  </a:lnTo>
                  <a:lnTo>
                    <a:pt x="174" y="0"/>
                  </a:lnTo>
                  <a:lnTo>
                    <a:pt x="174" y="1054"/>
                  </a:lnTo>
                </a:path>
              </a:pathLst>
            </a:custGeom>
            <a:solidFill>
              <a:srgbClr val="F8D4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6" name="Freeform 84"/>
            <p:cNvSpPr>
              <a:spLocks noChangeArrowheads="1"/>
            </p:cNvSpPr>
            <p:nvPr/>
          </p:nvSpPr>
          <p:spPr bwMode="auto">
            <a:xfrm>
              <a:off x="8975725" y="5703888"/>
              <a:ext cx="371475" cy="374650"/>
            </a:xfrm>
            <a:custGeom>
              <a:avLst/>
              <a:gdLst>
                <a:gd name="T0" fmla="*/ 521 w 1038"/>
                <a:gd name="T1" fmla="*/ 1044 h 1045"/>
                <a:gd name="T2" fmla="*/ 489 w 1038"/>
                <a:gd name="T3" fmla="*/ 1038 h 1045"/>
                <a:gd name="T4" fmla="*/ 473 w 1038"/>
                <a:gd name="T5" fmla="*/ 1027 h 1045"/>
                <a:gd name="T6" fmla="*/ 456 w 1038"/>
                <a:gd name="T7" fmla="*/ 1016 h 1045"/>
                <a:gd name="T8" fmla="*/ 27 w 1038"/>
                <a:gd name="T9" fmla="*/ 582 h 1045"/>
                <a:gd name="T10" fmla="*/ 17 w 1038"/>
                <a:gd name="T11" fmla="*/ 571 h 1045"/>
                <a:gd name="T12" fmla="*/ 6 w 1038"/>
                <a:gd name="T13" fmla="*/ 555 h 1045"/>
                <a:gd name="T14" fmla="*/ 0 w 1038"/>
                <a:gd name="T15" fmla="*/ 538 h 1045"/>
                <a:gd name="T16" fmla="*/ 0 w 1038"/>
                <a:gd name="T17" fmla="*/ 522 h 1045"/>
                <a:gd name="T18" fmla="*/ 0 w 1038"/>
                <a:gd name="T19" fmla="*/ 505 h 1045"/>
                <a:gd name="T20" fmla="*/ 6 w 1038"/>
                <a:gd name="T21" fmla="*/ 489 h 1045"/>
                <a:gd name="T22" fmla="*/ 17 w 1038"/>
                <a:gd name="T23" fmla="*/ 473 h 1045"/>
                <a:gd name="T24" fmla="*/ 27 w 1038"/>
                <a:gd name="T25" fmla="*/ 462 h 1045"/>
                <a:gd name="T26" fmla="*/ 456 w 1038"/>
                <a:gd name="T27" fmla="*/ 28 h 1045"/>
                <a:gd name="T28" fmla="*/ 473 w 1038"/>
                <a:gd name="T29" fmla="*/ 16 h 1045"/>
                <a:gd name="T30" fmla="*/ 483 w 1038"/>
                <a:gd name="T31" fmla="*/ 12 h 1045"/>
                <a:gd name="T32" fmla="*/ 500 w 1038"/>
                <a:gd name="T33" fmla="*/ 6 h 1045"/>
                <a:gd name="T34" fmla="*/ 521 w 1038"/>
                <a:gd name="T35" fmla="*/ 0 h 1045"/>
                <a:gd name="T36" fmla="*/ 537 w 1038"/>
                <a:gd name="T37" fmla="*/ 6 h 1045"/>
                <a:gd name="T38" fmla="*/ 554 w 1038"/>
                <a:gd name="T39" fmla="*/ 12 h 1045"/>
                <a:gd name="T40" fmla="*/ 565 w 1038"/>
                <a:gd name="T41" fmla="*/ 16 h 1045"/>
                <a:gd name="T42" fmla="*/ 581 w 1038"/>
                <a:gd name="T43" fmla="*/ 28 h 1045"/>
                <a:gd name="T44" fmla="*/ 1015 w 1038"/>
                <a:gd name="T45" fmla="*/ 462 h 1045"/>
                <a:gd name="T46" fmla="*/ 1026 w 1038"/>
                <a:gd name="T47" fmla="*/ 473 h 1045"/>
                <a:gd name="T48" fmla="*/ 1031 w 1038"/>
                <a:gd name="T49" fmla="*/ 489 h 1045"/>
                <a:gd name="T50" fmla="*/ 1037 w 1038"/>
                <a:gd name="T51" fmla="*/ 505 h 1045"/>
                <a:gd name="T52" fmla="*/ 1037 w 1038"/>
                <a:gd name="T53" fmla="*/ 522 h 1045"/>
                <a:gd name="T54" fmla="*/ 1037 w 1038"/>
                <a:gd name="T55" fmla="*/ 538 h 1045"/>
                <a:gd name="T56" fmla="*/ 1031 w 1038"/>
                <a:gd name="T57" fmla="*/ 555 h 1045"/>
                <a:gd name="T58" fmla="*/ 1026 w 1038"/>
                <a:gd name="T59" fmla="*/ 571 h 1045"/>
                <a:gd name="T60" fmla="*/ 1015 w 1038"/>
                <a:gd name="T61" fmla="*/ 582 h 1045"/>
                <a:gd name="T62" fmla="*/ 581 w 1038"/>
                <a:gd name="T63" fmla="*/ 1016 h 1045"/>
                <a:gd name="T64" fmla="*/ 565 w 1038"/>
                <a:gd name="T65" fmla="*/ 1027 h 1045"/>
                <a:gd name="T66" fmla="*/ 554 w 1038"/>
                <a:gd name="T67" fmla="*/ 1038 h 1045"/>
                <a:gd name="T68" fmla="*/ 521 w 1038"/>
                <a:gd name="T69" fmla="*/ 1044 h 1045"/>
                <a:gd name="T70" fmla="*/ 212 w 1038"/>
                <a:gd name="T71" fmla="*/ 522 h 1045"/>
                <a:gd name="T72" fmla="*/ 521 w 1038"/>
                <a:gd name="T73" fmla="*/ 832 h 1045"/>
                <a:gd name="T74" fmla="*/ 831 w 1038"/>
                <a:gd name="T75" fmla="*/ 522 h 1045"/>
                <a:gd name="T76" fmla="*/ 521 w 1038"/>
                <a:gd name="T77" fmla="*/ 212 h 1045"/>
                <a:gd name="T78" fmla="*/ 212 w 1038"/>
                <a:gd name="T79" fmla="*/ 522 h 1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8" h="1045">
                  <a:moveTo>
                    <a:pt x="521" y="1044"/>
                  </a:moveTo>
                  <a:lnTo>
                    <a:pt x="489" y="1038"/>
                  </a:lnTo>
                  <a:lnTo>
                    <a:pt x="473" y="1027"/>
                  </a:lnTo>
                  <a:lnTo>
                    <a:pt x="456" y="1016"/>
                  </a:lnTo>
                  <a:lnTo>
                    <a:pt x="27" y="582"/>
                  </a:lnTo>
                  <a:lnTo>
                    <a:pt x="17" y="571"/>
                  </a:lnTo>
                  <a:lnTo>
                    <a:pt x="6" y="555"/>
                  </a:lnTo>
                  <a:lnTo>
                    <a:pt x="0" y="538"/>
                  </a:lnTo>
                  <a:lnTo>
                    <a:pt x="0" y="522"/>
                  </a:lnTo>
                  <a:lnTo>
                    <a:pt x="0" y="505"/>
                  </a:lnTo>
                  <a:lnTo>
                    <a:pt x="6" y="489"/>
                  </a:lnTo>
                  <a:lnTo>
                    <a:pt x="17" y="473"/>
                  </a:lnTo>
                  <a:lnTo>
                    <a:pt x="27" y="462"/>
                  </a:lnTo>
                  <a:lnTo>
                    <a:pt x="456" y="28"/>
                  </a:lnTo>
                  <a:lnTo>
                    <a:pt x="473" y="16"/>
                  </a:lnTo>
                  <a:lnTo>
                    <a:pt x="483" y="12"/>
                  </a:lnTo>
                  <a:lnTo>
                    <a:pt x="500" y="6"/>
                  </a:lnTo>
                  <a:lnTo>
                    <a:pt x="521" y="0"/>
                  </a:lnTo>
                  <a:lnTo>
                    <a:pt x="537" y="6"/>
                  </a:lnTo>
                  <a:lnTo>
                    <a:pt x="554" y="12"/>
                  </a:lnTo>
                  <a:lnTo>
                    <a:pt x="565" y="16"/>
                  </a:lnTo>
                  <a:lnTo>
                    <a:pt x="581" y="28"/>
                  </a:lnTo>
                  <a:lnTo>
                    <a:pt x="1015" y="462"/>
                  </a:lnTo>
                  <a:lnTo>
                    <a:pt x="1026" y="473"/>
                  </a:lnTo>
                  <a:lnTo>
                    <a:pt x="1031" y="489"/>
                  </a:lnTo>
                  <a:lnTo>
                    <a:pt x="1037" y="505"/>
                  </a:lnTo>
                  <a:lnTo>
                    <a:pt x="1037" y="522"/>
                  </a:lnTo>
                  <a:lnTo>
                    <a:pt x="1037" y="538"/>
                  </a:lnTo>
                  <a:lnTo>
                    <a:pt x="1031" y="555"/>
                  </a:lnTo>
                  <a:lnTo>
                    <a:pt x="1026" y="571"/>
                  </a:lnTo>
                  <a:lnTo>
                    <a:pt x="1015" y="582"/>
                  </a:lnTo>
                  <a:lnTo>
                    <a:pt x="581" y="1016"/>
                  </a:lnTo>
                  <a:lnTo>
                    <a:pt x="565" y="1027"/>
                  </a:lnTo>
                  <a:lnTo>
                    <a:pt x="554" y="1038"/>
                  </a:lnTo>
                  <a:lnTo>
                    <a:pt x="521" y="1044"/>
                  </a:lnTo>
                  <a:close/>
                  <a:moveTo>
                    <a:pt x="212" y="522"/>
                  </a:moveTo>
                  <a:lnTo>
                    <a:pt x="521" y="832"/>
                  </a:lnTo>
                  <a:lnTo>
                    <a:pt x="831" y="522"/>
                  </a:lnTo>
                  <a:lnTo>
                    <a:pt x="521" y="212"/>
                  </a:lnTo>
                  <a:lnTo>
                    <a:pt x="212" y="522"/>
                  </a:lnTo>
                  <a:close/>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7" name="Freeform 85"/>
            <p:cNvSpPr>
              <a:spLocks noChangeArrowheads="1"/>
            </p:cNvSpPr>
            <p:nvPr/>
          </p:nvSpPr>
          <p:spPr bwMode="auto">
            <a:xfrm>
              <a:off x="11310938" y="4592638"/>
              <a:ext cx="684213" cy="1062037"/>
            </a:xfrm>
            <a:custGeom>
              <a:avLst/>
              <a:gdLst>
                <a:gd name="T0" fmla="*/ 173 w 1906"/>
                <a:gd name="T1" fmla="*/ 2955 h 2956"/>
                <a:gd name="T2" fmla="*/ 0 w 1906"/>
                <a:gd name="T3" fmla="*/ 2955 h 2956"/>
                <a:gd name="T4" fmla="*/ 0 w 1906"/>
                <a:gd name="T5" fmla="*/ 956 h 2956"/>
                <a:gd name="T6" fmla="*/ 0 w 1906"/>
                <a:gd name="T7" fmla="*/ 956 h 2956"/>
                <a:gd name="T8" fmla="*/ 0 w 1906"/>
                <a:gd name="T9" fmla="*/ 940 h 2956"/>
                <a:gd name="T10" fmla="*/ 5 w 1906"/>
                <a:gd name="T11" fmla="*/ 924 h 2956"/>
                <a:gd name="T12" fmla="*/ 16 w 1906"/>
                <a:gd name="T13" fmla="*/ 907 h 2956"/>
                <a:gd name="T14" fmla="*/ 27 w 1906"/>
                <a:gd name="T15" fmla="*/ 896 h 2956"/>
                <a:gd name="T16" fmla="*/ 890 w 1906"/>
                <a:gd name="T17" fmla="*/ 27 h 2956"/>
                <a:gd name="T18" fmla="*/ 890 w 1906"/>
                <a:gd name="T19" fmla="*/ 27 h 2956"/>
                <a:gd name="T20" fmla="*/ 906 w 1906"/>
                <a:gd name="T21" fmla="*/ 16 h 2956"/>
                <a:gd name="T22" fmla="*/ 917 w 1906"/>
                <a:gd name="T23" fmla="*/ 10 h 2956"/>
                <a:gd name="T24" fmla="*/ 933 w 1906"/>
                <a:gd name="T25" fmla="*/ 6 h 2956"/>
                <a:gd name="T26" fmla="*/ 955 w 1906"/>
                <a:gd name="T27" fmla="*/ 0 h 2956"/>
                <a:gd name="T28" fmla="*/ 955 w 1906"/>
                <a:gd name="T29" fmla="*/ 0 h 2956"/>
                <a:gd name="T30" fmla="*/ 955 w 1906"/>
                <a:gd name="T31" fmla="*/ 0 h 2956"/>
                <a:gd name="T32" fmla="*/ 971 w 1906"/>
                <a:gd name="T33" fmla="*/ 6 h 2956"/>
                <a:gd name="T34" fmla="*/ 987 w 1906"/>
                <a:gd name="T35" fmla="*/ 10 h 2956"/>
                <a:gd name="T36" fmla="*/ 998 w 1906"/>
                <a:gd name="T37" fmla="*/ 16 h 2956"/>
                <a:gd name="T38" fmla="*/ 1014 w 1906"/>
                <a:gd name="T39" fmla="*/ 27 h 2956"/>
                <a:gd name="T40" fmla="*/ 1878 w 1906"/>
                <a:gd name="T41" fmla="*/ 896 h 2956"/>
                <a:gd name="T42" fmla="*/ 1878 w 1906"/>
                <a:gd name="T43" fmla="*/ 896 h 2956"/>
                <a:gd name="T44" fmla="*/ 1889 w 1906"/>
                <a:gd name="T45" fmla="*/ 907 h 2956"/>
                <a:gd name="T46" fmla="*/ 1899 w 1906"/>
                <a:gd name="T47" fmla="*/ 924 h 2956"/>
                <a:gd name="T48" fmla="*/ 1905 w 1906"/>
                <a:gd name="T49" fmla="*/ 956 h 2956"/>
                <a:gd name="T50" fmla="*/ 1899 w 1906"/>
                <a:gd name="T51" fmla="*/ 988 h 2956"/>
                <a:gd name="T52" fmla="*/ 1889 w 1906"/>
                <a:gd name="T53" fmla="*/ 1005 h 2956"/>
                <a:gd name="T54" fmla="*/ 1878 w 1906"/>
                <a:gd name="T55" fmla="*/ 1016 h 2956"/>
                <a:gd name="T56" fmla="*/ 1455 w 1906"/>
                <a:gd name="T57" fmla="*/ 1440 h 2956"/>
                <a:gd name="T58" fmla="*/ 1330 w 1906"/>
                <a:gd name="T59" fmla="*/ 1320 h 2956"/>
                <a:gd name="T60" fmla="*/ 1693 w 1906"/>
                <a:gd name="T61" fmla="*/ 956 h 2956"/>
                <a:gd name="T62" fmla="*/ 955 w 1906"/>
                <a:gd name="T63" fmla="*/ 212 h 2956"/>
                <a:gd name="T64" fmla="*/ 173 w 1906"/>
                <a:gd name="T65" fmla="*/ 994 h 2956"/>
                <a:gd name="T66" fmla="*/ 173 w 1906"/>
                <a:gd name="T67" fmla="*/ 2955 h 2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06" h="2956">
                  <a:moveTo>
                    <a:pt x="173" y="2955"/>
                  </a:moveTo>
                  <a:lnTo>
                    <a:pt x="0" y="2955"/>
                  </a:lnTo>
                  <a:lnTo>
                    <a:pt x="0" y="956"/>
                  </a:lnTo>
                  <a:lnTo>
                    <a:pt x="0" y="956"/>
                  </a:lnTo>
                  <a:lnTo>
                    <a:pt x="0" y="940"/>
                  </a:lnTo>
                  <a:lnTo>
                    <a:pt x="5" y="924"/>
                  </a:lnTo>
                  <a:lnTo>
                    <a:pt x="16" y="907"/>
                  </a:lnTo>
                  <a:lnTo>
                    <a:pt x="27" y="896"/>
                  </a:lnTo>
                  <a:lnTo>
                    <a:pt x="890" y="27"/>
                  </a:lnTo>
                  <a:lnTo>
                    <a:pt x="890" y="27"/>
                  </a:lnTo>
                  <a:lnTo>
                    <a:pt x="906" y="16"/>
                  </a:lnTo>
                  <a:lnTo>
                    <a:pt x="917" y="10"/>
                  </a:lnTo>
                  <a:lnTo>
                    <a:pt x="933" y="6"/>
                  </a:lnTo>
                  <a:lnTo>
                    <a:pt x="955" y="0"/>
                  </a:lnTo>
                  <a:lnTo>
                    <a:pt x="955" y="0"/>
                  </a:lnTo>
                  <a:lnTo>
                    <a:pt x="955" y="0"/>
                  </a:lnTo>
                  <a:lnTo>
                    <a:pt x="971" y="6"/>
                  </a:lnTo>
                  <a:lnTo>
                    <a:pt x="987" y="10"/>
                  </a:lnTo>
                  <a:lnTo>
                    <a:pt x="998" y="16"/>
                  </a:lnTo>
                  <a:lnTo>
                    <a:pt x="1014" y="27"/>
                  </a:lnTo>
                  <a:lnTo>
                    <a:pt x="1878" y="896"/>
                  </a:lnTo>
                  <a:lnTo>
                    <a:pt x="1878" y="896"/>
                  </a:lnTo>
                  <a:lnTo>
                    <a:pt x="1889" y="907"/>
                  </a:lnTo>
                  <a:lnTo>
                    <a:pt x="1899" y="924"/>
                  </a:lnTo>
                  <a:lnTo>
                    <a:pt x="1905" y="956"/>
                  </a:lnTo>
                  <a:lnTo>
                    <a:pt x="1899" y="988"/>
                  </a:lnTo>
                  <a:lnTo>
                    <a:pt x="1889" y="1005"/>
                  </a:lnTo>
                  <a:lnTo>
                    <a:pt x="1878" y="1016"/>
                  </a:lnTo>
                  <a:lnTo>
                    <a:pt x="1455" y="1440"/>
                  </a:lnTo>
                  <a:lnTo>
                    <a:pt x="1330" y="1320"/>
                  </a:lnTo>
                  <a:lnTo>
                    <a:pt x="1693" y="956"/>
                  </a:lnTo>
                  <a:lnTo>
                    <a:pt x="955" y="212"/>
                  </a:lnTo>
                  <a:lnTo>
                    <a:pt x="173" y="994"/>
                  </a:lnTo>
                  <a:lnTo>
                    <a:pt x="173" y="2955"/>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8" name="Freeform 87"/>
            <p:cNvSpPr>
              <a:spLocks noChangeArrowheads="1"/>
            </p:cNvSpPr>
            <p:nvPr/>
          </p:nvSpPr>
          <p:spPr bwMode="auto">
            <a:xfrm>
              <a:off x="7727949" y="6732588"/>
              <a:ext cx="63501" cy="125412"/>
            </a:xfrm>
            <a:custGeom>
              <a:avLst/>
              <a:gdLst>
                <a:gd name="T0" fmla="*/ 174 w 175"/>
                <a:gd name="T1" fmla="*/ 1217 h 1218"/>
                <a:gd name="T2" fmla="*/ 0 w 175"/>
                <a:gd name="T3" fmla="*/ 1217 h 1218"/>
                <a:gd name="T4" fmla="*/ 0 w 175"/>
                <a:gd name="T5" fmla="*/ 0 h 1218"/>
                <a:gd name="T6" fmla="*/ 174 w 175"/>
                <a:gd name="T7" fmla="*/ 0 h 1218"/>
                <a:gd name="T8" fmla="*/ 174 w 175"/>
                <a:gd name="T9" fmla="*/ 1217 h 1218"/>
              </a:gdLst>
              <a:ahLst/>
              <a:cxnLst>
                <a:cxn ang="0">
                  <a:pos x="T0" y="T1"/>
                </a:cxn>
                <a:cxn ang="0">
                  <a:pos x="T2" y="T3"/>
                </a:cxn>
                <a:cxn ang="0">
                  <a:pos x="T4" y="T5"/>
                </a:cxn>
                <a:cxn ang="0">
                  <a:pos x="T6" y="T7"/>
                </a:cxn>
                <a:cxn ang="0">
                  <a:pos x="T8" y="T9"/>
                </a:cxn>
              </a:cxnLst>
              <a:rect l="0" t="0" r="r" b="b"/>
              <a:pathLst>
                <a:path w="175" h="1218">
                  <a:moveTo>
                    <a:pt x="174" y="1217"/>
                  </a:moveTo>
                  <a:lnTo>
                    <a:pt x="0" y="1217"/>
                  </a:lnTo>
                  <a:lnTo>
                    <a:pt x="0" y="0"/>
                  </a:lnTo>
                  <a:lnTo>
                    <a:pt x="174" y="0"/>
                  </a:lnTo>
                  <a:lnTo>
                    <a:pt x="174" y="1217"/>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9" name="Freeform 88"/>
            <p:cNvSpPr>
              <a:spLocks noChangeArrowheads="1"/>
            </p:cNvSpPr>
            <p:nvPr/>
          </p:nvSpPr>
          <p:spPr bwMode="auto">
            <a:xfrm>
              <a:off x="8040688" y="6053138"/>
              <a:ext cx="215900" cy="215900"/>
            </a:xfrm>
            <a:custGeom>
              <a:avLst/>
              <a:gdLst>
                <a:gd name="T0" fmla="*/ 239 w 604"/>
                <a:gd name="T1" fmla="*/ 598 h 604"/>
                <a:gd name="T2" fmla="*/ 130 w 604"/>
                <a:gd name="T3" fmla="*/ 554 h 604"/>
                <a:gd name="T4" fmla="*/ 49 w 604"/>
                <a:gd name="T5" fmla="*/ 473 h 604"/>
                <a:gd name="T6" fmla="*/ 5 w 604"/>
                <a:gd name="T7" fmla="*/ 364 h 604"/>
                <a:gd name="T8" fmla="*/ 5 w 604"/>
                <a:gd name="T9" fmla="*/ 239 h 604"/>
                <a:gd name="T10" fmla="*/ 49 w 604"/>
                <a:gd name="T11" fmla="*/ 130 h 604"/>
                <a:gd name="T12" fmla="*/ 130 w 604"/>
                <a:gd name="T13" fmla="*/ 48 h 604"/>
                <a:gd name="T14" fmla="*/ 239 w 604"/>
                <a:gd name="T15" fmla="*/ 5 h 604"/>
                <a:gd name="T16" fmla="*/ 364 w 604"/>
                <a:gd name="T17" fmla="*/ 5 h 604"/>
                <a:gd name="T18" fmla="*/ 472 w 604"/>
                <a:gd name="T19" fmla="*/ 48 h 604"/>
                <a:gd name="T20" fmla="*/ 554 w 604"/>
                <a:gd name="T21" fmla="*/ 130 h 604"/>
                <a:gd name="T22" fmla="*/ 597 w 604"/>
                <a:gd name="T23" fmla="*/ 239 h 604"/>
                <a:gd name="T24" fmla="*/ 597 w 604"/>
                <a:gd name="T25" fmla="*/ 364 h 604"/>
                <a:gd name="T26" fmla="*/ 554 w 604"/>
                <a:gd name="T27" fmla="*/ 473 h 604"/>
                <a:gd name="T28" fmla="*/ 472 w 604"/>
                <a:gd name="T29" fmla="*/ 554 h 604"/>
                <a:gd name="T30" fmla="*/ 364 w 604"/>
                <a:gd name="T31" fmla="*/ 598 h 604"/>
                <a:gd name="T32" fmla="*/ 304 w 604"/>
                <a:gd name="T33" fmla="*/ 173 h 604"/>
                <a:gd name="T34" fmla="*/ 250 w 604"/>
                <a:gd name="T35" fmla="*/ 179 h 604"/>
                <a:gd name="T36" fmla="*/ 212 w 604"/>
                <a:gd name="T37" fmla="*/ 212 h 604"/>
                <a:gd name="T38" fmla="*/ 184 w 604"/>
                <a:gd name="T39" fmla="*/ 250 h 604"/>
                <a:gd name="T40" fmla="*/ 174 w 604"/>
                <a:gd name="T41" fmla="*/ 298 h 604"/>
                <a:gd name="T42" fmla="*/ 184 w 604"/>
                <a:gd name="T43" fmla="*/ 353 h 604"/>
                <a:gd name="T44" fmla="*/ 212 w 604"/>
                <a:gd name="T45" fmla="*/ 391 h 604"/>
                <a:gd name="T46" fmla="*/ 250 w 604"/>
                <a:gd name="T47" fmla="*/ 418 h 604"/>
                <a:gd name="T48" fmla="*/ 304 w 604"/>
                <a:gd name="T49" fmla="*/ 429 h 604"/>
                <a:gd name="T50" fmla="*/ 353 w 604"/>
                <a:gd name="T51" fmla="*/ 418 h 604"/>
                <a:gd name="T52" fmla="*/ 391 w 604"/>
                <a:gd name="T53" fmla="*/ 391 h 604"/>
                <a:gd name="T54" fmla="*/ 424 w 604"/>
                <a:gd name="T55" fmla="*/ 353 h 604"/>
                <a:gd name="T56" fmla="*/ 429 w 604"/>
                <a:gd name="T57" fmla="*/ 298 h 604"/>
                <a:gd name="T58" fmla="*/ 424 w 604"/>
                <a:gd name="T59" fmla="*/ 250 h 604"/>
                <a:gd name="T60" fmla="*/ 391 w 604"/>
                <a:gd name="T61" fmla="*/ 212 h 604"/>
                <a:gd name="T62" fmla="*/ 353 w 604"/>
                <a:gd name="T63" fmla="*/ 179 h 604"/>
                <a:gd name="T64" fmla="*/ 304 w 604"/>
                <a:gd name="T65" fmla="*/ 17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4" h="604">
                  <a:moveTo>
                    <a:pt x="304" y="603"/>
                  </a:moveTo>
                  <a:lnTo>
                    <a:pt x="239" y="598"/>
                  </a:lnTo>
                  <a:lnTo>
                    <a:pt x="184" y="581"/>
                  </a:lnTo>
                  <a:lnTo>
                    <a:pt x="130" y="554"/>
                  </a:lnTo>
                  <a:lnTo>
                    <a:pt x="87" y="516"/>
                  </a:lnTo>
                  <a:lnTo>
                    <a:pt x="49" y="473"/>
                  </a:lnTo>
                  <a:lnTo>
                    <a:pt x="22" y="418"/>
                  </a:lnTo>
                  <a:lnTo>
                    <a:pt x="5" y="364"/>
                  </a:lnTo>
                  <a:lnTo>
                    <a:pt x="0" y="298"/>
                  </a:lnTo>
                  <a:lnTo>
                    <a:pt x="5" y="239"/>
                  </a:lnTo>
                  <a:lnTo>
                    <a:pt x="22" y="184"/>
                  </a:lnTo>
                  <a:lnTo>
                    <a:pt x="49" y="130"/>
                  </a:lnTo>
                  <a:lnTo>
                    <a:pt x="87" y="87"/>
                  </a:lnTo>
                  <a:lnTo>
                    <a:pt x="130" y="48"/>
                  </a:lnTo>
                  <a:lnTo>
                    <a:pt x="184" y="21"/>
                  </a:lnTo>
                  <a:lnTo>
                    <a:pt x="239" y="5"/>
                  </a:lnTo>
                  <a:lnTo>
                    <a:pt x="304" y="0"/>
                  </a:lnTo>
                  <a:lnTo>
                    <a:pt x="364" y="5"/>
                  </a:lnTo>
                  <a:lnTo>
                    <a:pt x="418" y="21"/>
                  </a:lnTo>
                  <a:lnTo>
                    <a:pt x="472" y="48"/>
                  </a:lnTo>
                  <a:lnTo>
                    <a:pt x="516" y="87"/>
                  </a:lnTo>
                  <a:lnTo>
                    <a:pt x="554" y="130"/>
                  </a:lnTo>
                  <a:lnTo>
                    <a:pt x="581" y="184"/>
                  </a:lnTo>
                  <a:lnTo>
                    <a:pt x="597" y="239"/>
                  </a:lnTo>
                  <a:lnTo>
                    <a:pt x="603" y="298"/>
                  </a:lnTo>
                  <a:lnTo>
                    <a:pt x="597" y="364"/>
                  </a:lnTo>
                  <a:lnTo>
                    <a:pt x="581" y="418"/>
                  </a:lnTo>
                  <a:lnTo>
                    <a:pt x="554" y="473"/>
                  </a:lnTo>
                  <a:lnTo>
                    <a:pt x="516" y="516"/>
                  </a:lnTo>
                  <a:lnTo>
                    <a:pt x="472" y="554"/>
                  </a:lnTo>
                  <a:lnTo>
                    <a:pt x="418" y="581"/>
                  </a:lnTo>
                  <a:lnTo>
                    <a:pt x="364" y="598"/>
                  </a:lnTo>
                  <a:lnTo>
                    <a:pt x="304" y="603"/>
                  </a:lnTo>
                  <a:close/>
                  <a:moveTo>
                    <a:pt x="304" y="173"/>
                  </a:moveTo>
                  <a:lnTo>
                    <a:pt x="277" y="173"/>
                  </a:lnTo>
                  <a:lnTo>
                    <a:pt x="250" y="179"/>
                  </a:lnTo>
                  <a:lnTo>
                    <a:pt x="228" y="196"/>
                  </a:lnTo>
                  <a:lnTo>
                    <a:pt x="212" y="212"/>
                  </a:lnTo>
                  <a:lnTo>
                    <a:pt x="196" y="228"/>
                  </a:lnTo>
                  <a:lnTo>
                    <a:pt x="184" y="250"/>
                  </a:lnTo>
                  <a:lnTo>
                    <a:pt x="174" y="277"/>
                  </a:lnTo>
                  <a:lnTo>
                    <a:pt x="174" y="298"/>
                  </a:lnTo>
                  <a:lnTo>
                    <a:pt x="174" y="325"/>
                  </a:lnTo>
                  <a:lnTo>
                    <a:pt x="184" y="353"/>
                  </a:lnTo>
                  <a:lnTo>
                    <a:pt x="196" y="375"/>
                  </a:lnTo>
                  <a:lnTo>
                    <a:pt x="212" y="391"/>
                  </a:lnTo>
                  <a:lnTo>
                    <a:pt x="228" y="407"/>
                  </a:lnTo>
                  <a:lnTo>
                    <a:pt x="250" y="418"/>
                  </a:lnTo>
                  <a:lnTo>
                    <a:pt x="277" y="429"/>
                  </a:lnTo>
                  <a:lnTo>
                    <a:pt x="304" y="429"/>
                  </a:lnTo>
                  <a:lnTo>
                    <a:pt x="326" y="429"/>
                  </a:lnTo>
                  <a:lnTo>
                    <a:pt x="353" y="418"/>
                  </a:lnTo>
                  <a:lnTo>
                    <a:pt x="375" y="407"/>
                  </a:lnTo>
                  <a:lnTo>
                    <a:pt x="391" y="391"/>
                  </a:lnTo>
                  <a:lnTo>
                    <a:pt x="407" y="375"/>
                  </a:lnTo>
                  <a:lnTo>
                    <a:pt x="424" y="353"/>
                  </a:lnTo>
                  <a:lnTo>
                    <a:pt x="429" y="325"/>
                  </a:lnTo>
                  <a:lnTo>
                    <a:pt x="429" y="298"/>
                  </a:lnTo>
                  <a:lnTo>
                    <a:pt x="429" y="277"/>
                  </a:lnTo>
                  <a:lnTo>
                    <a:pt x="424" y="250"/>
                  </a:lnTo>
                  <a:lnTo>
                    <a:pt x="407" y="228"/>
                  </a:lnTo>
                  <a:lnTo>
                    <a:pt x="391" y="212"/>
                  </a:lnTo>
                  <a:lnTo>
                    <a:pt x="375" y="196"/>
                  </a:lnTo>
                  <a:lnTo>
                    <a:pt x="353" y="179"/>
                  </a:lnTo>
                  <a:lnTo>
                    <a:pt x="326" y="173"/>
                  </a:lnTo>
                  <a:lnTo>
                    <a:pt x="304" y="173"/>
                  </a:lnTo>
                  <a:close/>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0" name="Freeform 89"/>
            <p:cNvSpPr>
              <a:spLocks noChangeArrowheads="1"/>
            </p:cNvSpPr>
            <p:nvPr/>
          </p:nvSpPr>
          <p:spPr bwMode="auto">
            <a:xfrm>
              <a:off x="7573963" y="6389688"/>
              <a:ext cx="371475" cy="371475"/>
            </a:xfrm>
            <a:custGeom>
              <a:avLst/>
              <a:gdLst>
                <a:gd name="T0" fmla="*/ 515 w 1038"/>
                <a:gd name="T1" fmla="*/ 1037 h 1038"/>
                <a:gd name="T2" fmla="*/ 483 w 1038"/>
                <a:gd name="T3" fmla="*/ 1032 h 1038"/>
                <a:gd name="T4" fmla="*/ 472 w 1038"/>
                <a:gd name="T5" fmla="*/ 1027 h 1038"/>
                <a:gd name="T6" fmla="*/ 456 w 1038"/>
                <a:gd name="T7" fmla="*/ 1015 h 1038"/>
                <a:gd name="T8" fmla="*/ 21 w 1038"/>
                <a:gd name="T9" fmla="*/ 581 h 1038"/>
                <a:gd name="T10" fmla="*/ 11 w 1038"/>
                <a:gd name="T11" fmla="*/ 570 h 1038"/>
                <a:gd name="T12" fmla="*/ 5 w 1038"/>
                <a:gd name="T13" fmla="*/ 554 h 1038"/>
                <a:gd name="T14" fmla="*/ 0 w 1038"/>
                <a:gd name="T15" fmla="*/ 538 h 1038"/>
                <a:gd name="T16" fmla="*/ 0 w 1038"/>
                <a:gd name="T17" fmla="*/ 521 h 1038"/>
                <a:gd name="T18" fmla="*/ 0 w 1038"/>
                <a:gd name="T19" fmla="*/ 505 h 1038"/>
                <a:gd name="T20" fmla="*/ 5 w 1038"/>
                <a:gd name="T21" fmla="*/ 488 h 1038"/>
                <a:gd name="T22" fmla="*/ 11 w 1038"/>
                <a:gd name="T23" fmla="*/ 472 h 1038"/>
                <a:gd name="T24" fmla="*/ 21 w 1038"/>
                <a:gd name="T25" fmla="*/ 456 h 1038"/>
                <a:gd name="T26" fmla="*/ 456 w 1038"/>
                <a:gd name="T27" fmla="*/ 27 h 1038"/>
                <a:gd name="T28" fmla="*/ 467 w 1038"/>
                <a:gd name="T29" fmla="*/ 16 h 1038"/>
                <a:gd name="T30" fmla="*/ 483 w 1038"/>
                <a:gd name="T31" fmla="*/ 5 h 1038"/>
                <a:gd name="T32" fmla="*/ 499 w 1038"/>
                <a:gd name="T33" fmla="*/ 0 h 1038"/>
                <a:gd name="T34" fmla="*/ 515 w 1038"/>
                <a:gd name="T35" fmla="*/ 0 h 1038"/>
                <a:gd name="T36" fmla="*/ 537 w 1038"/>
                <a:gd name="T37" fmla="*/ 0 h 1038"/>
                <a:gd name="T38" fmla="*/ 548 w 1038"/>
                <a:gd name="T39" fmla="*/ 5 h 1038"/>
                <a:gd name="T40" fmla="*/ 564 w 1038"/>
                <a:gd name="T41" fmla="*/ 16 h 1038"/>
                <a:gd name="T42" fmla="*/ 580 w 1038"/>
                <a:gd name="T43" fmla="*/ 27 h 1038"/>
                <a:gd name="T44" fmla="*/ 1009 w 1038"/>
                <a:gd name="T45" fmla="*/ 456 h 1038"/>
                <a:gd name="T46" fmla="*/ 1021 w 1038"/>
                <a:gd name="T47" fmla="*/ 472 h 1038"/>
                <a:gd name="T48" fmla="*/ 1031 w 1038"/>
                <a:gd name="T49" fmla="*/ 488 h 1038"/>
                <a:gd name="T50" fmla="*/ 1037 w 1038"/>
                <a:gd name="T51" fmla="*/ 505 h 1038"/>
                <a:gd name="T52" fmla="*/ 1037 w 1038"/>
                <a:gd name="T53" fmla="*/ 521 h 1038"/>
                <a:gd name="T54" fmla="*/ 1037 w 1038"/>
                <a:gd name="T55" fmla="*/ 538 h 1038"/>
                <a:gd name="T56" fmla="*/ 1031 w 1038"/>
                <a:gd name="T57" fmla="*/ 554 h 1038"/>
                <a:gd name="T58" fmla="*/ 1021 w 1038"/>
                <a:gd name="T59" fmla="*/ 570 h 1038"/>
                <a:gd name="T60" fmla="*/ 1009 w 1038"/>
                <a:gd name="T61" fmla="*/ 581 h 1038"/>
                <a:gd name="T62" fmla="*/ 580 w 1038"/>
                <a:gd name="T63" fmla="*/ 1015 h 1038"/>
                <a:gd name="T64" fmla="*/ 564 w 1038"/>
                <a:gd name="T65" fmla="*/ 1027 h 1038"/>
                <a:gd name="T66" fmla="*/ 548 w 1038"/>
                <a:gd name="T67" fmla="*/ 1032 h 1038"/>
                <a:gd name="T68" fmla="*/ 515 w 1038"/>
                <a:gd name="T69" fmla="*/ 1037 h 1038"/>
                <a:gd name="T70" fmla="*/ 206 w 1038"/>
                <a:gd name="T71" fmla="*/ 521 h 1038"/>
                <a:gd name="T72" fmla="*/ 515 w 1038"/>
                <a:gd name="T73" fmla="*/ 831 h 1038"/>
                <a:gd name="T74" fmla="*/ 825 w 1038"/>
                <a:gd name="T75" fmla="*/ 521 h 1038"/>
                <a:gd name="T76" fmla="*/ 515 w 1038"/>
                <a:gd name="T77" fmla="*/ 211 h 1038"/>
                <a:gd name="T78" fmla="*/ 206 w 1038"/>
                <a:gd name="T79" fmla="*/ 521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8" h="1038">
                  <a:moveTo>
                    <a:pt x="515" y="1037"/>
                  </a:moveTo>
                  <a:lnTo>
                    <a:pt x="483" y="1032"/>
                  </a:lnTo>
                  <a:lnTo>
                    <a:pt x="472" y="1027"/>
                  </a:lnTo>
                  <a:lnTo>
                    <a:pt x="456" y="1015"/>
                  </a:lnTo>
                  <a:lnTo>
                    <a:pt x="21" y="581"/>
                  </a:lnTo>
                  <a:lnTo>
                    <a:pt x="11" y="570"/>
                  </a:lnTo>
                  <a:lnTo>
                    <a:pt x="5" y="554"/>
                  </a:lnTo>
                  <a:lnTo>
                    <a:pt x="0" y="538"/>
                  </a:lnTo>
                  <a:lnTo>
                    <a:pt x="0" y="521"/>
                  </a:lnTo>
                  <a:lnTo>
                    <a:pt x="0" y="505"/>
                  </a:lnTo>
                  <a:lnTo>
                    <a:pt x="5" y="488"/>
                  </a:lnTo>
                  <a:lnTo>
                    <a:pt x="11" y="472"/>
                  </a:lnTo>
                  <a:lnTo>
                    <a:pt x="21" y="456"/>
                  </a:lnTo>
                  <a:lnTo>
                    <a:pt x="456" y="27"/>
                  </a:lnTo>
                  <a:lnTo>
                    <a:pt x="467" y="16"/>
                  </a:lnTo>
                  <a:lnTo>
                    <a:pt x="483" y="5"/>
                  </a:lnTo>
                  <a:lnTo>
                    <a:pt x="499" y="0"/>
                  </a:lnTo>
                  <a:lnTo>
                    <a:pt x="515" y="0"/>
                  </a:lnTo>
                  <a:lnTo>
                    <a:pt x="537" y="0"/>
                  </a:lnTo>
                  <a:lnTo>
                    <a:pt x="548" y="5"/>
                  </a:lnTo>
                  <a:lnTo>
                    <a:pt x="564" y="16"/>
                  </a:lnTo>
                  <a:lnTo>
                    <a:pt x="580" y="27"/>
                  </a:lnTo>
                  <a:lnTo>
                    <a:pt x="1009" y="456"/>
                  </a:lnTo>
                  <a:lnTo>
                    <a:pt x="1021" y="472"/>
                  </a:lnTo>
                  <a:lnTo>
                    <a:pt x="1031" y="488"/>
                  </a:lnTo>
                  <a:lnTo>
                    <a:pt x="1037" y="505"/>
                  </a:lnTo>
                  <a:lnTo>
                    <a:pt x="1037" y="521"/>
                  </a:lnTo>
                  <a:lnTo>
                    <a:pt x="1037" y="538"/>
                  </a:lnTo>
                  <a:lnTo>
                    <a:pt x="1031" y="554"/>
                  </a:lnTo>
                  <a:lnTo>
                    <a:pt x="1021" y="570"/>
                  </a:lnTo>
                  <a:lnTo>
                    <a:pt x="1009" y="581"/>
                  </a:lnTo>
                  <a:lnTo>
                    <a:pt x="580" y="1015"/>
                  </a:lnTo>
                  <a:lnTo>
                    <a:pt x="564" y="1027"/>
                  </a:lnTo>
                  <a:lnTo>
                    <a:pt x="548" y="1032"/>
                  </a:lnTo>
                  <a:lnTo>
                    <a:pt x="515" y="1037"/>
                  </a:lnTo>
                  <a:close/>
                  <a:moveTo>
                    <a:pt x="206" y="521"/>
                  </a:moveTo>
                  <a:lnTo>
                    <a:pt x="515" y="831"/>
                  </a:lnTo>
                  <a:lnTo>
                    <a:pt x="825" y="521"/>
                  </a:lnTo>
                  <a:lnTo>
                    <a:pt x="515" y="211"/>
                  </a:lnTo>
                  <a:lnTo>
                    <a:pt x="206" y="521"/>
                  </a:lnTo>
                  <a:close/>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1" name="Freeform 90"/>
            <p:cNvSpPr>
              <a:spLocks noChangeArrowheads="1"/>
            </p:cNvSpPr>
            <p:nvPr/>
          </p:nvSpPr>
          <p:spPr bwMode="auto">
            <a:xfrm>
              <a:off x="11623675" y="4078288"/>
              <a:ext cx="215900" cy="217487"/>
            </a:xfrm>
            <a:custGeom>
              <a:avLst/>
              <a:gdLst>
                <a:gd name="T0" fmla="*/ 239 w 604"/>
                <a:gd name="T1" fmla="*/ 598 h 610"/>
                <a:gd name="T2" fmla="*/ 130 w 604"/>
                <a:gd name="T3" fmla="*/ 554 h 610"/>
                <a:gd name="T4" fmla="*/ 49 w 604"/>
                <a:gd name="T5" fmla="*/ 473 h 610"/>
                <a:gd name="T6" fmla="*/ 6 w 604"/>
                <a:gd name="T7" fmla="*/ 364 h 610"/>
                <a:gd name="T8" fmla="*/ 6 w 604"/>
                <a:gd name="T9" fmla="*/ 239 h 610"/>
                <a:gd name="T10" fmla="*/ 49 w 604"/>
                <a:gd name="T11" fmla="*/ 130 h 610"/>
                <a:gd name="T12" fmla="*/ 130 w 604"/>
                <a:gd name="T13" fmla="*/ 49 h 610"/>
                <a:gd name="T14" fmla="*/ 239 w 604"/>
                <a:gd name="T15" fmla="*/ 5 h 610"/>
                <a:gd name="T16" fmla="*/ 358 w 604"/>
                <a:gd name="T17" fmla="*/ 5 h 610"/>
                <a:gd name="T18" fmla="*/ 467 w 604"/>
                <a:gd name="T19" fmla="*/ 49 h 610"/>
                <a:gd name="T20" fmla="*/ 554 w 604"/>
                <a:gd name="T21" fmla="*/ 136 h 610"/>
                <a:gd name="T22" fmla="*/ 597 w 604"/>
                <a:gd name="T23" fmla="*/ 245 h 610"/>
                <a:gd name="T24" fmla="*/ 597 w 604"/>
                <a:gd name="T25" fmla="*/ 364 h 610"/>
                <a:gd name="T26" fmla="*/ 554 w 604"/>
                <a:gd name="T27" fmla="*/ 473 h 610"/>
                <a:gd name="T28" fmla="*/ 467 w 604"/>
                <a:gd name="T29" fmla="*/ 554 h 610"/>
                <a:gd name="T30" fmla="*/ 358 w 604"/>
                <a:gd name="T31" fmla="*/ 598 h 610"/>
                <a:gd name="T32" fmla="*/ 299 w 604"/>
                <a:gd name="T33" fmla="*/ 174 h 610"/>
                <a:gd name="T34" fmla="*/ 250 w 604"/>
                <a:gd name="T35" fmla="*/ 185 h 610"/>
                <a:gd name="T36" fmla="*/ 212 w 604"/>
                <a:gd name="T37" fmla="*/ 212 h 610"/>
                <a:gd name="T38" fmla="*/ 179 w 604"/>
                <a:gd name="T39" fmla="*/ 250 h 610"/>
                <a:gd name="T40" fmla="*/ 174 w 604"/>
                <a:gd name="T41" fmla="*/ 305 h 610"/>
                <a:gd name="T42" fmla="*/ 179 w 604"/>
                <a:gd name="T43" fmla="*/ 353 h 610"/>
                <a:gd name="T44" fmla="*/ 212 w 604"/>
                <a:gd name="T45" fmla="*/ 397 h 610"/>
                <a:gd name="T46" fmla="*/ 250 w 604"/>
                <a:gd name="T47" fmla="*/ 424 h 610"/>
                <a:gd name="T48" fmla="*/ 299 w 604"/>
                <a:gd name="T49" fmla="*/ 435 h 610"/>
                <a:gd name="T50" fmla="*/ 353 w 604"/>
                <a:gd name="T51" fmla="*/ 424 h 610"/>
                <a:gd name="T52" fmla="*/ 391 w 604"/>
                <a:gd name="T53" fmla="*/ 397 h 610"/>
                <a:gd name="T54" fmla="*/ 418 w 604"/>
                <a:gd name="T55" fmla="*/ 353 h 610"/>
                <a:gd name="T56" fmla="*/ 429 w 604"/>
                <a:gd name="T57" fmla="*/ 305 h 610"/>
                <a:gd name="T58" fmla="*/ 418 w 604"/>
                <a:gd name="T59" fmla="*/ 255 h 610"/>
                <a:gd name="T60" fmla="*/ 391 w 604"/>
                <a:gd name="T61" fmla="*/ 212 h 610"/>
                <a:gd name="T62" fmla="*/ 353 w 604"/>
                <a:gd name="T63" fmla="*/ 185 h 610"/>
                <a:gd name="T64" fmla="*/ 299 w 604"/>
                <a:gd name="T65" fmla="*/ 17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4" h="610">
                  <a:moveTo>
                    <a:pt x="299" y="609"/>
                  </a:moveTo>
                  <a:lnTo>
                    <a:pt x="239" y="598"/>
                  </a:lnTo>
                  <a:lnTo>
                    <a:pt x="185" y="581"/>
                  </a:lnTo>
                  <a:lnTo>
                    <a:pt x="130" y="554"/>
                  </a:lnTo>
                  <a:lnTo>
                    <a:pt x="87" y="516"/>
                  </a:lnTo>
                  <a:lnTo>
                    <a:pt x="49" y="473"/>
                  </a:lnTo>
                  <a:lnTo>
                    <a:pt x="22" y="419"/>
                  </a:lnTo>
                  <a:lnTo>
                    <a:pt x="6" y="364"/>
                  </a:lnTo>
                  <a:lnTo>
                    <a:pt x="0" y="305"/>
                  </a:lnTo>
                  <a:lnTo>
                    <a:pt x="6" y="239"/>
                  </a:lnTo>
                  <a:lnTo>
                    <a:pt x="22" y="185"/>
                  </a:lnTo>
                  <a:lnTo>
                    <a:pt x="49" y="130"/>
                  </a:lnTo>
                  <a:lnTo>
                    <a:pt x="87" y="87"/>
                  </a:lnTo>
                  <a:lnTo>
                    <a:pt x="130" y="49"/>
                  </a:lnTo>
                  <a:lnTo>
                    <a:pt x="185" y="22"/>
                  </a:lnTo>
                  <a:lnTo>
                    <a:pt x="239" y="5"/>
                  </a:lnTo>
                  <a:lnTo>
                    <a:pt x="299" y="0"/>
                  </a:lnTo>
                  <a:lnTo>
                    <a:pt x="358" y="5"/>
                  </a:lnTo>
                  <a:lnTo>
                    <a:pt x="418" y="22"/>
                  </a:lnTo>
                  <a:lnTo>
                    <a:pt x="467" y="49"/>
                  </a:lnTo>
                  <a:lnTo>
                    <a:pt x="516" y="87"/>
                  </a:lnTo>
                  <a:lnTo>
                    <a:pt x="554" y="136"/>
                  </a:lnTo>
                  <a:lnTo>
                    <a:pt x="581" y="185"/>
                  </a:lnTo>
                  <a:lnTo>
                    <a:pt x="597" y="245"/>
                  </a:lnTo>
                  <a:lnTo>
                    <a:pt x="603" y="305"/>
                  </a:lnTo>
                  <a:lnTo>
                    <a:pt x="597" y="364"/>
                  </a:lnTo>
                  <a:lnTo>
                    <a:pt x="581" y="419"/>
                  </a:lnTo>
                  <a:lnTo>
                    <a:pt x="554" y="473"/>
                  </a:lnTo>
                  <a:lnTo>
                    <a:pt x="516" y="516"/>
                  </a:lnTo>
                  <a:lnTo>
                    <a:pt x="467" y="554"/>
                  </a:lnTo>
                  <a:lnTo>
                    <a:pt x="418" y="581"/>
                  </a:lnTo>
                  <a:lnTo>
                    <a:pt x="358" y="598"/>
                  </a:lnTo>
                  <a:lnTo>
                    <a:pt x="299" y="609"/>
                  </a:lnTo>
                  <a:close/>
                  <a:moveTo>
                    <a:pt x="299" y="174"/>
                  </a:moveTo>
                  <a:lnTo>
                    <a:pt x="277" y="174"/>
                  </a:lnTo>
                  <a:lnTo>
                    <a:pt x="250" y="185"/>
                  </a:lnTo>
                  <a:lnTo>
                    <a:pt x="228" y="196"/>
                  </a:lnTo>
                  <a:lnTo>
                    <a:pt x="212" y="212"/>
                  </a:lnTo>
                  <a:lnTo>
                    <a:pt x="196" y="228"/>
                  </a:lnTo>
                  <a:lnTo>
                    <a:pt x="179" y="250"/>
                  </a:lnTo>
                  <a:lnTo>
                    <a:pt x="174" y="277"/>
                  </a:lnTo>
                  <a:lnTo>
                    <a:pt x="174" y="305"/>
                  </a:lnTo>
                  <a:lnTo>
                    <a:pt x="174" y="326"/>
                  </a:lnTo>
                  <a:lnTo>
                    <a:pt x="179" y="353"/>
                  </a:lnTo>
                  <a:lnTo>
                    <a:pt x="196" y="375"/>
                  </a:lnTo>
                  <a:lnTo>
                    <a:pt x="212" y="397"/>
                  </a:lnTo>
                  <a:lnTo>
                    <a:pt x="228" y="408"/>
                  </a:lnTo>
                  <a:lnTo>
                    <a:pt x="250" y="424"/>
                  </a:lnTo>
                  <a:lnTo>
                    <a:pt x="277" y="429"/>
                  </a:lnTo>
                  <a:lnTo>
                    <a:pt x="299" y="435"/>
                  </a:lnTo>
                  <a:lnTo>
                    <a:pt x="326" y="429"/>
                  </a:lnTo>
                  <a:lnTo>
                    <a:pt x="353" y="424"/>
                  </a:lnTo>
                  <a:lnTo>
                    <a:pt x="375" y="413"/>
                  </a:lnTo>
                  <a:lnTo>
                    <a:pt x="391" y="397"/>
                  </a:lnTo>
                  <a:lnTo>
                    <a:pt x="407" y="375"/>
                  </a:lnTo>
                  <a:lnTo>
                    <a:pt x="418" y="353"/>
                  </a:lnTo>
                  <a:lnTo>
                    <a:pt x="429" y="326"/>
                  </a:lnTo>
                  <a:lnTo>
                    <a:pt x="429" y="305"/>
                  </a:lnTo>
                  <a:lnTo>
                    <a:pt x="429" y="277"/>
                  </a:lnTo>
                  <a:lnTo>
                    <a:pt x="418" y="255"/>
                  </a:lnTo>
                  <a:lnTo>
                    <a:pt x="407" y="228"/>
                  </a:lnTo>
                  <a:lnTo>
                    <a:pt x="391" y="212"/>
                  </a:lnTo>
                  <a:lnTo>
                    <a:pt x="375" y="196"/>
                  </a:lnTo>
                  <a:lnTo>
                    <a:pt x="353" y="185"/>
                  </a:lnTo>
                  <a:lnTo>
                    <a:pt x="326" y="174"/>
                  </a:lnTo>
                  <a:lnTo>
                    <a:pt x="299" y="174"/>
                  </a:lnTo>
                  <a:close/>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2" name="Freeform 91"/>
            <p:cNvSpPr>
              <a:spLocks noChangeArrowheads="1"/>
            </p:cNvSpPr>
            <p:nvPr/>
          </p:nvSpPr>
          <p:spPr bwMode="auto">
            <a:xfrm>
              <a:off x="8351838" y="6413500"/>
              <a:ext cx="217488" cy="219075"/>
            </a:xfrm>
            <a:custGeom>
              <a:avLst/>
              <a:gdLst>
                <a:gd name="T0" fmla="*/ 522 w 609"/>
                <a:gd name="T1" fmla="*/ 614 h 615"/>
                <a:gd name="T2" fmla="*/ 87 w 609"/>
                <a:gd name="T3" fmla="*/ 614 h 615"/>
                <a:gd name="T4" fmla="*/ 71 w 609"/>
                <a:gd name="T5" fmla="*/ 614 h 615"/>
                <a:gd name="T6" fmla="*/ 54 w 609"/>
                <a:gd name="T7" fmla="*/ 608 h 615"/>
                <a:gd name="T8" fmla="*/ 27 w 609"/>
                <a:gd name="T9" fmla="*/ 587 h 615"/>
                <a:gd name="T10" fmla="*/ 6 w 609"/>
                <a:gd name="T11" fmla="*/ 560 h 615"/>
                <a:gd name="T12" fmla="*/ 0 w 609"/>
                <a:gd name="T13" fmla="*/ 544 h 615"/>
                <a:gd name="T14" fmla="*/ 0 w 609"/>
                <a:gd name="T15" fmla="*/ 527 h 615"/>
                <a:gd name="T16" fmla="*/ 0 w 609"/>
                <a:gd name="T17" fmla="*/ 87 h 615"/>
                <a:gd name="T18" fmla="*/ 0 w 609"/>
                <a:gd name="T19" fmla="*/ 71 h 615"/>
                <a:gd name="T20" fmla="*/ 6 w 609"/>
                <a:gd name="T21" fmla="*/ 55 h 615"/>
                <a:gd name="T22" fmla="*/ 27 w 609"/>
                <a:gd name="T23" fmla="*/ 28 h 615"/>
                <a:gd name="T24" fmla="*/ 54 w 609"/>
                <a:gd name="T25" fmla="*/ 6 h 615"/>
                <a:gd name="T26" fmla="*/ 71 w 609"/>
                <a:gd name="T27" fmla="*/ 0 h 615"/>
                <a:gd name="T28" fmla="*/ 87 w 609"/>
                <a:gd name="T29" fmla="*/ 0 h 615"/>
                <a:gd name="T30" fmla="*/ 522 w 609"/>
                <a:gd name="T31" fmla="*/ 0 h 615"/>
                <a:gd name="T32" fmla="*/ 538 w 609"/>
                <a:gd name="T33" fmla="*/ 0 h 615"/>
                <a:gd name="T34" fmla="*/ 554 w 609"/>
                <a:gd name="T35" fmla="*/ 6 h 615"/>
                <a:gd name="T36" fmla="*/ 581 w 609"/>
                <a:gd name="T37" fmla="*/ 28 h 615"/>
                <a:gd name="T38" fmla="*/ 603 w 609"/>
                <a:gd name="T39" fmla="*/ 55 h 615"/>
                <a:gd name="T40" fmla="*/ 603 w 609"/>
                <a:gd name="T41" fmla="*/ 71 h 615"/>
                <a:gd name="T42" fmla="*/ 608 w 609"/>
                <a:gd name="T43" fmla="*/ 87 h 615"/>
                <a:gd name="T44" fmla="*/ 608 w 609"/>
                <a:gd name="T45" fmla="*/ 527 h 615"/>
                <a:gd name="T46" fmla="*/ 603 w 609"/>
                <a:gd name="T47" fmla="*/ 544 h 615"/>
                <a:gd name="T48" fmla="*/ 603 w 609"/>
                <a:gd name="T49" fmla="*/ 560 h 615"/>
                <a:gd name="T50" fmla="*/ 581 w 609"/>
                <a:gd name="T51" fmla="*/ 587 h 615"/>
                <a:gd name="T52" fmla="*/ 554 w 609"/>
                <a:gd name="T53" fmla="*/ 608 h 615"/>
                <a:gd name="T54" fmla="*/ 538 w 609"/>
                <a:gd name="T55" fmla="*/ 614 h 615"/>
                <a:gd name="T56" fmla="*/ 522 w 609"/>
                <a:gd name="T57" fmla="*/ 614 h 615"/>
                <a:gd name="T58" fmla="*/ 174 w 609"/>
                <a:gd name="T59" fmla="*/ 440 h 615"/>
                <a:gd name="T60" fmla="*/ 435 w 609"/>
                <a:gd name="T61" fmla="*/ 440 h 615"/>
                <a:gd name="T62" fmla="*/ 435 w 609"/>
                <a:gd name="T63" fmla="*/ 174 h 615"/>
                <a:gd name="T64" fmla="*/ 174 w 609"/>
                <a:gd name="T65" fmla="*/ 174 h 615"/>
                <a:gd name="T66" fmla="*/ 174 w 609"/>
                <a:gd name="T67" fmla="*/ 44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9" h="615">
                  <a:moveTo>
                    <a:pt x="522" y="614"/>
                  </a:moveTo>
                  <a:lnTo>
                    <a:pt x="87" y="614"/>
                  </a:lnTo>
                  <a:lnTo>
                    <a:pt x="71" y="614"/>
                  </a:lnTo>
                  <a:lnTo>
                    <a:pt x="54" y="608"/>
                  </a:lnTo>
                  <a:lnTo>
                    <a:pt x="27" y="587"/>
                  </a:lnTo>
                  <a:lnTo>
                    <a:pt x="6" y="560"/>
                  </a:lnTo>
                  <a:lnTo>
                    <a:pt x="0" y="544"/>
                  </a:lnTo>
                  <a:lnTo>
                    <a:pt x="0" y="527"/>
                  </a:lnTo>
                  <a:lnTo>
                    <a:pt x="0" y="87"/>
                  </a:lnTo>
                  <a:lnTo>
                    <a:pt x="0" y="71"/>
                  </a:lnTo>
                  <a:lnTo>
                    <a:pt x="6" y="55"/>
                  </a:lnTo>
                  <a:lnTo>
                    <a:pt x="27" y="28"/>
                  </a:lnTo>
                  <a:lnTo>
                    <a:pt x="54" y="6"/>
                  </a:lnTo>
                  <a:lnTo>
                    <a:pt x="71" y="0"/>
                  </a:lnTo>
                  <a:lnTo>
                    <a:pt x="87" y="0"/>
                  </a:lnTo>
                  <a:lnTo>
                    <a:pt x="522" y="0"/>
                  </a:lnTo>
                  <a:lnTo>
                    <a:pt x="538" y="0"/>
                  </a:lnTo>
                  <a:lnTo>
                    <a:pt x="554" y="6"/>
                  </a:lnTo>
                  <a:lnTo>
                    <a:pt x="581" y="28"/>
                  </a:lnTo>
                  <a:lnTo>
                    <a:pt x="603" y="55"/>
                  </a:lnTo>
                  <a:lnTo>
                    <a:pt x="603" y="71"/>
                  </a:lnTo>
                  <a:lnTo>
                    <a:pt x="608" y="87"/>
                  </a:lnTo>
                  <a:lnTo>
                    <a:pt x="608" y="527"/>
                  </a:lnTo>
                  <a:lnTo>
                    <a:pt x="603" y="544"/>
                  </a:lnTo>
                  <a:lnTo>
                    <a:pt x="603" y="560"/>
                  </a:lnTo>
                  <a:lnTo>
                    <a:pt x="581" y="587"/>
                  </a:lnTo>
                  <a:lnTo>
                    <a:pt x="554" y="608"/>
                  </a:lnTo>
                  <a:lnTo>
                    <a:pt x="538" y="614"/>
                  </a:lnTo>
                  <a:lnTo>
                    <a:pt x="522" y="614"/>
                  </a:lnTo>
                  <a:close/>
                  <a:moveTo>
                    <a:pt x="174" y="440"/>
                  </a:moveTo>
                  <a:lnTo>
                    <a:pt x="435" y="440"/>
                  </a:lnTo>
                  <a:lnTo>
                    <a:pt x="435" y="174"/>
                  </a:lnTo>
                  <a:lnTo>
                    <a:pt x="174" y="174"/>
                  </a:lnTo>
                  <a:lnTo>
                    <a:pt x="174" y="440"/>
                  </a:lnTo>
                  <a:close/>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3" name="Freeform 102"/>
            <p:cNvSpPr>
              <a:spLocks noChangeArrowheads="1"/>
            </p:cNvSpPr>
            <p:nvPr/>
          </p:nvSpPr>
          <p:spPr bwMode="auto">
            <a:xfrm>
              <a:off x="9442450" y="5757863"/>
              <a:ext cx="217488" cy="219075"/>
            </a:xfrm>
            <a:custGeom>
              <a:avLst/>
              <a:gdLst>
                <a:gd name="T0" fmla="*/ 522 w 609"/>
                <a:gd name="T1" fmla="*/ 613 h 614"/>
                <a:gd name="T2" fmla="*/ 88 w 609"/>
                <a:gd name="T3" fmla="*/ 613 h 614"/>
                <a:gd name="T4" fmla="*/ 71 w 609"/>
                <a:gd name="T5" fmla="*/ 608 h 614"/>
                <a:gd name="T6" fmla="*/ 55 w 609"/>
                <a:gd name="T7" fmla="*/ 602 h 614"/>
                <a:gd name="T8" fmla="*/ 28 w 609"/>
                <a:gd name="T9" fmla="*/ 586 h 614"/>
                <a:gd name="T10" fmla="*/ 6 w 609"/>
                <a:gd name="T11" fmla="*/ 559 h 614"/>
                <a:gd name="T12" fmla="*/ 0 w 609"/>
                <a:gd name="T13" fmla="*/ 543 h 614"/>
                <a:gd name="T14" fmla="*/ 0 w 609"/>
                <a:gd name="T15" fmla="*/ 527 h 614"/>
                <a:gd name="T16" fmla="*/ 0 w 609"/>
                <a:gd name="T17" fmla="*/ 86 h 614"/>
                <a:gd name="T18" fmla="*/ 0 w 609"/>
                <a:gd name="T19" fmla="*/ 65 h 614"/>
                <a:gd name="T20" fmla="*/ 6 w 609"/>
                <a:gd name="T21" fmla="*/ 48 h 614"/>
                <a:gd name="T22" fmla="*/ 28 w 609"/>
                <a:gd name="T23" fmla="*/ 21 h 614"/>
                <a:gd name="T24" fmla="*/ 55 w 609"/>
                <a:gd name="T25" fmla="*/ 5 h 614"/>
                <a:gd name="T26" fmla="*/ 71 w 609"/>
                <a:gd name="T27" fmla="*/ 0 h 614"/>
                <a:gd name="T28" fmla="*/ 88 w 609"/>
                <a:gd name="T29" fmla="*/ 0 h 614"/>
                <a:gd name="T30" fmla="*/ 522 w 609"/>
                <a:gd name="T31" fmla="*/ 0 h 614"/>
                <a:gd name="T32" fmla="*/ 538 w 609"/>
                <a:gd name="T33" fmla="*/ 0 h 614"/>
                <a:gd name="T34" fmla="*/ 554 w 609"/>
                <a:gd name="T35" fmla="*/ 5 h 614"/>
                <a:gd name="T36" fmla="*/ 581 w 609"/>
                <a:gd name="T37" fmla="*/ 21 h 614"/>
                <a:gd name="T38" fmla="*/ 598 w 609"/>
                <a:gd name="T39" fmla="*/ 48 h 614"/>
                <a:gd name="T40" fmla="*/ 603 w 609"/>
                <a:gd name="T41" fmla="*/ 65 h 614"/>
                <a:gd name="T42" fmla="*/ 608 w 609"/>
                <a:gd name="T43" fmla="*/ 86 h 614"/>
                <a:gd name="T44" fmla="*/ 608 w 609"/>
                <a:gd name="T45" fmla="*/ 527 h 614"/>
                <a:gd name="T46" fmla="*/ 603 w 609"/>
                <a:gd name="T47" fmla="*/ 543 h 614"/>
                <a:gd name="T48" fmla="*/ 598 w 609"/>
                <a:gd name="T49" fmla="*/ 559 h 614"/>
                <a:gd name="T50" fmla="*/ 581 w 609"/>
                <a:gd name="T51" fmla="*/ 586 h 614"/>
                <a:gd name="T52" fmla="*/ 554 w 609"/>
                <a:gd name="T53" fmla="*/ 602 h 614"/>
                <a:gd name="T54" fmla="*/ 538 w 609"/>
                <a:gd name="T55" fmla="*/ 608 h 614"/>
                <a:gd name="T56" fmla="*/ 522 w 609"/>
                <a:gd name="T57" fmla="*/ 613 h 614"/>
                <a:gd name="T58" fmla="*/ 174 w 609"/>
                <a:gd name="T59" fmla="*/ 440 h 614"/>
                <a:gd name="T60" fmla="*/ 435 w 609"/>
                <a:gd name="T61" fmla="*/ 440 h 614"/>
                <a:gd name="T62" fmla="*/ 435 w 609"/>
                <a:gd name="T63" fmla="*/ 173 h 614"/>
                <a:gd name="T64" fmla="*/ 174 w 609"/>
                <a:gd name="T65" fmla="*/ 173 h 614"/>
                <a:gd name="T66" fmla="*/ 174 w 609"/>
                <a:gd name="T67" fmla="*/ 44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9" h="614">
                  <a:moveTo>
                    <a:pt x="522" y="613"/>
                  </a:moveTo>
                  <a:lnTo>
                    <a:pt x="88" y="613"/>
                  </a:lnTo>
                  <a:lnTo>
                    <a:pt x="71" y="608"/>
                  </a:lnTo>
                  <a:lnTo>
                    <a:pt x="55" y="602"/>
                  </a:lnTo>
                  <a:lnTo>
                    <a:pt x="28" y="586"/>
                  </a:lnTo>
                  <a:lnTo>
                    <a:pt x="6" y="559"/>
                  </a:lnTo>
                  <a:lnTo>
                    <a:pt x="0" y="543"/>
                  </a:lnTo>
                  <a:lnTo>
                    <a:pt x="0" y="527"/>
                  </a:lnTo>
                  <a:lnTo>
                    <a:pt x="0" y="86"/>
                  </a:lnTo>
                  <a:lnTo>
                    <a:pt x="0" y="65"/>
                  </a:lnTo>
                  <a:lnTo>
                    <a:pt x="6" y="48"/>
                  </a:lnTo>
                  <a:lnTo>
                    <a:pt x="28" y="21"/>
                  </a:lnTo>
                  <a:lnTo>
                    <a:pt x="55" y="5"/>
                  </a:lnTo>
                  <a:lnTo>
                    <a:pt x="71" y="0"/>
                  </a:lnTo>
                  <a:lnTo>
                    <a:pt x="88" y="0"/>
                  </a:lnTo>
                  <a:lnTo>
                    <a:pt x="522" y="0"/>
                  </a:lnTo>
                  <a:lnTo>
                    <a:pt x="538" y="0"/>
                  </a:lnTo>
                  <a:lnTo>
                    <a:pt x="554" y="5"/>
                  </a:lnTo>
                  <a:lnTo>
                    <a:pt x="581" y="21"/>
                  </a:lnTo>
                  <a:lnTo>
                    <a:pt x="598" y="48"/>
                  </a:lnTo>
                  <a:lnTo>
                    <a:pt x="603" y="65"/>
                  </a:lnTo>
                  <a:lnTo>
                    <a:pt x="608" y="86"/>
                  </a:lnTo>
                  <a:lnTo>
                    <a:pt x="608" y="527"/>
                  </a:lnTo>
                  <a:lnTo>
                    <a:pt x="603" y="543"/>
                  </a:lnTo>
                  <a:lnTo>
                    <a:pt x="598" y="559"/>
                  </a:lnTo>
                  <a:lnTo>
                    <a:pt x="581" y="586"/>
                  </a:lnTo>
                  <a:lnTo>
                    <a:pt x="554" y="602"/>
                  </a:lnTo>
                  <a:lnTo>
                    <a:pt x="538" y="608"/>
                  </a:lnTo>
                  <a:lnTo>
                    <a:pt x="522" y="613"/>
                  </a:lnTo>
                  <a:close/>
                  <a:moveTo>
                    <a:pt x="174" y="440"/>
                  </a:moveTo>
                  <a:lnTo>
                    <a:pt x="435" y="440"/>
                  </a:lnTo>
                  <a:lnTo>
                    <a:pt x="435" y="173"/>
                  </a:lnTo>
                  <a:lnTo>
                    <a:pt x="174" y="173"/>
                  </a:lnTo>
                  <a:lnTo>
                    <a:pt x="174" y="440"/>
                  </a:lnTo>
                  <a:close/>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4" name="Freeform 103"/>
            <p:cNvSpPr>
              <a:spLocks noChangeArrowheads="1"/>
            </p:cNvSpPr>
            <p:nvPr/>
          </p:nvSpPr>
          <p:spPr bwMode="auto">
            <a:xfrm>
              <a:off x="10999788" y="4273550"/>
              <a:ext cx="217488" cy="219075"/>
            </a:xfrm>
            <a:custGeom>
              <a:avLst/>
              <a:gdLst>
                <a:gd name="T0" fmla="*/ 522 w 609"/>
                <a:gd name="T1" fmla="*/ 613 h 614"/>
                <a:gd name="T2" fmla="*/ 87 w 609"/>
                <a:gd name="T3" fmla="*/ 613 h 614"/>
                <a:gd name="T4" fmla="*/ 71 w 609"/>
                <a:gd name="T5" fmla="*/ 613 h 614"/>
                <a:gd name="T6" fmla="*/ 54 w 609"/>
                <a:gd name="T7" fmla="*/ 608 h 614"/>
                <a:gd name="T8" fmla="*/ 27 w 609"/>
                <a:gd name="T9" fmla="*/ 586 h 614"/>
                <a:gd name="T10" fmla="*/ 6 w 609"/>
                <a:gd name="T11" fmla="*/ 559 h 614"/>
                <a:gd name="T12" fmla="*/ 0 w 609"/>
                <a:gd name="T13" fmla="*/ 543 h 614"/>
                <a:gd name="T14" fmla="*/ 0 w 609"/>
                <a:gd name="T15" fmla="*/ 527 h 614"/>
                <a:gd name="T16" fmla="*/ 0 w 609"/>
                <a:gd name="T17" fmla="*/ 86 h 614"/>
                <a:gd name="T18" fmla="*/ 0 w 609"/>
                <a:gd name="T19" fmla="*/ 70 h 614"/>
                <a:gd name="T20" fmla="*/ 6 w 609"/>
                <a:gd name="T21" fmla="*/ 54 h 614"/>
                <a:gd name="T22" fmla="*/ 27 w 609"/>
                <a:gd name="T23" fmla="*/ 27 h 614"/>
                <a:gd name="T24" fmla="*/ 54 w 609"/>
                <a:gd name="T25" fmla="*/ 5 h 614"/>
                <a:gd name="T26" fmla="*/ 71 w 609"/>
                <a:gd name="T27" fmla="*/ 0 h 614"/>
                <a:gd name="T28" fmla="*/ 87 w 609"/>
                <a:gd name="T29" fmla="*/ 0 h 614"/>
                <a:gd name="T30" fmla="*/ 522 w 609"/>
                <a:gd name="T31" fmla="*/ 0 h 614"/>
                <a:gd name="T32" fmla="*/ 538 w 609"/>
                <a:gd name="T33" fmla="*/ 0 h 614"/>
                <a:gd name="T34" fmla="*/ 554 w 609"/>
                <a:gd name="T35" fmla="*/ 5 h 614"/>
                <a:gd name="T36" fmla="*/ 581 w 609"/>
                <a:gd name="T37" fmla="*/ 27 h 614"/>
                <a:gd name="T38" fmla="*/ 597 w 609"/>
                <a:gd name="T39" fmla="*/ 54 h 614"/>
                <a:gd name="T40" fmla="*/ 603 w 609"/>
                <a:gd name="T41" fmla="*/ 70 h 614"/>
                <a:gd name="T42" fmla="*/ 608 w 609"/>
                <a:gd name="T43" fmla="*/ 86 h 614"/>
                <a:gd name="T44" fmla="*/ 608 w 609"/>
                <a:gd name="T45" fmla="*/ 527 h 614"/>
                <a:gd name="T46" fmla="*/ 603 w 609"/>
                <a:gd name="T47" fmla="*/ 543 h 614"/>
                <a:gd name="T48" fmla="*/ 597 w 609"/>
                <a:gd name="T49" fmla="*/ 559 h 614"/>
                <a:gd name="T50" fmla="*/ 581 w 609"/>
                <a:gd name="T51" fmla="*/ 586 h 614"/>
                <a:gd name="T52" fmla="*/ 554 w 609"/>
                <a:gd name="T53" fmla="*/ 608 h 614"/>
                <a:gd name="T54" fmla="*/ 538 w 609"/>
                <a:gd name="T55" fmla="*/ 613 h 614"/>
                <a:gd name="T56" fmla="*/ 522 w 609"/>
                <a:gd name="T57" fmla="*/ 613 h 614"/>
                <a:gd name="T58" fmla="*/ 174 w 609"/>
                <a:gd name="T59" fmla="*/ 439 h 614"/>
                <a:gd name="T60" fmla="*/ 435 w 609"/>
                <a:gd name="T61" fmla="*/ 439 h 614"/>
                <a:gd name="T62" fmla="*/ 435 w 609"/>
                <a:gd name="T63" fmla="*/ 173 h 614"/>
                <a:gd name="T64" fmla="*/ 174 w 609"/>
                <a:gd name="T65" fmla="*/ 173 h 614"/>
                <a:gd name="T66" fmla="*/ 174 w 609"/>
                <a:gd name="T67" fmla="*/ 439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9" h="614">
                  <a:moveTo>
                    <a:pt x="522" y="613"/>
                  </a:moveTo>
                  <a:lnTo>
                    <a:pt x="87" y="613"/>
                  </a:lnTo>
                  <a:lnTo>
                    <a:pt x="71" y="613"/>
                  </a:lnTo>
                  <a:lnTo>
                    <a:pt x="54" y="608"/>
                  </a:lnTo>
                  <a:lnTo>
                    <a:pt x="27" y="586"/>
                  </a:lnTo>
                  <a:lnTo>
                    <a:pt x="6" y="559"/>
                  </a:lnTo>
                  <a:lnTo>
                    <a:pt x="0" y="543"/>
                  </a:lnTo>
                  <a:lnTo>
                    <a:pt x="0" y="527"/>
                  </a:lnTo>
                  <a:lnTo>
                    <a:pt x="0" y="86"/>
                  </a:lnTo>
                  <a:lnTo>
                    <a:pt x="0" y="70"/>
                  </a:lnTo>
                  <a:lnTo>
                    <a:pt x="6" y="54"/>
                  </a:lnTo>
                  <a:lnTo>
                    <a:pt x="27" y="27"/>
                  </a:lnTo>
                  <a:lnTo>
                    <a:pt x="54" y="5"/>
                  </a:lnTo>
                  <a:lnTo>
                    <a:pt x="71" y="0"/>
                  </a:lnTo>
                  <a:lnTo>
                    <a:pt x="87" y="0"/>
                  </a:lnTo>
                  <a:lnTo>
                    <a:pt x="522" y="0"/>
                  </a:lnTo>
                  <a:lnTo>
                    <a:pt x="538" y="0"/>
                  </a:lnTo>
                  <a:lnTo>
                    <a:pt x="554" y="5"/>
                  </a:lnTo>
                  <a:lnTo>
                    <a:pt x="581" y="27"/>
                  </a:lnTo>
                  <a:lnTo>
                    <a:pt x="597" y="54"/>
                  </a:lnTo>
                  <a:lnTo>
                    <a:pt x="603" y="70"/>
                  </a:lnTo>
                  <a:lnTo>
                    <a:pt x="608" y="86"/>
                  </a:lnTo>
                  <a:lnTo>
                    <a:pt x="608" y="527"/>
                  </a:lnTo>
                  <a:lnTo>
                    <a:pt x="603" y="543"/>
                  </a:lnTo>
                  <a:lnTo>
                    <a:pt x="597" y="559"/>
                  </a:lnTo>
                  <a:lnTo>
                    <a:pt x="581" y="586"/>
                  </a:lnTo>
                  <a:lnTo>
                    <a:pt x="554" y="608"/>
                  </a:lnTo>
                  <a:lnTo>
                    <a:pt x="538" y="613"/>
                  </a:lnTo>
                  <a:lnTo>
                    <a:pt x="522" y="613"/>
                  </a:lnTo>
                  <a:close/>
                  <a:moveTo>
                    <a:pt x="174" y="439"/>
                  </a:moveTo>
                  <a:lnTo>
                    <a:pt x="435" y="439"/>
                  </a:lnTo>
                  <a:lnTo>
                    <a:pt x="435" y="173"/>
                  </a:lnTo>
                  <a:lnTo>
                    <a:pt x="174" y="173"/>
                  </a:lnTo>
                  <a:lnTo>
                    <a:pt x="174" y="439"/>
                  </a:lnTo>
                  <a:close/>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5" name="Freeform 104"/>
            <p:cNvSpPr>
              <a:spLocks noChangeArrowheads="1"/>
            </p:cNvSpPr>
            <p:nvPr/>
          </p:nvSpPr>
          <p:spPr bwMode="auto">
            <a:xfrm>
              <a:off x="8509000" y="6242050"/>
              <a:ext cx="371475" cy="215900"/>
            </a:xfrm>
            <a:custGeom>
              <a:avLst/>
              <a:gdLst>
                <a:gd name="T0" fmla="*/ 515 w 1038"/>
                <a:gd name="T1" fmla="*/ 603 h 604"/>
                <a:gd name="T2" fmla="*/ 483 w 1038"/>
                <a:gd name="T3" fmla="*/ 598 h 604"/>
                <a:gd name="T4" fmla="*/ 472 w 1038"/>
                <a:gd name="T5" fmla="*/ 593 h 604"/>
                <a:gd name="T6" fmla="*/ 456 w 1038"/>
                <a:gd name="T7" fmla="*/ 581 h 604"/>
                <a:gd name="T8" fmla="*/ 21 w 1038"/>
                <a:gd name="T9" fmla="*/ 147 h 604"/>
                <a:gd name="T10" fmla="*/ 10 w 1038"/>
                <a:gd name="T11" fmla="*/ 125 h 604"/>
                <a:gd name="T12" fmla="*/ 0 w 1038"/>
                <a:gd name="T13" fmla="*/ 104 h 604"/>
                <a:gd name="T14" fmla="*/ 0 w 1038"/>
                <a:gd name="T15" fmla="*/ 77 h 604"/>
                <a:gd name="T16" fmla="*/ 5 w 1038"/>
                <a:gd name="T17" fmla="*/ 54 h 604"/>
                <a:gd name="T18" fmla="*/ 16 w 1038"/>
                <a:gd name="T19" fmla="*/ 27 h 604"/>
                <a:gd name="T20" fmla="*/ 38 w 1038"/>
                <a:gd name="T21" fmla="*/ 11 h 604"/>
                <a:gd name="T22" fmla="*/ 59 w 1038"/>
                <a:gd name="T23" fmla="*/ 0 h 604"/>
                <a:gd name="T24" fmla="*/ 87 w 1038"/>
                <a:gd name="T25" fmla="*/ 0 h 604"/>
                <a:gd name="T26" fmla="*/ 950 w 1038"/>
                <a:gd name="T27" fmla="*/ 0 h 604"/>
                <a:gd name="T28" fmla="*/ 977 w 1038"/>
                <a:gd name="T29" fmla="*/ 0 h 604"/>
                <a:gd name="T30" fmla="*/ 999 w 1038"/>
                <a:gd name="T31" fmla="*/ 11 h 604"/>
                <a:gd name="T32" fmla="*/ 1020 w 1038"/>
                <a:gd name="T33" fmla="*/ 27 h 604"/>
                <a:gd name="T34" fmla="*/ 1031 w 1038"/>
                <a:gd name="T35" fmla="*/ 54 h 604"/>
                <a:gd name="T36" fmla="*/ 1037 w 1038"/>
                <a:gd name="T37" fmla="*/ 77 h 604"/>
                <a:gd name="T38" fmla="*/ 1037 w 1038"/>
                <a:gd name="T39" fmla="*/ 104 h 604"/>
                <a:gd name="T40" fmla="*/ 1026 w 1038"/>
                <a:gd name="T41" fmla="*/ 125 h 604"/>
                <a:gd name="T42" fmla="*/ 1015 w 1038"/>
                <a:gd name="T43" fmla="*/ 147 h 604"/>
                <a:gd name="T44" fmla="*/ 581 w 1038"/>
                <a:gd name="T45" fmla="*/ 581 h 604"/>
                <a:gd name="T46" fmla="*/ 564 w 1038"/>
                <a:gd name="T47" fmla="*/ 593 h 604"/>
                <a:gd name="T48" fmla="*/ 554 w 1038"/>
                <a:gd name="T49" fmla="*/ 598 h 604"/>
                <a:gd name="T50" fmla="*/ 515 w 1038"/>
                <a:gd name="T51" fmla="*/ 603 h 604"/>
                <a:gd name="T52" fmla="*/ 298 w 1038"/>
                <a:gd name="T53" fmla="*/ 174 h 604"/>
                <a:gd name="T54" fmla="*/ 515 w 1038"/>
                <a:gd name="T55" fmla="*/ 397 h 604"/>
                <a:gd name="T56" fmla="*/ 738 w 1038"/>
                <a:gd name="T57" fmla="*/ 174 h 604"/>
                <a:gd name="T58" fmla="*/ 298 w 1038"/>
                <a:gd name="T59"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38" h="604">
                  <a:moveTo>
                    <a:pt x="515" y="603"/>
                  </a:moveTo>
                  <a:lnTo>
                    <a:pt x="483" y="598"/>
                  </a:lnTo>
                  <a:lnTo>
                    <a:pt x="472" y="593"/>
                  </a:lnTo>
                  <a:lnTo>
                    <a:pt x="456" y="581"/>
                  </a:lnTo>
                  <a:lnTo>
                    <a:pt x="21" y="147"/>
                  </a:lnTo>
                  <a:lnTo>
                    <a:pt x="10" y="125"/>
                  </a:lnTo>
                  <a:lnTo>
                    <a:pt x="0" y="104"/>
                  </a:lnTo>
                  <a:lnTo>
                    <a:pt x="0" y="77"/>
                  </a:lnTo>
                  <a:lnTo>
                    <a:pt x="5" y="54"/>
                  </a:lnTo>
                  <a:lnTo>
                    <a:pt x="16" y="27"/>
                  </a:lnTo>
                  <a:lnTo>
                    <a:pt x="38" y="11"/>
                  </a:lnTo>
                  <a:lnTo>
                    <a:pt x="59" y="0"/>
                  </a:lnTo>
                  <a:lnTo>
                    <a:pt x="87" y="0"/>
                  </a:lnTo>
                  <a:lnTo>
                    <a:pt x="950" y="0"/>
                  </a:lnTo>
                  <a:lnTo>
                    <a:pt x="977" y="0"/>
                  </a:lnTo>
                  <a:lnTo>
                    <a:pt x="999" y="11"/>
                  </a:lnTo>
                  <a:lnTo>
                    <a:pt x="1020" y="27"/>
                  </a:lnTo>
                  <a:lnTo>
                    <a:pt x="1031" y="54"/>
                  </a:lnTo>
                  <a:lnTo>
                    <a:pt x="1037" y="77"/>
                  </a:lnTo>
                  <a:lnTo>
                    <a:pt x="1037" y="104"/>
                  </a:lnTo>
                  <a:lnTo>
                    <a:pt x="1026" y="125"/>
                  </a:lnTo>
                  <a:lnTo>
                    <a:pt x="1015" y="147"/>
                  </a:lnTo>
                  <a:lnTo>
                    <a:pt x="581" y="581"/>
                  </a:lnTo>
                  <a:lnTo>
                    <a:pt x="564" y="593"/>
                  </a:lnTo>
                  <a:lnTo>
                    <a:pt x="554" y="598"/>
                  </a:lnTo>
                  <a:lnTo>
                    <a:pt x="515" y="603"/>
                  </a:lnTo>
                  <a:close/>
                  <a:moveTo>
                    <a:pt x="298" y="174"/>
                  </a:moveTo>
                  <a:lnTo>
                    <a:pt x="515" y="397"/>
                  </a:lnTo>
                  <a:lnTo>
                    <a:pt x="738" y="174"/>
                  </a:lnTo>
                  <a:lnTo>
                    <a:pt x="298" y="174"/>
                  </a:lnTo>
                  <a:close/>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6" name="Freeform 113"/>
            <p:cNvSpPr>
              <a:spLocks noChangeArrowheads="1"/>
            </p:cNvSpPr>
            <p:nvPr/>
          </p:nvSpPr>
          <p:spPr bwMode="auto">
            <a:xfrm>
              <a:off x="7577137" y="6556375"/>
              <a:ext cx="61913" cy="301625"/>
            </a:xfrm>
            <a:custGeom>
              <a:avLst/>
              <a:gdLst>
                <a:gd name="T0" fmla="*/ 173 w 174"/>
                <a:gd name="T1" fmla="*/ 1646 h 1647"/>
                <a:gd name="T2" fmla="*/ 0 w 174"/>
                <a:gd name="T3" fmla="*/ 1646 h 1647"/>
                <a:gd name="T4" fmla="*/ 0 w 174"/>
                <a:gd name="T5" fmla="*/ 0 h 1647"/>
                <a:gd name="T6" fmla="*/ 173 w 174"/>
                <a:gd name="T7" fmla="*/ 0 h 1647"/>
                <a:gd name="T8" fmla="*/ 173 w 174"/>
                <a:gd name="T9" fmla="*/ 1646 h 1647"/>
              </a:gdLst>
              <a:ahLst/>
              <a:cxnLst>
                <a:cxn ang="0">
                  <a:pos x="T0" y="T1"/>
                </a:cxn>
                <a:cxn ang="0">
                  <a:pos x="T2" y="T3"/>
                </a:cxn>
                <a:cxn ang="0">
                  <a:pos x="T4" y="T5"/>
                </a:cxn>
                <a:cxn ang="0">
                  <a:pos x="T6" y="T7"/>
                </a:cxn>
                <a:cxn ang="0">
                  <a:pos x="T8" y="T9"/>
                </a:cxn>
              </a:cxnLst>
              <a:rect l="0" t="0" r="r" b="b"/>
              <a:pathLst>
                <a:path w="174" h="1647">
                  <a:moveTo>
                    <a:pt x="173" y="1646"/>
                  </a:moveTo>
                  <a:lnTo>
                    <a:pt x="0" y="1646"/>
                  </a:lnTo>
                  <a:lnTo>
                    <a:pt x="0" y="0"/>
                  </a:lnTo>
                  <a:lnTo>
                    <a:pt x="173" y="0"/>
                  </a:lnTo>
                  <a:lnTo>
                    <a:pt x="173" y="1646"/>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7" name="Freeform 114"/>
            <p:cNvSpPr>
              <a:spLocks noChangeArrowheads="1"/>
            </p:cNvSpPr>
            <p:nvPr/>
          </p:nvSpPr>
          <p:spPr bwMode="auto">
            <a:xfrm>
              <a:off x="8570913" y="5899150"/>
              <a:ext cx="90488" cy="217487"/>
            </a:xfrm>
            <a:custGeom>
              <a:avLst/>
              <a:gdLst>
                <a:gd name="T0" fmla="*/ 131 w 257"/>
                <a:gd name="T1" fmla="*/ 434 h 609"/>
                <a:gd name="T2" fmla="*/ 131 w 257"/>
                <a:gd name="T3" fmla="*/ 434 h 609"/>
                <a:gd name="T4" fmla="*/ 104 w 257"/>
                <a:gd name="T5" fmla="*/ 429 h 609"/>
                <a:gd name="T6" fmla="*/ 77 w 257"/>
                <a:gd name="T7" fmla="*/ 423 h 609"/>
                <a:gd name="T8" fmla="*/ 54 w 257"/>
                <a:gd name="T9" fmla="*/ 413 h 609"/>
                <a:gd name="T10" fmla="*/ 38 w 257"/>
                <a:gd name="T11" fmla="*/ 396 h 609"/>
                <a:gd name="T12" fmla="*/ 22 w 257"/>
                <a:gd name="T13" fmla="*/ 375 h 609"/>
                <a:gd name="T14" fmla="*/ 11 w 257"/>
                <a:gd name="T15" fmla="*/ 353 h 609"/>
                <a:gd name="T16" fmla="*/ 0 w 257"/>
                <a:gd name="T17" fmla="*/ 331 h 609"/>
                <a:gd name="T18" fmla="*/ 0 w 257"/>
                <a:gd name="T19" fmla="*/ 304 h 609"/>
                <a:gd name="T20" fmla="*/ 0 w 257"/>
                <a:gd name="T21" fmla="*/ 304 h 609"/>
                <a:gd name="T22" fmla="*/ 0 w 257"/>
                <a:gd name="T23" fmla="*/ 277 h 609"/>
                <a:gd name="T24" fmla="*/ 11 w 257"/>
                <a:gd name="T25" fmla="*/ 255 h 609"/>
                <a:gd name="T26" fmla="*/ 22 w 257"/>
                <a:gd name="T27" fmla="*/ 233 h 609"/>
                <a:gd name="T28" fmla="*/ 38 w 257"/>
                <a:gd name="T29" fmla="*/ 211 h 609"/>
                <a:gd name="T30" fmla="*/ 54 w 257"/>
                <a:gd name="T31" fmla="*/ 195 h 609"/>
                <a:gd name="T32" fmla="*/ 77 w 257"/>
                <a:gd name="T33" fmla="*/ 184 h 609"/>
                <a:gd name="T34" fmla="*/ 104 w 257"/>
                <a:gd name="T35" fmla="*/ 173 h 609"/>
                <a:gd name="T36" fmla="*/ 131 w 257"/>
                <a:gd name="T37" fmla="*/ 173 h 609"/>
                <a:gd name="T38" fmla="*/ 131 w 257"/>
                <a:gd name="T39" fmla="*/ 173 h 609"/>
                <a:gd name="T40" fmla="*/ 152 w 257"/>
                <a:gd name="T41" fmla="*/ 173 h 609"/>
                <a:gd name="T42" fmla="*/ 179 w 257"/>
                <a:gd name="T43" fmla="*/ 184 h 609"/>
                <a:gd name="T44" fmla="*/ 201 w 257"/>
                <a:gd name="T45" fmla="*/ 195 h 609"/>
                <a:gd name="T46" fmla="*/ 218 w 257"/>
                <a:gd name="T47" fmla="*/ 211 h 609"/>
                <a:gd name="T48" fmla="*/ 234 w 257"/>
                <a:gd name="T49" fmla="*/ 233 h 609"/>
                <a:gd name="T50" fmla="*/ 250 w 257"/>
                <a:gd name="T51" fmla="*/ 255 h 609"/>
                <a:gd name="T52" fmla="*/ 256 w 257"/>
                <a:gd name="T53" fmla="*/ 277 h 609"/>
                <a:gd name="T54" fmla="*/ 256 w 257"/>
                <a:gd name="T55" fmla="*/ 304 h 609"/>
                <a:gd name="T56" fmla="*/ 256 w 257"/>
                <a:gd name="T57" fmla="*/ 27 h 609"/>
                <a:gd name="T58" fmla="*/ 256 w 257"/>
                <a:gd name="T59" fmla="*/ 27 h 609"/>
                <a:gd name="T60" fmla="*/ 229 w 257"/>
                <a:gd name="T61" fmla="*/ 16 h 609"/>
                <a:gd name="T62" fmla="*/ 196 w 257"/>
                <a:gd name="T63" fmla="*/ 5 h 609"/>
                <a:gd name="T64" fmla="*/ 163 w 257"/>
                <a:gd name="T65" fmla="*/ 0 h 609"/>
                <a:gd name="T66" fmla="*/ 131 w 257"/>
                <a:gd name="T67" fmla="*/ 0 h 609"/>
                <a:gd name="T68" fmla="*/ 131 w 257"/>
                <a:gd name="T69" fmla="*/ 0 h 609"/>
                <a:gd name="T70" fmla="*/ 93 w 257"/>
                <a:gd name="T71" fmla="*/ 0 h 609"/>
                <a:gd name="T72" fmla="*/ 60 w 257"/>
                <a:gd name="T73" fmla="*/ 5 h 609"/>
                <a:gd name="T74" fmla="*/ 27 w 257"/>
                <a:gd name="T75" fmla="*/ 16 h 609"/>
                <a:gd name="T76" fmla="*/ 0 w 257"/>
                <a:gd name="T77" fmla="*/ 27 h 609"/>
                <a:gd name="T78" fmla="*/ 0 w 257"/>
                <a:gd name="T79" fmla="*/ 575 h 609"/>
                <a:gd name="T80" fmla="*/ 0 w 257"/>
                <a:gd name="T81" fmla="*/ 575 h 609"/>
                <a:gd name="T82" fmla="*/ 27 w 257"/>
                <a:gd name="T83" fmla="*/ 592 h 609"/>
                <a:gd name="T84" fmla="*/ 60 w 257"/>
                <a:gd name="T85" fmla="*/ 597 h 609"/>
                <a:gd name="T86" fmla="*/ 93 w 257"/>
                <a:gd name="T87" fmla="*/ 602 h 609"/>
                <a:gd name="T88" fmla="*/ 131 w 257"/>
                <a:gd name="T89" fmla="*/ 608 h 609"/>
                <a:gd name="T90" fmla="*/ 131 w 257"/>
                <a:gd name="T91" fmla="*/ 608 h 609"/>
                <a:gd name="T92" fmla="*/ 163 w 257"/>
                <a:gd name="T93" fmla="*/ 602 h 609"/>
                <a:gd name="T94" fmla="*/ 196 w 257"/>
                <a:gd name="T95" fmla="*/ 597 h 609"/>
                <a:gd name="T96" fmla="*/ 229 w 257"/>
                <a:gd name="T97" fmla="*/ 592 h 609"/>
                <a:gd name="T98" fmla="*/ 256 w 257"/>
                <a:gd name="T99" fmla="*/ 575 h 609"/>
                <a:gd name="T100" fmla="*/ 256 w 257"/>
                <a:gd name="T101" fmla="*/ 304 h 609"/>
                <a:gd name="T102" fmla="*/ 256 w 257"/>
                <a:gd name="T103" fmla="*/ 304 h 609"/>
                <a:gd name="T104" fmla="*/ 256 w 257"/>
                <a:gd name="T105" fmla="*/ 331 h 609"/>
                <a:gd name="T106" fmla="*/ 250 w 257"/>
                <a:gd name="T107" fmla="*/ 353 h 609"/>
                <a:gd name="T108" fmla="*/ 234 w 257"/>
                <a:gd name="T109" fmla="*/ 375 h 609"/>
                <a:gd name="T110" fmla="*/ 218 w 257"/>
                <a:gd name="T111" fmla="*/ 396 h 609"/>
                <a:gd name="T112" fmla="*/ 201 w 257"/>
                <a:gd name="T113" fmla="*/ 413 h 609"/>
                <a:gd name="T114" fmla="*/ 179 w 257"/>
                <a:gd name="T115" fmla="*/ 423 h 609"/>
                <a:gd name="T116" fmla="*/ 152 w 257"/>
                <a:gd name="T117" fmla="*/ 429 h 609"/>
                <a:gd name="T118" fmla="*/ 131 w 257"/>
                <a:gd name="T119" fmla="*/ 43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7" h="609">
                  <a:moveTo>
                    <a:pt x="131" y="434"/>
                  </a:moveTo>
                  <a:lnTo>
                    <a:pt x="131" y="434"/>
                  </a:lnTo>
                  <a:lnTo>
                    <a:pt x="104" y="429"/>
                  </a:lnTo>
                  <a:lnTo>
                    <a:pt x="77" y="423"/>
                  </a:lnTo>
                  <a:lnTo>
                    <a:pt x="54" y="413"/>
                  </a:lnTo>
                  <a:lnTo>
                    <a:pt x="38" y="396"/>
                  </a:lnTo>
                  <a:lnTo>
                    <a:pt x="22" y="375"/>
                  </a:lnTo>
                  <a:lnTo>
                    <a:pt x="11" y="353"/>
                  </a:lnTo>
                  <a:lnTo>
                    <a:pt x="0" y="331"/>
                  </a:lnTo>
                  <a:lnTo>
                    <a:pt x="0" y="304"/>
                  </a:lnTo>
                  <a:lnTo>
                    <a:pt x="0" y="304"/>
                  </a:lnTo>
                  <a:lnTo>
                    <a:pt x="0" y="277"/>
                  </a:lnTo>
                  <a:lnTo>
                    <a:pt x="11" y="255"/>
                  </a:lnTo>
                  <a:lnTo>
                    <a:pt x="22" y="233"/>
                  </a:lnTo>
                  <a:lnTo>
                    <a:pt x="38" y="211"/>
                  </a:lnTo>
                  <a:lnTo>
                    <a:pt x="54" y="195"/>
                  </a:lnTo>
                  <a:lnTo>
                    <a:pt x="77" y="184"/>
                  </a:lnTo>
                  <a:lnTo>
                    <a:pt x="104" y="173"/>
                  </a:lnTo>
                  <a:lnTo>
                    <a:pt x="131" y="173"/>
                  </a:lnTo>
                  <a:lnTo>
                    <a:pt x="131" y="173"/>
                  </a:lnTo>
                  <a:lnTo>
                    <a:pt x="152" y="173"/>
                  </a:lnTo>
                  <a:lnTo>
                    <a:pt x="179" y="184"/>
                  </a:lnTo>
                  <a:lnTo>
                    <a:pt x="201" y="195"/>
                  </a:lnTo>
                  <a:lnTo>
                    <a:pt x="218" y="211"/>
                  </a:lnTo>
                  <a:lnTo>
                    <a:pt x="234" y="233"/>
                  </a:lnTo>
                  <a:lnTo>
                    <a:pt x="250" y="255"/>
                  </a:lnTo>
                  <a:lnTo>
                    <a:pt x="256" y="277"/>
                  </a:lnTo>
                  <a:lnTo>
                    <a:pt x="256" y="304"/>
                  </a:lnTo>
                  <a:lnTo>
                    <a:pt x="256" y="27"/>
                  </a:lnTo>
                  <a:lnTo>
                    <a:pt x="256" y="27"/>
                  </a:lnTo>
                  <a:lnTo>
                    <a:pt x="229" y="16"/>
                  </a:lnTo>
                  <a:lnTo>
                    <a:pt x="196" y="5"/>
                  </a:lnTo>
                  <a:lnTo>
                    <a:pt x="163" y="0"/>
                  </a:lnTo>
                  <a:lnTo>
                    <a:pt x="131" y="0"/>
                  </a:lnTo>
                  <a:lnTo>
                    <a:pt x="131" y="0"/>
                  </a:lnTo>
                  <a:lnTo>
                    <a:pt x="93" y="0"/>
                  </a:lnTo>
                  <a:lnTo>
                    <a:pt x="60" y="5"/>
                  </a:lnTo>
                  <a:lnTo>
                    <a:pt x="27" y="16"/>
                  </a:lnTo>
                  <a:lnTo>
                    <a:pt x="0" y="27"/>
                  </a:lnTo>
                  <a:lnTo>
                    <a:pt x="0" y="575"/>
                  </a:lnTo>
                  <a:lnTo>
                    <a:pt x="0" y="575"/>
                  </a:lnTo>
                  <a:lnTo>
                    <a:pt x="27" y="592"/>
                  </a:lnTo>
                  <a:lnTo>
                    <a:pt x="60" y="597"/>
                  </a:lnTo>
                  <a:lnTo>
                    <a:pt x="93" y="602"/>
                  </a:lnTo>
                  <a:lnTo>
                    <a:pt x="131" y="608"/>
                  </a:lnTo>
                  <a:lnTo>
                    <a:pt x="131" y="608"/>
                  </a:lnTo>
                  <a:lnTo>
                    <a:pt x="163" y="602"/>
                  </a:lnTo>
                  <a:lnTo>
                    <a:pt x="196" y="597"/>
                  </a:lnTo>
                  <a:lnTo>
                    <a:pt x="229" y="592"/>
                  </a:lnTo>
                  <a:lnTo>
                    <a:pt x="256" y="575"/>
                  </a:lnTo>
                  <a:lnTo>
                    <a:pt x="256" y="304"/>
                  </a:lnTo>
                  <a:lnTo>
                    <a:pt x="256" y="304"/>
                  </a:lnTo>
                  <a:lnTo>
                    <a:pt x="256" y="331"/>
                  </a:lnTo>
                  <a:lnTo>
                    <a:pt x="250" y="353"/>
                  </a:lnTo>
                  <a:lnTo>
                    <a:pt x="234" y="375"/>
                  </a:lnTo>
                  <a:lnTo>
                    <a:pt x="218" y="396"/>
                  </a:lnTo>
                  <a:lnTo>
                    <a:pt x="201" y="413"/>
                  </a:lnTo>
                  <a:lnTo>
                    <a:pt x="179" y="423"/>
                  </a:lnTo>
                  <a:lnTo>
                    <a:pt x="152" y="429"/>
                  </a:lnTo>
                  <a:lnTo>
                    <a:pt x="131" y="434"/>
                  </a:lnTo>
                </a:path>
              </a:pathLst>
            </a:custGeom>
            <a:solidFill>
              <a:srgbClr val="65CB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8" name="Freeform 115"/>
            <p:cNvSpPr>
              <a:spLocks noChangeArrowheads="1"/>
            </p:cNvSpPr>
            <p:nvPr/>
          </p:nvSpPr>
          <p:spPr bwMode="auto">
            <a:xfrm>
              <a:off x="8662988" y="5908675"/>
              <a:ext cx="60325" cy="195262"/>
            </a:xfrm>
            <a:custGeom>
              <a:avLst/>
              <a:gdLst>
                <a:gd name="T0" fmla="*/ 0 w 174"/>
                <a:gd name="T1" fmla="*/ 0 h 549"/>
                <a:gd name="T2" fmla="*/ 0 w 174"/>
                <a:gd name="T3" fmla="*/ 277 h 549"/>
                <a:gd name="T4" fmla="*/ 0 w 174"/>
                <a:gd name="T5" fmla="*/ 548 h 549"/>
                <a:gd name="T6" fmla="*/ 0 w 174"/>
                <a:gd name="T7" fmla="*/ 548 h 549"/>
                <a:gd name="T8" fmla="*/ 37 w 174"/>
                <a:gd name="T9" fmla="*/ 527 h 549"/>
                <a:gd name="T10" fmla="*/ 70 w 174"/>
                <a:gd name="T11" fmla="*/ 505 h 549"/>
                <a:gd name="T12" fmla="*/ 102 w 174"/>
                <a:gd name="T13" fmla="*/ 473 h 549"/>
                <a:gd name="T14" fmla="*/ 130 w 174"/>
                <a:gd name="T15" fmla="*/ 440 h 549"/>
                <a:gd name="T16" fmla="*/ 146 w 174"/>
                <a:gd name="T17" fmla="*/ 402 h 549"/>
                <a:gd name="T18" fmla="*/ 162 w 174"/>
                <a:gd name="T19" fmla="*/ 364 h 549"/>
                <a:gd name="T20" fmla="*/ 173 w 174"/>
                <a:gd name="T21" fmla="*/ 320 h 549"/>
                <a:gd name="T22" fmla="*/ 173 w 174"/>
                <a:gd name="T23" fmla="*/ 277 h 549"/>
                <a:gd name="T24" fmla="*/ 173 w 174"/>
                <a:gd name="T25" fmla="*/ 277 h 549"/>
                <a:gd name="T26" fmla="*/ 173 w 174"/>
                <a:gd name="T27" fmla="*/ 234 h 549"/>
                <a:gd name="T28" fmla="*/ 162 w 174"/>
                <a:gd name="T29" fmla="*/ 190 h 549"/>
                <a:gd name="T30" fmla="*/ 146 w 174"/>
                <a:gd name="T31" fmla="*/ 146 h 549"/>
                <a:gd name="T32" fmla="*/ 130 w 174"/>
                <a:gd name="T33" fmla="*/ 114 h 549"/>
                <a:gd name="T34" fmla="*/ 102 w 174"/>
                <a:gd name="T35" fmla="*/ 76 h 549"/>
                <a:gd name="T36" fmla="*/ 70 w 174"/>
                <a:gd name="T37" fmla="*/ 49 h 549"/>
                <a:gd name="T38" fmla="*/ 37 w 174"/>
                <a:gd name="T39" fmla="*/ 22 h 549"/>
                <a:gd name="T40" fmla="*/ 0 w 174"/>
                <a:gd name="T41"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4" h="549">
                  <a:moveTo>
                    <a:pt x="0" y="0"/>
                  </a:moveTo>
                  <a:lnTo>
                    <a:pt x="0" y="277"/>
                  </a:lnTo>
                  <a:lnTo>
                    <a:pt x="0" y="548"/>
                  </a:lnTo>
                  <a:lnTo>
                    <a:pt x="0" y="548"/>
                  </a:lnTo>
                  <a:lnTo>
                    <a:pt x="37" y="527"/>
                  </a:lnTo>
                  <a:lnTo>
                    <a:pt x="70" y="505"/>
                  </a:lnTo>
                  <a:lnTo>
                    <a:pt x="102" y="473"/>
                  </a:lnTo>
                  <a:lnTo>
                    <a:pt x="130" y="440"/>
                  </a:lnTo>
                  <a:lnTo>
                    <a:pt x="146" y="402"/>
                  </a:lnTo>
                  <a:lnTo>
                    <a:pt x="162" y="364"/>
                  </a:lnTo>
                  <a:lnTo>
                    <a:pt x="173" y="320"/>
                  </a:lnTo>
                  <a:lnTo>
                    <a:pt x="173" y="277"/>
                  </a:lnTo>
                  <a:lnTo>
                    <a:pt x="173" y="277"/>
                  </a:lnTo>
                  <a:lnTo>
                    <a:pt x="173" y="234"/>
                  </a:lnTo>
                  <a:lnTo>
                    <a:pt x="162" y="190"/>
                  </a:lnTo>
                  <a:lnTo>
                    <a:pt x="146" y="146"/>
                  </a:lnTo>
                  <a:lnTo>
                    <a:pt x="130" y="114"/>
                  </a:lnTo>
                  <a:lnTo>
                    <a:pt x="102" y="76"/>
                  </a:lnTo>
                  <a:lnTo>
                    <a:pt x="70" y="49"/>
                  </a:lnTo>
                  <a:lnTo>
                    <a:pt x="37" y="22"/>
                  </a:lnTo>
                  <a:lnTo>
                    <a:pt x="0" y="0"/>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9" name="Freeform 116"/>
            <p:cNvSpPr>
              <a:spLocks noChangeArrowheads="1"/>
            </p:cNvSpPr>
            <p:nvPr/>
          </p:nvSpPr>
          <p:spPr bwMode="auto">
            <a:xfrm>
              <a:off x="8509000" y="5908675"/>
              <a:ext cx="60325" cy="955675"/>
            </a:xfrm>
            <a:custGeom>
              <a:avLst/>
              <a:gdLst>
                <a:gd name="T0" fmla="*/ 0 w 174"/>
                <a:gd name="T1" fmla="*/ 277 h 2657"/>
                <a:gd name="T2" fmla="*/ 0 w 174"/>
                <a:gd name="T3" fmla="*/ 277 h 2657"/>
                <a:gd name="T4" fmla="*/ 0 w 174"/>
                <a:gd name="T5" fmla="*/ 234 h 2657"/>
                <a:gd name="T6" fmla="*/ 10 w 174"/>
                <a:gd name="T7" fmla="*/ 190 h 2657"/>
                <a:gd name="T8" fmla="*/ 27 w 174"/>
                <a:gd name="T9" fmla="*/ 146 h 2657"/>
                <a:gd name="T10" fmla="*/ 48 w 174"/>
                <a:gd name="T11" fmla="*/ 114 h 2657"/>
                <a:gd name="T12" fmla="*/ 70 w 174"/>
                <a:gd name="T13" fmla="*/ 76 h 2657"/>
                <a:gd name="T14" fmla="*/ 103 w 174"/>
                <a:gd name="T15" fmla="*/ 49 h 2657"/>
                <a:gd name="T16" fmla="*/ 135 w 174"/>
                <a:gd name="T17" fmla="*/ 22 h 2657"/>
                <a:gd name="T18" fmla="*/ 173 w 174"/>
                <a:gd name="T19" fmla="*/ 0 h 2657"/>
                <a:gd name="T20" fmla="*/ 0 w 174"/>
                <a:gd name="T21" fmla="*/ 277 h 2657"/>
                <a:gd name="T22" fmla="*/ 0 w 174"/>
                <a:gd name="T23" fmla="*/ 2656 h 2657"/>
                <a:gd name="T24" fmla="*/ 173 w 174"/>
                <a:gd name="T25" fmla="*/ 2656 h 2657"/>
                <a:gd name="T26" fmla="*/ 173 w 174"/>
                <a:gd name="T27" fmla="*/ 548 h 2657"/>
                <a:gd name="T28" fmla="*/ 173 w 174"/>
                <a:gd name="T29" fmla="*/ 548 h 2657"/>
                <a:gd name="T30" fmla="*/ 135 w 174"/>
                <a:gd name="T31" fmla="*/ 527 h 2657"/>
                <a:gd name="T32" fmla="*/ 103 w 174"/>
                <a:gd name="T33" fmla="*/ 505 h 2657"/>
                <a:gd name="T34" fmla="*/ 70 w 174"/>
                <a:gd name="T35" fmla="*/ 473 h 2657"/>
                <a:gd name="T36" fmla="*/ 48 w 174"/>
                <a:gd name="T37" fmla="*/ 440 h 2657"/>
                <a:gd name="T38" fmla="*/ 27 w 174"/>
                <a:gd name="T39" fmla="*/ 402 h 2657"/>
                <a:gd name="T40" fmla="*/ 10 w 174"/>
                <a:gd name="T41" fmla="*/ 364 h 2657"/>
                <a:gd name="T42" fmla="*/ 0 w 174"/>
                <a:gd name="T43" fmla="*/ 320 h 2657"/>
                <a:gd name="T44" fmla="*/ 0 w 174"/>
                <a:gd name="T45" fmla="*/ 277 h 2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4" h="2657">
                  <a:moveTo>
                    <a:pt x="0" y="277"/>
                  </a:moveTo>
                  <a:lnTo>
                    <a:pt x="0" y="277"/>
                  </a:lnTo>
                  <a:lnTo>
                    <a:pt x="0" y="234"/>
                  </a:lnTo>
                  <a:lnTo>
                    <a:pt x="10" y="190"/>
                  </a:lnTo>
                  <a:lnTo>
                    <a:pt x="27" y="146"/>
                  </a:lnTo>
                  <a:lnTo>
                    <a:pt x="48" y="114"/>
                  </a:lnTo>
                  <a:lnTo>
                    <a:pt x="70" y="76"/>
                  </a:lnTo>
                  <a:lnTo>
                    <a:pt x="103" y="49"/>
                  </a:lnTo>
                  <a:lnTo>
                    <a:pt x="135" y="22"/>
                  </a:lnTo>
                  <a:lnTo>
                    <a:pt x="173" y="0"/>
                  </a:lnTo>
                  <a:lnTo>
                    <a:pt x="0" y="277"/>
                  </a:lnTo>
                  <a:lnTo>
                    <a:pt x="0" y="2656"/>
                  </a:lnTo>
                  <a:lnTo>
                    <a:pt x="173" y="2656"/>
                  </a:lnTo>
                  <a:lnTo>
                    <a:pt x="173" y="548"/>
                  </a:lnTo>
                  <a:lnTo>
                    <a:pt x="173" y="548"/>
                  </a:lnTo>
                  <a:lnTo>
                    <a:pt x="135" y="527"/>
                  </a:lnTo>
                  <a:lnTo>
                    <a:pt x="103" y="505"/>
                  </a:lnTo>
                  <a:lnTo>
                    <a:pt x="70" y="473"/>
                  </a:lnTo>
                  <a:lnTo>
                    <a:pt x="48" y="440"/>
                  </a:lnTo>
                  <a:lnTo>
                    <a:pt x="27" y="402"/>
                  </a:lnTo>
                  <a:lnTo>
                    <a:pt x="10" y="364"/>
                  </a:lnTo>
                  <a:lnTo>
                    <a:pt x="0" y="320"/>
                  </a:lnTo>
                  <a:lnTo>
                    <a:pt x="0" y="277"/>
                  </a:lnTo>
                </a:path>
              </a:pathLst>
            </a:custGeom>
            <a:solidFill>
              <a:srgbClr val="65CB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0" name="Freeform 117"/>
            <p:cNvSpPr>
              <a:spLocks noChangeArrowheads="1"/>
            </p:cNvSpPr>
            <p:nvPr/>
          </p:nvSpPr>
          <p:spPr bwMode="auto">
            <a:xfrm>
              <a:off x="8509000" y="5908675"/>
              <a:ext cx="60325" cy="195262"/>
            </a:xfrm>
            <a:custGeom>
              <a:avLst/>
              <a:gdLst>
                <a:gd name="T0" fmla="*/ 0 w 174"/>
                <a:gd name="T1" fmla="*/ 277 h 549"/>
                <a:gd name="T2" fmla="*/ 0 w 174"/>
                <a:gd name="T3" fmla="*/ 277 h 549"/>
                <a:gd name="T4" fmla="*/ 0 w 174"/>
                <a:gd name="T5" fmla="*/ 320 h 549"/>
                <a:gd name="T6" fmla="*/ 10 w 174"/>
                <a:gd name="T7" fmla="*/ 364 h 549"/>
                <a:gd name="T8" fmla="*/ 27 w 174"/>
                <a:gd name="T9" fmla="*/ 402 h 549"/>
                <a:gd name="T10" fmla="*/ 48 w 174"/>
                <a:gd name="T11" fmla="*/ 440 h 549"/>
                <a:gd name="T12" fmla="*/ 70 w 174"/>
                <a:gd name="T13" fmla="*/ 473 h 549"/>
                <a:gd name="T14" fmla="*/ 103 w 174"/>
                <a:gd name="T15" fmla="*/ 505 h 549"/>
                <a:gd name="T16" fmla="*/ 135 w 174"/>
                <a:gd name="T17" fmla="*/ 527 h 549"/>
                <a:gd name="T18" fmla="*/ 173 w 174"/>
                <a:gd name="T19" fmla="*/ 548 h 549"/>
                <a:gd name="T20" fmla="*/ 173 w 174"/>
                <a:gd name="T21" fmla="*/ 0 h 549"/>
                <a:gd name="T22" fmla="*/ 173 w 174"/>
                <a:gd name="T23" fmla="*/ 0 h 549"/>
                <a:gd name="T24" fmla="*/ 135 w 174"/>
                <a:gd name="T25" fmla="*/ 22 h 549"/>
                <a:gd name="T26" fmla="*/ 103 w 174"/>
                <a:gd name="T27" fmla="*/ 49 h 549"/>
                <a:gd name="T28" fmla="*/ 70 w 174"/>
                <a:gd name="T29" fmla="*/ 76 h 549"/>
                <a:gd name="T30" fmla="*/ 48 w 174"/>
                <a:gd name="T31" fmla="*/ 114 h 549"/>
                <a:gd name="T32" fmla="*/ 27 w 174"/>
                <a:gd name="T33" fmla="*/ 146 h 549"/>
                <a:gd name="T34" fmla="*/ 10 w 174"/>
                <a:gd name="T35" fmla="*/ 190 h 549"/>
                <a:gd name="T36" fmla="*/ 0 w 174"/>
                <a:gd name="T37" fmla="*/ 234 h 549"/>
                <a:gd name="T38" fmla="*/ 0 w 174"/>
                <a:gd name="T39" fmla="*/ 277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 h="549">
                  <a:moveTo>
                    <a:pt x="0" y="277"/>
                  </a:moveTo>
                  <a:lnTo>
                    <a:pt x="0" y="277"/>
                  </a:lnTo>
                  <a:lnTo>
                    <a:pt x="0" y="320"/>
                  </a:lnTo>
                  <a:lnTo>
                    <a:pt x="10" y="364"/>
                  </a:lnTo>
                  <a:lnTo>
                    <a:pt x="27" y="402"/>
                  </a:lnTo>
                  <a:lnTo>
                    <a:pt x="48" y="440"/>
                  </a:lnTo>
                  <a:lnTo>
                    <a:pt x="70" y="473"/>
                  </a:lnTo>
                  <a:lnTo>
                    <a:pt x="103" y="505"/>
                  </a:lnTo>
                  <a:lnTo>
                    <a:pt x="135" y="527"/>
                  </a:lnTo>
                  <a:lnTo>
                    <a:pt x="173" y="548"/>
                  </a:lnTo>
                  <a:lnTo>
                    <a:pt x="173" y="0"/>
                  </a:lnTo>
                  <a:lnTo>
                    <a:pt x="173" y="0"/>
                  </a:lnTo>
                  <a:lnTo>
                    <a:pt x="135" y="22"/>
                  </a:lnTo>
                  <a:lnTo>
                    <a:pt x="103" y="49"/>
                  </a:lnTo>
                  <a:lnTo>
                    <a:pt x="70" y="76"/>
                  </a:lnTo>
                  <a:lnTo>
                    <a:pt x="48" y="114"/>
                  </a:lnTo>
                  <a:lnTo>
                    <a:pt x="27" y="146"/>
                  </a:lnTo>
                  <a:lnTo>
                    <a:pt x="10" y="190"/>
                  </a:lnTo>
                  <a:lnTo>
                    <a:pt x="0" y="234"/>
                  </a:lnTo>
                  <a:lnTo>
                    <a:pt x="0" y="277"/>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1" name="Freeform 118"/>
            <p:cNvSpPr>
              <a:spLocks noChangeArrowheads="1"/>
            </p:cNvSpPr>
            <p:nvPr/>
          </p:nvSpPr>
          <p:spPr bwMode="auto">
            <a:xfrm>
              <a:off x="8662988" y="6427788"/>
              <a:ext cx="60325" cy="436562"/>
            </a:xfrm>
            <a:custGeom>
              <a:avLst/>
              <a:gdLst>
                <a:gd name="T0" fmla="*/ 173 w 174"/>
                <a:gd name="T1" fmla="*/ 1217 h 1218"/>
                <a:gd name="T2" fmla="*/ 0 w 174"/>
                <a:gd name="T3" fmla="*/ 1217 h 1218"/>
                <a:gd name="T4" fmla="*/ 0 w 174"/>
                <a:gd name="T5" fmla="*/ 0 h 1218"/>
                <a:gd name="T6" fmla="*/ 173 w 174"/>
                <a:gd name="T7" fmla="*/ 0 h 1218"/>
                <a:gd name="T8" fmla="*/ 173 w 174"/>
                <a:gd name="T9" fmla="*/ 1217 h 1218"/>
              </a:gdLst>
              <a:ahLst/>
              <a:cxnLst>
                <a:cxn ang="0">
                  <a:pos x="T0" y="T1"/>
                </a:cxn>
                <a:cxn ang="0">
                  <a:pos x="T2" y="T3"/>
                </a:cxn>
                <a:cxn ang="0">
                  <a:pos x="T4" y="T5"/>
                </a:cxn>
                <a:cxn ang="0">
                  <a:pos x="T6" y="T7"/>
                </a:cxn>
                <a:cxn ang="0">
                  <a:pos x="T8" y="T9"/>
                </a:cxn>
              </a:cxnLst>
              <a:rect l="0" t="0" r="r" b="b"/>
              <a:pathLst>
                <a:path w="174" h="1218">
                  <a:moveTo>
                    <a:pt x="173" y="1217"/>
                  </a:moveTo>
                  <a:lnTo>
                    <a:pt x="0" y="1217"/>
                  </a:lnTo>
                  <a:lnTo>
                    <a:pt x="0" y="0"/>
                  </a:lnTo>
                  <a:lnTo>
                    <a:pt x="173" y="0"/>
                  </a:lnTo>
                  <a:lnTo>
                    <a:pt x="173" y="1217"/>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2" name="Freeform 119"/>
            <p:cNvSpPr>
              <a:spLocks noChangeArrowheads="1"/>
            </p:cNvSpPr>
            <p:nvPr/>
          </p:nvSpPr>
          <p:spPr bwMode="auto">
            <a:xfrm>
              <a:off x="8818563" y="6086475"/>
              <a:ext cx="61913" cy="777875"/>
            </a:xfrm>
            <a:custGeom>
              <a:avLst/>
              <a:gdLst>
                <a:gd name="T0" fmla="*/ 174 w 175"/>
                <a:gd name="T1" fmla="*/ 2162 h 2163"/>
                <a:gd name="T2" fmla="*/ 0 w 175"/>
                <a:gd name="T3" fmla="*/ 2162 h 2163"/>
                <a:gd name="T4" fmla="*/ 0 w 175"/>
                <a:gd name="T5" fmla="*/ 0 h 2163"/>
                <a:gd name="T6" fmla="*/ 174 w 175"/>
                <a:gd name="T7" fmla="*/ 0 h 2163"/>
                <a:gd name="T8" fmla="*/ 174 w 175"/>
                <a:gd name="T9" fmla="*/ 2162 h 2163"/>
              </a:gdLst>
              <a:ahLst/>
              <a:cxnLst>
                <a:cxn ang="0">
                  <a:pos x="T0" y="T1"/>
                </a:cxn>
                <a:cxn ang="0">
                  <a:pos x="T2" y="T3"/>
                </a:cxn>
                <a:cxn ang="0">
                  <a:pos x="T4" y="T5"/>
                </a:cxn>
                <a:cxn ang="0">
                  <a:pos x="T6" y="T7"/>
                </a:cxn>
                <a:cxn ang="0">
                  <a:pos x="T8" y="T9"/>
                </a:cxn>
              </a:cxnLst>
              <a:rect l="0" t="0" r="r" b="b"/>
              <a:pathLst>
                <a:path w="175" h="2163">
                  <a:moveTo>
                    <a:pt x="174" y="2162"/>
                  </a:moveTo>
                  <a:lnTo>
                    <a:pt x="0" y="2162"/>
                  </a:lnTo>
                  <a:lnTo>
                    <a:pt x="0" y="0"/>
                  </a:lnTo>
                  <a:lnTo>
                    <a:pt x="174" y="0"/>
                  </a:lnTo>
                  <a:lnTo>
                    <a:pt x="174" y="2162"/>
                  </a:lnTo>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3" name="Freeform 120"/>
            <p:cNvSpPr>
              <a:spLocks noChangeArrowheads="1"/>
            </p:cNvSpPr>
            <p:nvPr/>
          </p:nvSpPr>
          <p:spPr bwMode="auto">
            <a:xfrm>
              <a:off x="8975725" y="6086475"/>
              <a:ext cx="61913" cy="777875"/>
            </a:xfrm>
            <a:custGeom>
              <a:avLst/>
              <a:gdLst>
                <a:gd name="T0" fmla="*/ 174 w 175"/>
                <a:gd name="T1" fmla="*/ 2162 h 2163"/>
                <a:gd name="T2" fmla="*/ 0 w 175"/>
                <a:gd name="T3" fmla="*/ 2162 h 2163"/>
                <a:gd name="T4" fmla="*/ 0 w 175"/>
                <a:gd name="T5" fmla="*/ 0 h 2163"/>
                <a:gd name="T6" fmla="*/ 174 w 175"/>
                <a:gd name="T7" fmla="*/ 0 h 2163"/>
                <a:gd name="T8" fmla="*/ 174 w 175"/>
                <a:gd name="T9" fmla="*/ 2162 h 2163"/>
              </a:gdLst>
              <a:ahLst/>
              <a:cxnLst>
                <a:cxn ang="0">
                  <a:pos x="T0" y="T1"/>
                </a:cxn>
                <a:cxn ang="0">
                  <a:pos x="T2" y="T3"/>
                </a:cxn>
                <a:cxn ang="0">
                  <a:pos x="T4" y="T5"/>
                </a:cxn>
                <a:cxn ang="0">
                  <a:pos x="T6" y="T7"/>
                </a:cxn>
                <a:cxn ang="0">
                  <a:pos x="T8" y="T9"/>
                </a:cxn>
              </a:cxnLst>
              <a:rect l="0" t="0" r="r" b="b"/>
              <a:pathLst>
                <a:path w="175" h="2163">
                  <a:moveTo>
                    <a:pt x="174" y="2162"/>
                  </a:moveTo>
                  <a:lnTo>
                    <a:pt x="0" y="2162"/>
                  </a:lnTo>
                  <a:lnTo>
                    <a:pt x="0" y="0"/>
                  </a:lnTo>
                  <a:lnTo>
                    <a:pt x="174" y="0"/>
                  </a:lnTo>
                  <a:lnTo>
                    <a:pt x="174" y="2162"/>
                  </a:lnTo>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4" name="Freeform 121"/>
            <p:cNvSpPr>
              <a:spLocks noChangeArrowheads="1"/>
            </p:cNvSpPr>
            <p:nvPr/>
          </p:nvSpPr>
          <p:spPr bwMode="auto">
            <a:xfrm>
              <a:off x="9131300" y="6048375"/>
              <a:ext cx="60325" cy="815975"/>
            </a:xfrm>
            <a:custGeom>
              <a:avLst/>
              <a:gdLst>
                <a:gd name="T0" fmla="*/ 173 w 174"/>
                <a:gd name="T1" fmla="*/ 2270 h 2271"/>
                <a:gd name="T2" fmla="*/ 0 w 174"/>
                <a:gd name="T3" fmla="*/ 2270 h 2271"/>
                <a:gd name="T4" fmla="*/ 0 w 174"/>
                <a:gd name="T5" fmla="*/ 0 h 2271"/>
                <a:gd name="T6" fmla="*/ 173 w 174"/>
                <a:gd name="T7" fmla="*/ 0 h 2271"/>
                <a:gd name="T8" fmla="*/ 173 w 174"/>
                <a:gd name="T9" fmla="*/ 2270 h 2271"/>
              </a:gdLst>
              <a:ahLst/>
              <a:cxnLst>
                <a:cxn ang="0">
                  <a:pos x="T0" y="T1"/>
                </a:cxn>
                <a:cxn ang="0">
                  <a:pos x="T2" y="T3"/>
                </a:cxn>
                <a:cxn ang="0">
                  <a:pos x="T4" y="T5"/>
                </a:cxn>
                <a:cxn ang="0">
                  <a:pos x="T6" y="T7"/>
                </a:cxn>
                <a:cxn ang="0">
                  <a:pos x="T8" y="T9"/>
                </a:cxn>
              </a:cxnLst>
              <a:rect l="0" t="0" r="r" b="b"/>
              <a:pathLst>
                <a:path w="174" h="2271">
                  <a:moveTo>
                    <a:pt x="173" y="2270"/>
                  </a:moveTo>
                  <a:lnTo>
                    <a:pt x="0" y="2270"/>
                  </a:lnTo>
                  <a:lnTo>
                    <a:pt x="0" y="0"/>
                  </a:lnTo>
                  <a:lnTo>
                    <a:pt x="173" y="0"/>
                  </a:lnTo>
                  <a:lnTo>
                    <a:pt x="173" y="2270"/>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5" name="Freeform 122"/>
            <p:cNvSpPr>
              <a:spLocks noChangeArrowheads="1"/>
            </p:cNvSpPr>
            <p:nvPr/>
          </p:nvSpPr>
          <p:spPr bwMode="auto">
            <a:xfrm>
              <a:off x="9285288" y="5622925"/>
              <a:ext cx="61913" cy="1239837"/>
            </a:xfrm>
            <a:custGeom>
              <a:avLst/>
              <a:gdLst>
                <a:gd name="T0" fmla="*/ 174 w 175"/>
                <a:gd name="T1" fmla="*/ 3449 h 3450"/>
                <a:gd name="T2" fmla="*/ 0 w 175"/>
                <a:gd name="T3" fmla="*/ 3449 h 3450"/>
                <a:gd name="T4" fmla="*/ 0 w 175"/>
                <a:gd name="T5" fmla="*/ 0 h 3450"/>
                <a:gd name="T6" fmla="*/ 174 w 175"/>
                <a:gd name="T7" fmla="*/ 0 h 3450"/>
                <a:gd name="T8" fmla="*/ 174 w 175"/>
                <a:gd name="T9" fmla="*/ 3449 h 3450"/>
              </a:gdLst>
              <a:ahLst/>
              <a:cxnLst>
                <a:cxn ang="0">
                  <a:pos x="T0" y="T1"/>
                </a:cxn>
                <a:cxn ang="0">
                  <a:pos x="T2" y="T3"/>
                </a:cxn>
                <a:cxn ang="0">
                  <a:pos x="T4" y="T5"/>
                </a:cxn>
                <a:cxn ang="0">
                  <a:pos x="T6" y="T7"/>
                </a:cxn>
                <a:cxn ang="0">
                  <a:pos x="T8" y="T9"/>
                </a:cxn>
              </a:cxnLst>
              <a:rect l="0" t="0" r="r" b="b"/>
              <a:pathLst>
                <a:path w="175" h="3450">
                  <a:moveTo>
                    <a:pt x="174" y="3449"/>
                  </a:moveTo>
                  <a:lnTo>
                    <a:pt x="0" y="3449"/>
                  </a:lnTo>
                  <a:lnTo>
                    <a:pt x="0" y="0"/>
                  </a:lnTo>
                  <a:lnTo>
                    <a:pt x="174" y="0"/>
                  </a:lnTo>
                  <a:lnTo>
                    <a:pt x="174" y="3449"/>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6" name="Freeform 123"/>
            <p:cNvSpPr>
              <a:spLocks noChangeArrowheads="1"/>
            </p:cNvSpPr>
            <p:nvPr/>
          </p:nvSpPr>
          <p:spPr bwMode="auto">
            <a:xfrm>
              <a:off x="9442450" y="5622925"/>
              <a:ext cx="61913" cy="1239837"/>
            </a:xfrm>
            <a:custGeom>
              <a:avLst/>
              <a:gdLst>
                <a:gd name="T0" fmla="*/ 174 w 175"/>
                <a:gd name="T1" fmla="*/ 3449 h 3450"/>
                <a:gd name="T2" fmla="*/ 0 w 175"/>
                <a:gd name="T3" fmla="*/ 3449 h 3450"/>
                <a:gd name="T4" fmla="*/ 0 w 175"/>
                <a:gd name="T5" fmla="*/ 0 h 3450"/>
                <a:gd name="T6" fmla="*/ 174 w 175"/>
                <a:gd name="T7" fmla="*/ 0 h 3450"/>
                <a:gd name="T8" fmla="*/ 174 w 175"/>
                <a:gd name="T9" fmla="*/ 3449 h 3450"/>
              </a:gdLst>
              <a:ahLst/>
              <a:cxnLst>
                <a:cxn ang="0">
                  <a:pos x="T0" y="T1"/>
                </a:cxn>
                <a:cxn ang="0">
                  <a:pos x="T2" y="T3"/>
                </a:cxn>
                <a:cxn ang="0">
                  <a:pos x="T4" y="T5"/>
                </a:cxn>
                <a:cxn ang="0">
                  <a:pos x="T6" y="T7"/>
                </a:cxn>
                <a:cxn ang="0">
                  <a:pos x="T8" y="T9"/>
                </a:cxn>
              </a:cxnLst>
              <a:rect l="0" t="0" r="r" b="b"/>
              <a:pathLst>
                <a:path w="175" h="3450">
                  <a:moveTo>
                    <a:pt x="174" y="3449"/>
                  </a:moveTo>
                  <a:lnTo>
                    <a:pt x="0" y="3449"/>
                  </a:lnTo>
                  <a:lnTo>
                    <a:pt x="0" y="0"/>
                  </a:lnTo>
                  <a:lnTo>
                    <a:pt x="174" y="0"/>
                  </a:lnTo>
                  <a:lnTo>
                    <a:pt x="174" y="3449"/>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7" name="Freeform 124"/>
            <p:cNvSpPr>
              <a:spLocks noChangeArrowheads="1"/>
            </p:cNvSpPr>
            <p:nvPr/>
          </p:nvSpPr>
          <p:spPr bwMode="auto">
            <a:xfrm>
              <a:off x="9598025" y="5948363"/>
              <a:ext cx="60325" cy="915987"/>
            </a:xfrm>
            <a:custGeom>
              <a:avLst/>
              <a:gdLst>
                <a:gd name="T0" fmla="*/ 173 w 174"/>
                <a:gd name="T1" fmla="*/ 2547 h 2548"/>
                <a:gd name="T2" fmla="*/ 0 w 174"/>
                <a:gd name="T3" fmla="*/ 2547 h 2548"/>
                <a:gd name="T4" fmla="*/ 0 w 174"/>
                <a:gd name="T5" fmla="*/ 0 h 2548"/>
                <a:gd name="T6" fmla="*/ 173 w 174"/>
                <a:gd name="T7" fmla="*/ 0 h 2548"/>
                <a:gd name="T8" fmla="*/ 173 w 174"/>
                <a:gd name="T9" fmla="*/ 2547 h 2548"/>
              </a:gdLst>
              <a:ahLst/>
              <a:cxnLst>
                <a:cxn ang="0">
                  <a:pos x="T0" y="T1"/>
                </a:cxn>
                <a:cxn ang="0">
                  <a:pos x="T2" y="T3"/>
                </a:cxn>
                <a:cxn ang="0">
                  <a:pos x="T4" y="T5"/>
                </a:cxn>
                <a:cxn ang="0">
                  <a:pos x="T6" y="T7"/>
                </a:cxn>
                <a:cxn ang="0">
                  <a:pos x="T8" y="T9"/>
                </a:cxn>
              </a:cxnLst>
              <a:rect l="0" t="0" r="r" b="b"/>
              <a:pathLst>
                <a:path w="174" h="2548">
                  <a:moveTo>
                    <a:pt x="173" y="2547"/>
                  </a:moveTo>
                  <a:lnTo>
                    <a:pt x="0" y="2547"/>
                  </a:lnTo>
                  <a:lnTo>
                    <a:pt x="0" y="0"/>
                  </a:lnTo>
                  <a:lnTo>
                    <a:pt x="173" y="0"/>
                  </a:lnTo>
                  <a:lnTo>
                    <a:pt x="173" y="2547"/>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8" name="Freeform 125"/>
            <p:cNvSpPr>
              <a:spLocks noChangeArrowheads="1"/>
            </p:cNvSpPr>
            <p:nvPr/>
          </p:nvSpPr>
          <p:spPr bwMode="auto">
            <a:xfrm>
              <a:off x="9753600" y="5678488"/>
              <a:ext cx="60325" cy="1185862"/>
            </a:xfrm>
            <a:custGeom>
              <a:avLst/>
              <a:gdLst>
                <a:gd name="T0" fmla="*/ 173 w 174"/>
                <a:gd name="T1" fmla="*/ 3297 h 3298"/>
                <a:gd name="T2" fmla="*/ 0 w 174"/>
                <a:gd name="T3" fmla="*/ 3297 h 3298"/>
                <a:gd name="T4" fmla="*/ 0 w 174"/>
                <a:gd name="T5" fmla="*/ 0 h 3298"/>
                <a:gd name="T6" fmla="*/ 173 w 174"/>
                <a:gd name="T7" fmla="*/ 0 h 3298"/>
                <a:gd name="T8" fmla="*/ 173 w 174"/>
                <a:gd name="T9" fmla="*/ 3297 h 3298"/>
              </a:gdLst>
              <a:ahLst/>
              <a:cxnLst>
                <a:cxn ang="0">
                  <a:pos x="T0" y="T1"/>
                </a:cxn>
                <a:cxn ang="0">
                  <a:pos x="T2" y="T3"/>
                </a:cxn>
                <a:cxn ang="0">
                  <a:pos x="T4" y="T5"/>
                </a:cxn>
                <a:cxn ang="0">
                  <a:pos x="T6" y="T7"/>
                </a:cxn>
                <a:cxn ang="0">
                  <a:pos x="T8" y="T9"/>
                </a:cxn>
              </a:cxnLst>
              <a:rect l="0" t="0" r="r" b="b"/>
              <a:pathLst>
                <a:path w="174" h="3298">
                  <a:moveTo>
                    <a:pt x="173" y="3297"/>
                  </a:moveTo>
                  <a:lnTo>
                    <a:pt x="0" y="3297"/>
                  </a:lnTo>
                  <a:lnTo>
                    <a:pt x="0" y="0"/>
                  </a:lnTo>
                  <a:lnTo>
                    <a:pt x="173" y="0"/>
                  </a:lnTo>
                  <a:lnTo>
                    <a:pt x="173" y="3297"/>
                  </a:lnTo>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9" name="Freeform 126"/>
            <p:cNvSpPr>
              <a:spLocks noChangeArrowheads="1"/>
            </p:cNvSpPr>
            <p:nvPr/>
          </p:nvSpPr>
          <p:spPr bwMode="auto">
            <a:xfrm>
              <a:off x="11623675" y="5656263"/>
              <a:ext cx="61913" cy="1206500"/>
            </a:xfrm>
            <a:custGeom>
              <a:avLst/>
              <a:gdLst>
                <a:gd name="T0" fmla="*/ 174 w 175"/>
                <a:gd name="T1" fmla="*/ 3357 h 3358"/>
                <a:gd name="T2" fmla="*/ 0 w 175"/>
                <a:gd name="T3" fmla="*/ 3357 h 3358"/>
                <a:gd name="T4" fmla="*/ 0 w 175"/>
                <a:gd name="T5" fmla="*/ 0 h 3358"/>
                <a:gd name="T6" fmla="*/ 174 w 175"/>
                <a:gd name="T7" fmla="*/ 0 h 3358"/>
                <a:gd name="T8" fmla="*/ 174 w 175"/>
                <a:gd name="T9" fmla="*/ 3357 h 3358"/>
              </a:gdLst>
              <a:ahLst/>
              <a:cxnLst>
                <a:cxn ang="0">
                  <a:pos x="T0" y="T1"/>
                </a:cxn>
                <a:cxn ang="0">
                  <a:pos x="T2" y="T3"/>
                </a:cxn>
                <a:cxn ang="0">
                  <a:pos x="T4" y="T5"/>
                </a:cxn>
                <a:cxn ang="0">
                  <a:pos x="T6" y="T7"/>
                </a:cxn>
                <a:cxn ang="0">
                  <a:pos x="T8" y="T9"/>
                </a:cxn>
              </a:cxnLst>
              <a:rect l="0" t="0" r="r" b="b"/>
              <a:pathLst>
                <a:path w="175" h="3358">
                  <a:moveTo>
                    <a:pt x="174" y="3357"/>
                  </a:moveTo>
                  <a:lnTo>
                    <a:pt x="0" y="3357"/>
                  </a:lnTo>
                  <a:lnTo>
                    <a:pt x="0" y="0"/>
                  </a:lnTo>
                  <a:lnTo>
                    <a:pt x="174" y="0"/>
                  </a:lnTo>
                  <a:lnTo>
                    <a:pt x="174" y="3357"/>
                  </a:lnTo>
                </a:path>
              </a:pathLst>
            </a:custGeom>
            <a:solidFill>
              <a:srgbClr val="F8D4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0" name="Freeform 133"/>
            <p:cNvSpPr>
              <a:spLocks noChangeArrowheads="1"/>
            </p:cNvSpPr>
            <p:nvPr/>
          </p:nvSpPr>
          <p:spPr bwMode="auto">
            <a:xfrm>
              <a:off x="7885113" y="6510338"/>
              <a:ext cx="61913" cy="354012"/>
            </a:xfrm>
            <a:custGeom>
              <a:avLst/>
              <a:gdLst>
                <a:gd name="T0" fmla="*/ 0 w 175"/>
                <a:gd name="T1" fmla="*/ 0 h 989"/>
                <a:gd name="T2" fmla="*/ 0 w 175"/>
                <a:gd name="T3" fmla="*/ 988 h 989"/>
                <a:gd name="T4" fmla="*/ 174 w 175"/>
                <a:gd name="T5" fmla="*/ 988 h 989"/>
                <a:gd name="T6" fmla="*/ 174 w 175"/>
                <a:gd name="T7" fmla="*/ 271 h 989"/>
                <a:gd name="T8" fmla="*/ 174 w 175"/>
                <a:gd name="T9" fmla="*/ 271 h 989"/>
                <a:gd name="T10" fmla="*/ 135 w 175"/>
                <a:gd name="T11" fmla="*/ 255 h 989"/>
                <a:gd name="T12" fmla="*/ 103 w 175"/>
                <a:gd name="T13" fmla="*/ 227 h 989"/>
                <a:gd name="T14" fmla="*/ 76 w 175"/>
                <a:gd name="T15" fmla="*/ 195 h 989"/>
                <a:gd name="T16" fmla="*/ 49 w 175"/>
                <a:gd name="T17" fmla="*/ 162 h 989"/>
                <a:gd name="T18" fmla="*/ 27 w 175"/>
                <a:gd name="T19" fmla="*/ 125 h 989"/>
                <a:gd name="T20" fmla="*/ 10 w 175"/>
                <a:gd name="T21" fmla="*/ 86 h 989"/>
                <a:gd name="T22" fmla="*/ 6 w 175"/>
                <a:gd name="T23" fmla="*/ 43 h 989"/>
                <a:gd name="T24" fmla="*/ 0 w 175"/>
                <a:gd name="T25" fmla="*/ 0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989">
                  <a:moveTo>
                    <a:pt x="0" y="0"/>
                  </a:moveTo>
                  <a:lnTo>
                    <a:pt x="0" y="988"/>
                  </a:lnTo>
                  <a:lnTo>
                    <a:pt x="174" y="988"/>
                  </a:lnTo>
                  <a:lnTo>
                    <a:pt x="174" y="271"/>
                  </a:lnTo>
                  <a:lnTo>
                    <a:pt x="174" y="271"/>
                  </a:lnTo>
                  <a:lnTo>
                    <a:pt x="135" y="255"/>
                  </a:lnTo>
                  <a:lnTo>
                    <a:pt x="103" y="227"/>
                  </a:lnTo>
                  <a:lnTo>
                    <a:pt x="76" y="195"/>
                  </a:lnTo>
                  <a:lnTo>
                    <a:pt x="49" y="162"/>
                  </a:lnTo>
                  <a:lnTo>
                    <a:pt x="27" y="125"/>
                  </a:lnTo>
                  <a:lnTo>
                    <a:pt x="10" y="86"/>
                  </a:lnTo>
                  <a:lnTo>
                    <a:pt x="6" y="43"/>
                  </a:lnTo>
                  <a:lnTo>
                    <a:pt x="0" y="0"/>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1" name="Freeform 135"/>
            <p:cNvSpPr>
              <a:spLocks noChangeArrowheads="1"/>
            </p:cNvSpPr>
            <p:nvPr/>
          </p:nvSpPr>
          <p:spPr bwMode="auto">
            <a:xfrm>
              <a:off x="8040688" y="6510338"/>
              <a:ext cx="61913" cy="354012"/>
            </a:xfrm>
            <a:custGeom>
              <a:avLst/>
              <a:gdLst>
                <a:gd name="T0" fmla="*/ 0 w 175"/>
                <a:gd name="T1" fmla="*/ 271 h 989"/>
                <a:gd name="T2" fmla="*/ 0 w 175"/>
                <a:gd name="T3" fmla="*/ 988 h 989"/>
                <a:gd name="T4" fmla="*/ 174 w 175"/>
                <a:gd name="T5" fmla="*/ 988 h 989"/>
                <a:gd name="T6" fmla="*/ 174 w 175"/>
                <a:gd name="T7" fmla="*/ 0 h 989"/>
                <a:gd name="T8" fmla="*/ 174 w 175"/>
                <a:gd name="T9" fmla="*/ 0 h 989"/>
                <a:gd name="T10" fmla="*/ 168 w 175"/>
                <a:gd name="T11" fmla="*/ 43 h 989"/>
                <a:gd name="T12" fmla="*/ 157 w 175"/>
                <a:gd name="T13" fmla="*/ 86 h 989"/>
                <a:gd name="T14" fmla="*/ 147 w 175"/>
                <a:gd name="T15" fmla="*/ 125 h 989"/>
                <a:gd name="T16" fmla="*/ 125 w 175"/>
                <a:gd name="T17" fmla="*/ 162 h 989"/>
                <a:gd name="T18" fmla="*/ 98 w 175"/>
                <a:gd name="T19" fmla="*/ 195 h 989"/>
                <a:gd name="T20" fmla="*/ 71 w 175"/>
                <a:gd name="T21" fmla="*/ 227 h 989"/>
                <a:gd name="T22" fmla="*/ 38 w 175"/>
                <a:gd name="T23" fmla="*/ 255 h 989"/>
                <a:gd name="T24" fmla="*/ 0 w 175"/>
                <a:gd name="T25" fmla="*/ 271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989">
                  <a:moveTo>
                    <a:pt x="0" y="271"/>
                  </a:moveTo>
                  <a:lnTo>
                    <a:pt x="0" y="988"/>
                  </a:lnTo>
                  <a:lnTo>
                    <a:pt x="174" y="988"/>
                  </a:lnTo>
                  <a:lnTo>
                    <a:pt x="174" y="0"/>
                  </a:lnTo>
                  <a:lnTo>
                    <a:pt x="174" y="0"/>
                  </a:lnTo>
                  <a:lnTo>
                    <a:pt x="168" y="43"/>
                  </a:lnTo>
                  <a:lnTo>
                    <a:pt x="157" y="86"/>
                  </a:lnTo>
                  <a:lnTo>
                    <a:pt x="147" y="125"/>
                  </a:lnTo>
                  <a:lnTo>
                    <a:pt x="125" y="162"/>
                  </a:lnTo>
                  <a:lnTo>
                    <a:pt x="98" y="195"/>
                  </a:lnTo>
                  <a:lnTo>
                    <a:pt x="71" y="227"/>
                  </a:lnTo>
                  <a:lnTo>
                    <a:pt x="38" y="255"/>
                  </a:lnTo>
                  <a:lnTo>
                    <a:pt x="0" y="271"/>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2" name="Freeform 136"/>
            <p:cNvSpPr>
              <a:spLocks noChangeArrowheads="1"/>
            </p:cNvSpPr>
            <p:nvPr/>
          </p:nvSpPr>
          <p:spPr bwMode="auto">
            <a:xfrm>
              <a:off x="8040688" y="6510338"/>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3" name="Freeform 137"/>
            <p:cNvSpPr>
              <a:spLocks noChangeArrowheads="1"/>
            </p:cNvSpPr>
            <p:nvPr/>
          </p:nvSpPr>
          <p:spPr bwMode="auto">
            <a:xfrm>
              <a:off x="8040688" y="6161088"/>
              <a:ext cx="61913" cy="347662"/>
            </a:xfrm>
            <a:custGeom>
              <a:avLst/>
              <a:gdLst>
                <a:gd name="T0" fmla="*/ 174 w 175"/>
                <a:gd name="T1" fmla="*/ 968 h 969"/>
                <a:gd name="T2" fmla="*/ 174 w 175"/>
                <a:gd name="T3" fmla="*/ 0 h 969"/>
                <a:gd name="T4" fmla="*/ 0 w 175"/>
                <a:gd name="T5" fmla="*/ 0 h 969"/>
                <a:gd name="T6" fmla="*/ 0 w 175"/>
                <a:gd name="T7" fmla="*/ 696 h 969"/>
                <a:gd name="T8" fmla="*/ 0 w 175"/>
                <a:gd name="T9" fmla="*/ 696 h 969"/>
                <a:gd name="T10" fmla="*/ 38 w 175"/>
                <a:gd name="T11" fmla="*/ 712 h 969"/>
                <a:gd name="T12" fmla="*/ 71 w 175"/>
                <a:gd name="T13" fmla="*/ 739 h 969"/>
                <a:gd name="T14" fmla="*/ 98 w 175"/>
                <a:gd name="T15" fmla="*/ 772 h 969"/>
                <a:gd name="T16" fmla="*/ 125 w 175"/>
                <a:gd name="T17" fmla="*/ 804 h 969"/>
                <a:gd name="T18" fmla="*/ 147 w 175"/>
                <a:gd name="T19" fmla="*/ 843 h 969"/>
                <a:gd name="T20" fmla="*/ 157 w 175"/>
                <a:gd name="T21" fmla="*/ 881 h 969"/>
                <a:gd name="T22" fmla="*/ 168 w 175"/>
                <a:gd name="T23" fmla="*/ 924 h 969"/>
                <a:gd name="T24" fmla="*/ 174 w 175"/>
                <a:gd name="T25" fmla="*/ 96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969">
                  <a:moveTo>
                    <a:pt x="174" y="968"/>
                  </a:moveTo>
                  <a:lnTo>
                    <a:pt x="174" y="0"/>
                  </a:lnTo>
                  <a:lnTo>
                    <a:pt x="0" y="0"/>
                  </a:lnTo>
                  <a:lnTo>
                    <a:pt x="0" y="696"/>
                  </a:lnTo>
                  <a:lnTo>
                    <a:pt x="0" y="696"/>
                  </a:lnTo>
                  <a:lnTo>
                    <a:pt x="38" y="712"/>
                  </a:lnTo>
                  <a:lnTo>
                    <a:pt x="71" y="739"/>
                  </a:lnTo>
                  <a:lnTo>
                    <a:pt x="98" y="772"/>
                  </a:lnTo>
                  <a:lnTo>
                    <a:pt x="125" y="804"/>
                  </a:lnTo>
                  <a:lnTo>
                    <a:pt x="147" y="843"/>
                  </a:lnTo>
                  <a:lnTo>
                    <a:pt x="157" y="881"/>
                  </a:lnTo>
                  <a:lnTo>
                    <a:pt x="168" y="924"/>
                  </a:lnTo>
                  <a:lnTo>
                    <a:pt x="174" y="968"/>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4" name="Freeform 138"/>
            <p:cNvSpPr>
              <a:spLocks noChangeArrowheads="1"/>
            </p:cNvSpPr>
            <p:nvPr/>
          </p:nvSpPr>
          <p:spPr bwMode="auto">
            <a:xfrm>
              <a:off x="7947025" y="6510338"/>
              <a:ext cx="92075" cy="107950"/>
            </a:xfrm>
            <a:custGeom>
              <a:avLst/>
              <a:gdLst>
                <a:gd name="T0" fmla="*/ 130 w 261"/>
                <a:gd name="T1" fmla="*/ 130 h 305"/>
                <a:gd name="T2" fmla="*/ 130 w 261"/>
                <a:gd name="T3" fmla="*/ 130 h 305"/>
                <a:gd name="T4" fmla="*/ 103 w 261"/>
                <a:gd name="T5" fmla="*/ 125 h 305"/>
                <a:gd name="T6" fmla="*/ 81 w 261"/>
                <a:gd name="T7" fmla="*/ 119 h 305"/>
                <a:gd name="T8" fmla="*/ 59 w 261"/>
                <a:gd name="T9" fmla="*/ 108 h 305"/>
                <a:gd name="T10" fmla="*/ 38 w 261"/>
                <a:gd name="T11" fmla="*/ 92 h 305"/>
                <a:gd name="T12" fmla="*/ 21 w 261"/>
                <a:gd name="T13" fmla="*/ 70 h 305"/>
                <a:gd name="T14" fmla="*/ 11 w 261"/>
                <a:gd name="T15" fmla="*/ 48 h 305"/>
                <a:gd name="T16" fmla="*/ 5 w 261"/>
                <a:gd name="T17" fmla="*/ 27 h 305"/>
                <a:gd name="T18" fmla="*/ 0 w 261"/>
                <a:gd name="T19" fmla="*/ 0 h 305"/>
                <a:gd name="T20" fmla="*/ 0 w 261"/>
                <a:gd name="T21" fmla="*/ 271 h 305"/>
                <a:gd name="T22" fmla="*/ 0 w 261"/>
                <a:gd name="T23" fmla="*/ 271 h 305"/>
                <a:gd name="T24" fmla="*/ 32 w 261"/>
                <a:gd name="T25" fmla="*/ 287 h 305"/>
                <a:gd name="T26" fmla="*/ 59 w 261"/>
                <a:gd name="T27" fmla="*/ 293 h 305"/>
                <a:gd name="T28" fmla="*/ 97 w 261"/>
                <a:gd name="T29" fmla="*/ 298 h 305"/>
                <a:gd name="T30" fmla="*/ 130 w 261"/>
                <a:gd name="T31" fmla="*/ 304 h 305"/>
                <a:gd name="T32" fmla="*/ 130 w 261"/>
                <a:gd name="T33" fmla="*/ 304 h 305"/>
                <a:gd name="T34" fmla="*/ 163 w 261"/>
                <a:gd name="T35" fmla="*/ 298 h 305"/>
                <a:gd name="T36" fmla="*/ 195 w 261"/>
                <a:gd name="T37" fmla="*/ 293 h 305"/>
                <a:gd name="T38" fmla="*/ 228 w 261"/>
                <a:gd name="T39" fmla="*/ 287 h 305"/>
                <a:gd name="T40" fmla="*/ 260 w 261"/>
                <a:gd name="T41" fmla="*/ 271 h 305"/>
                <a:gd name="T42" fmla="*/ 260 w 261"/>
                <a:gd name="T43" fmla="*/ 0 h 305"/>
                <a:gd name="T44" fmla="*/ 260 w 261"/>
                <a:gd name="T45" fmla="*/ 0 h 305"/>
                <a:gd name="T46" fmla="*/ 255 w 261"/>
                <a:gd name="T47" fmla="*/ 27 h 305"/>
                <a:gd name="T48" fmla="*/ 249 w 261"/>
                <a:gd name="T49" fmla="*/ 48 h 305"/>
                <a:gd name="T50" fmla="*/ 238 w 261"/>
                <a:gd name="T51" fmla="*/ 70 h 305"/>
                <a:gd name="T52" fmla="*/ 222 w 261"/>
                <a:gd name="T53" fmla="*/ 92 h 305"/>
                <a:gd name="T54" fmla="*/ 200 w 261"/>
                <a:gd name="T55" fmla="*/ 108 h 305"/>
                <a:gd name="T56" fmla="*/ 179 w 261"/>
                <a:gd name="T57" fmla="*/ 119 h 305"/>
                <a:gd name="T58" fmla="*/ 157 w 261"/>
                <a:gd name="T59" fmla="*/ 125 h 305"/>
                <a:gd name="T60" fmla="*/ 130 w 261"/>
                <a:gd name="T61" fmla="*/ 13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5">
                  <a:moveTo>
                    <a:pt x="130" y="130"/>
                  </a:moveTo>
                  <a:lnTo>
                    <a:pt x="130" y="130"/>
                  </a:lnTo>
                  <a:lnTo>
                    <a:pt x="103" y="125"/>
                  </a:lnTo>
                  <a:lnTo>
                    <a:pt x="81" y="119"/>
                  </a:lnTo>
                  <a:lnTo>
                    <a:pt x="59" y="108"/>
                  </a:lnTo>
                  <a:lnTo>
                    <a:pt x="38" y="92"/>
                  </a:lnTo>
                  <a:lnTo>
                    <a:pt x="21" y="70"/>
                  </a:lnTo>
                  <a:lnTo>
                    <a:pt x="11" y="48"/>
                  </a:lnTo>
                  <a:lnTo>
                    <a:pt x="5" y="27"/>
                  </a:lnTo>
                  <a:lnTo>
                    <a:pt x="0" y="0"/>
                  </a:lnTo>
                  <a:lnTo>
                    <a:pt x="0" y="271"/>
                  </a:lnTo>
                  <a:lnTo>
                    <a:pt x="0" y="271"/>
                  </a:lnTo>
                  <a:lnTo>
                    <a:pt x="32" y="287"/>
                  </a:lnTo>
                  <a:lnTo>
                    <a:pt x="59" y="293"/>
                  </a:lnTo>
                  <a:lnTo>
                    <a:pt x="97" y="298"/>
                  </a:lnTo>
                  <a:lnTo>
                    <a:pt x="130" y="304"/>
                  </a:lnTo>
                  <a:lnTo>
                    <a:pt x="130" y="304"/>
                  </a:lnTo>
                  <a:lnTo>
                    <a:pt x="163" y="298"/>
                  </a:lnTo>
                  <a:lnTo>
                    <a:pt x="195" y="293"/>
                  </a:lnTo>
                  <a:lnTo>
                    <a:pt x="228" y="287"/>
                  </a:lnTo>
                  <a:lnTo>
                    <a:pt x="260" y="271"/>
                  </a:lnTo>
                  <a:lnTo>
                    <a:pt x="260" y="0"/>
                  </a:lnTo>
                  <a:lnTo>
                    <a:pt x="260" y="0"/>
                  </a:lnTo>
                  <a:lnTo>
                    <a:pt x="255" y="27"/>
                  </a:lnTo>
                  <a:lnTo>
                    <a:pt x="249" y="48"/>
                  </a:lnTo>
                  <a:lnTo>
                    <a:pt x="238" y="70"/>
                  </a:lnTo>
                  <a:lnTo>
                    <a:pt x="222" y="92"/>
                  </a:lnTo>
                  <a:lnTo>
                    <a:pt x="200" y="108"/>
                  </a:lnTo>
                  <a:lnTo>
                    <a:pt x="179" y="119"/>
                  </a:lnTo>
                  <a:lnTo>
                    <a:pt x="157" y="125"/>
                  </a:lnTo>
                  <a:lnTo>
                    <a:pt x="130" y="130"/>
                  </a:lnTo>
                </a:path>
              </a:pathLst>
            </a:custGeom>
            <a:solidFill>
              <a:srgbClr val="F8D4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5" name="Freeform 139"/>
            <p:cNvSpPr>
              <a:spLocks noChangeArrowheads="1"/>
            </p:cNvSpPr>
            <p:nvPr/>
          </p:nvSpPr>
          <p:spPr bwMode="auto">
            <a:xfrm>
              <a:off x="8104188" y="6510338"/>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6" name="Freeform 140"/>
            <p:cNvSpPr>
              <a:spLocks noChangeArrowheads="1"/>
            </p:cNvSpPr>
            <p:nvPr/>
          </p:nvSpPr>
          <p:spPr bwMode="auto">
            <a:xfrm>
              <a:off x="7947025" y="6399213"/>
              <a:ext cx="92075" cy="107950"/>
            </a:xfrm>
            <a:custGeom>
              <a:avLst/>
              <a:gdLst>
                <a:gd name="T0" fmla="*/ 130 w 261"/>
                <a:gd name="T1" fmla="*/ 174 h 306"/>
                <a:gd name="T2" fmla="*/ 130 w 261"/>
                <a:gd name="T3" fmla="*/ 174 h 306"/>
                <a:gd name="T4" fmla="*/ 157 w 261"/>
                <a:gd name="T5" fmla="*/ 180 h 306"/>
                <a:gd name="T6" fmla="*/ 179 w 261"/>
                <a:gd name="T7" fmla="*/ 185 h 306"/>
                <a:gd name="T8" fmla="*/ 200 w 261"/>
                <a:gd name="T9" fmla="*/ 196 h 306"/>
                <a:gd name="T10" fmla="*/ 222 w 261"/>
                <a:gd name="T11" fmla="*/ 212 h 306"/>
                <a:gd name="T12" fmla="*/ 238 w 261"/>
                <a:gd name="T13" fmla="*/ 234 h 306"/>
                <a:gd name="T14" fmla="*/ 249 w 261"/>
                <a:gd name="T15" fmla="*/ 255 h 306"/>
                <a:gd name="T16" fmla="*/ 255 w 261"/>
                <a:gd name="T17" fmla="*/ 278 h 306"/>
                <a:gd name="T18" fmla="*/ 260 w 261"/>
                <a:gd name="T19" fmla="*/ 305 h 306"/>
                <a:gd name="T20" fmla="*/ 260 w 261"/>
                <a:gd name="T21" fmla="*/ 33 h 306"/>
                <a:gd name="T22" fmla="*/ 260 w 261"/>
                <a:gd name="T23" fmla="*/ 33 h 306"/>
                <a:gd name="T24" fmla="*/ 228 w 261"/>
                <a:gd name="T25" fmla="*/ 16 h 306"/>
                <a:gd name="T26" fmla="*/ 195 w 261"/>
                <a:gd name="T27" fmla="*/ 11 h 306"/>
                <a:gd name="T28" fmla="*/ 163 w 261"/>
                <a:gd name="T29" fmla="*/ 5 h 306"/>
                <a:gd name="T30" fmla="*/ 130 w 261"/>
                <a:gd name="T31" fmla="*/ 0 h 306"/>
                <a:gd name="T32" fmla="*/ 130 w 261"/>
                <a:gd name="T33" fmla="*/ 0 h 306"/>
                <a:gd name="T34" fmla="*/ 97 w 261"/>
                <a:gd name="T35" fmla="*/ 5 h 306"/>
                <a:gd name="T36" fmla="*/ 59 w 261"/>
                <a:gd name="T37" fmla="*/ 11 h 306"/>
                <a:gd name="T38" fmla="*/ 32 w 261"/>
                <a:gd name="T39" fmla="*/ 16 h 306"/>
                <a:gd name="T40" fmla="*/ 0 w 261"/>
                <a:gd name="T41" fmla="*/ 33 h 306"/>
                <a:gd name="T42" fmla="*/ 0 w 261"/>
                <a:gd name="T43" fmla="*/ 305 h 306"/>
                <a:gd name="T44" fmla="*/ 0 w 261"/>
                <a:gd name="T45" fmla="*/ 305 h 306"/>
                <a:gd name="T46" fmla="*/ 5 w 261"/>
                <a:gd name="T47" fmla="*/ 278 h 306"/>
                <a:gd name="T48" fmla="*/ 11 w 261"/>
                <a:gd name="T49" fmla="*/ 255 h 306"/>
                <a:gd name="T50" fmla="*/ 21 w 261"/>
                <a:gd name="T51" fmla="*/ 234 h 306"/>
                <a:gd name="T52" fmla="*/ 38 w 261"/>
                <a:gd name="T53" fmla="*/ 212 h 306"/>
                <a:gd name="T54" fmla="*/ 59 w 261"/>
                <a:gd name="T55" fmla="*/ 196 h 306"/>
                <a:gd name="T56" fmla="*/ 81 w 261"/>
                <a:gd name="T57" fmla="*/ 185 h 306"/>
                <a:gd name="T58" fmla="*/ 103 w 261"/>
                <a:gd name="T59" fmla="*/ 180 h 306"/>
                <a:gd name="T60" fmla="*/ 130 w 261"/>
                <a:gd name="T61" fmla="*/ 17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6">
                  <a:moveTo>
                    <a:pt x="130" y="174"/>
                  </a:moveTo>
                  <a:lnTo>
                    <a:pt x="130" y="174"/>
                  </a:lnTo>
                  <a:lnTo>
                    <a:pt x="157" y="180"/>
                  </a:lnTo>
                  <a:lnTo>
                    <a:pt x="179" y="185"/>
                  </a:lnTo>
                  <a:lnTo>
                    <a:pt x="200" y="196"/>
                  </a:lnTo>
                  <a:lnTo>
                    <a:pt x="222" y="212"/>
                  </a:lnTo>
                  <a:lnTo>
                    <a:pt x="238" y="234"/>
                  </a:lnTo>
                  <a:lnTo>
                    <a:pt x="249" y="255"/>
                  </a:lnTo>
                  <a:lnTo>
                    <a:pt x="255" y="278"/>
                  </a:lnTo>
                  <a:lnTo>
                    <a:pt x="260" y="305"/>
                  </a:lnTo>
                  <a:lnTo>
                    <a:pt x="260" y="33"/>
                  </a:lnTo>
                  <a:lnTo>
                    <a:pt x="260" y="33"/>
                  </a:lnTo>
                  <a:lnTo>
                    <a:pt x="228" y="16"/>
                  </a:lnTo>
                  <a:lnTo>
                    <a:pt x="195" y="11"/>
                  </a:lnTo>
                  <a:lnTo>
                    <a:pt x="163" y="5"/>
                  </a:lnTo>
                  <a:lnTo>
                    <a:pt x="130" y="0"/>
                  </a:lnTo>
                  <a:lnTo>
                    <a:pt x="130" y="0"/>
                  </a:lnTo>
                  <a:lnTo>
                    <a:pt x="97" y="5"/>
                  </a:lnTo>
                  <a:lnTo>
                    <a:pt x="59" y="11"/>
                  </a:lnTo>
                  <a:lnTo>
                    <a:pt x="32" y="16"/>
                  </a:lnTo>
                  <a:lnTo>
                    <a:pt x="0" y="33"/>
                  </a:lnTo>
                  <a:lnTo>
                    <a:pt x="0" y="305"/>
                  </a:lnTo>
                  <a:lnTo>
                    <a:pt x="0" y="305"/>
                  </a:lnTo>
                  <a:lnTo>
                    <a:pt x="5" y="278"/>
                  </a:lnTo>
                  <a:lnTo>
                    <a:pt x="11" y="255"/>
                  </a:lnTo>
                  <a:lnTo>
                    <a:pt x="21" y="234"/>
                  </a:lnTo>
                  <a:lnTo>
                    <a:pt x="38" y="212"/>
                  </a:lnTo>
                  <a:lnTo>
                    <a:pt x="59" y="196"/>
                  </a:lnTo>
                  <a:lnTo>
                    <a:pt x="81" y="185"/>
                  </a:lnTo>
                  <a:lnTo>
                    <a:pt x="103" y="180"/>
                  </a:lnTo>
                  <a:lnTo>
                    <a:pt x="130" y="174"/>
                  </a:lnTo>
                </a:path>
              </a:pathLst>
            </a:custGeom>
            <a:solidFill>
              <a:srgbClr val="F8D4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7" name="Freeform 141"/>
            <p:cNvSpPr>
              <a:spLocks noChangeArrowheads="1"/>
            </p:cNvSpPr>
            <p:nvPr/>
          </p:nvSpPr>
          <p:spPr bwMode="auto">
            <a:xfrm>
              <a:off x="7885113" y="6411913"/>
              <a:ext cx="61913" cy="193675"/>
            </a:xfrm>
            <a:custGeom>
              <a:avLst/>
              <a:gdLst>
                <a:gd name="T0" fmla="*/ 174 w 175"/>
                <a:gd name="T1" fmla="*/ 0 h 544"/>
                <a:gd name="T2" fmla="*/ 174 w 175"/>
                <a:gd name="T3" fmla="*/ 0 h 544"/>
                <a:gd name="T4" fmla="*/ 135 w 175"/>
                <a:gd name="T5" fmla="*/ 16 h 544"/>
                <a:gd name="T6" fmla="*/ 103 w 175"/>
                <a:gd name="T7" fmla="*/ 43 h 544"/>
                <a:gd name="T8" fmla="*/ 76 w 175"/>
                <a:gd name="T9" fmla="*/ 76 h 544"/>
                <a:gd name="T10" fmla="*/ 49 w 175"/>
                <a:gd name="T11" fmla="*/ 108 h 544"/>
                <a:gd name="T12" fmla="*/ 27 w 175"/>
                <a:gd name="T13" fmla="*/ 147 h 544"/>
                <a:gd name="T14" fmla="*/ 10 w 175"/>
                <a:gd name="T15" fmla="*/ 185 h 544"/>
                <a:gd name="T16" fmla="*/ 6 w 175"/>
                <a:gd name="T17" fmla="*/ 228 h 544"/>
                <a:gd name="T18" fmla="*/ 0 w 175"/>
                <a:gd name="T19" fmla="*/ 272 h 544"/>
                <a:gd name="T20" fmla="*/ 0 w 175"/>
                <a:gd name="T21" fmla="*/ 272 h 544"/>
                <a:gd name="T22" fmla="*/ 6 w 175"/>
                <a:gd name="T23" fmla="*/ 315 h 544"/>
                <a:gd name="T24" fmla="*/ 10 w 175"/>
                <a:gd name="T25" fmla="*/ 358 h 544"/>
                <a:gd name="T26" fmla="*/ 27 w 175"/>
                <a:gd name="T27" fmla="*/ 397 h 544"/>
                <a:gd name="T28" fmla="*/ 49 w 175"/>
                <a:gd name="T29" fmla="*/ 434 h 544"/>
                <a:gd name="T30" fmla="*/ 76 w 175"/>
                <a:gd name="T31" fmla="*/ 467 h 544"/>
                <a:gd name="T32" fmla="*/ 103 w 175"/>
                <a:gd name="T33" fmla="*/ 499 h 544"/>
                <a:gd name="T34" fmla="*/ 135 w 175"/>
                <a:gd name="T35" fmla="*/ 527 h 544"/>
                <a:gd name="T36" fmla="*/ 174 w 175"/>
                <a:gd name="T37" fmla="*/ 543 h 544"/>
                <a:gd name="T38" fmla="*/ 174 w 175"/>
                <a:gd name="T39" fmla="*/ 272 h 544"/>
                <a:gd name="T40" fmla="*/ 174 w 175"/>
                <a:gd name="T41"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44">
                  <a:moveTo>
                    <a:pt x="174" y="0"/>
                  </a:moveTo>
                  <a:lnTo>
                    <a:pt x="174" y="0"/>
                  </a:lnTo>
                  <a:lnTo>
                    <a:pt x="135" y="16"/>
                  </a:lnTo>
                  <a:lnTo>
                    <a:pt x="103" y="43"/>
                  </a:lnTo>
                  <a:lnTo>
                    <a:pt x="76" y="76"/>
                  </a:lnTo>
                  <a:lnTo>
                    <a:pt x="49" y="108"/>
                  </a:lnTo>
                  <a:lnTo>
                    <a:pt x="27" y="147"/>
                  </a:lnTo>
                  <a:lnTo>
                    <a:pt x="10" y="185"/>
                  </a:lnTo>
                  <a:lnTo>
                    <a:pt x="6" y="228"/>
                  </a:lnTo>
                  <a:lnTo>
                    <a:pt x="0" y="272"/>
                  </a:lnTo>
                  <a:lnTo>
                    <a:pt x="0" y="272"/>
                  </a:lnTo>
                  <a:lnTo>
                    <a:pt x="6" y="315"/>
                  </a:lnTo>
                  <a:lnTo>
                    <a:pt x="10" y="358"/>
                  </a:lnTo>
                  <a:lnTo>
                    <a:pt x="27" y="397"/>
                  </a:lnTo>
                  <a:lnTo>
                    <a:pt x="49" y="434"/>
                  </a:lnTo>
                  <a:lnTo>
                    <a:pt x="76" y="467"/>
                  </a:lnTo>
                  <a:lnTo>
                    <a:pt x="103" y="499"/>
                  </a:lnTo>
                  <a:lnTo>
                    <a:pt x="135" y="527"/>
                  </a:lnTo>
                  <a:lnTo>
                    <a:pt x="174" y="543"/>
                  </a:lnTo>
                  <a:lnTo>
                    <a:pt x="174" y="272"/>
                  </a:lnTo>
                  <a:lnTo>
                    <a:pt x="174" y="0"/>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8" name="Freeform 142"/>
            <p:cNvSpPr>
              <a:spLocks noChangeArrowheads="1"/>
            </p:cNvSpPr>
            <p:nvPr/>
          </p:nvSpPr>
          <p:spPr bwMode="auto">
            <a:xfrm>
              <a:off x="8040688" y="6411913"/>
              <a:ext cx="61913" cy="193675"/>
            </a:xfrm>
            <a:custGeom>
              <a:avLst/>
              <a:gdLst>
                <a:gd name="T0" fmla="*/ 174 w 175"/>
                <a:gd name="T1" fmla="*/ 272 h 544"/>
                <a:gd name="T2" fmla="*/ 174 w 175"/>
                <a:gd name="T3" fmla="*/ 272 h 544"/>
                <a:gd name="T4" fmla="*/ 174 w 175"/>
                <a:gd name="T5" fmla="*/ 272 h 544"/>
                <a:gd name="T6" fmla="*/ 168 w 175"/>
                <a:gd name="T7" fmla="*/ 228 h 544"/>
                <a:gd name="T8" fmla="*/ 157 w 175"/>
                <a:gd name="T9" fmla="*/ 185 h 544"/>
                <a:gd name="T10" fmla="*/ 147 w 175"/>
                <a:gd name="T11" fmla="*/ 147 h 544"/>
                <a:gd name="T12" fmla="*/ 125 w 175"/>
                <a:gd name="T13" fmla="*/ 108 h 544"/>
                <a:gd name="T14" fmla="*/ 98 w 175"/>
                <a:gd name="T15" fmla="*/ 76 h 544"/>
                <a:gd name="T16" fmla="*/ 71 w 175"/>
                <a:gd name="T17" fmla="*/ 43 h 544"/>
                <a:gd name="T18" fmla="*/ 38 w 175"/>
                <a:gd name="T19" fmla="*/ 16 h 544"/>
                <a:gd name="T20" fmla="*/ 0 w 175"/>
                <a:gd name="T21" fmla="*/ 0 h 544"/>
                <a:gd name="T22" fmla="*/ 0 w 175"/>
                <a:gd name="T23" fmla="*/ 272 h 544"/>
                <a:gd name="T24" fmla="*/ 0 w 175"/>
                <a:gd name="T25" fmla="*/ 272 h 544"/>
                <a:gd name="T26" fmla="*/ 0 w 175"/>
                <a:gd name="T27" fmla="*/ 272 h 544"/>
                <a:gd name="T28" fmla="*/ 0 w 175"/>
                <a:gd name="T29" fmla="*/ 272 h 544"/>
                <a:gd name="T30" fmla="*/ 0 w 175"/>
                <a:gd name="T31" fmla="*/ 272 h 544"/>
                <a:gd name="T32" fmla="*/ 0 w 175"/>
                <a:gd name="T33" fmla="*/ 543 h 544"/>
                <a:gd name="T34" fmla="*/ 0 w 175"/>
                <a:gd name="T35" fmla="*/ 543 h 544"/>
                <a:gd name="T36" fmla="*/ 38 w 175"/>
                <a:gd name="T37" fmla="*/ 527 h 544"/>
                <a:gd name="T38" fmla="*/ 71 w 175"/>
                <a:gd name="T39" fmla="*/ 499 h 544"/>
                <a:gd name="T40" fmla="*/ 98 w 175"/>
                <a:gd name="T41" fmla="*/ 467 h 544"/>
                <a:gd name="T42" fmla="*/ 125 w 175"/>
                <a:gd name="T43" fmla="*/ 434 h 544"/>
                <a:gd name="T44" fmla="*/ 147 w 175"/>
                <a:gd name="T45" fmla="*/ 397 h 544"/>
                <a:gd name="T46" fmla="*/ 157 w 175"/>
                <a:gd name="T47" fmla="*/ 358 h 544"/>
                <a:gd name="T48" fmla="*/ 168 w 175"/>
                <a:gd name="T49" fmla="*/ 315 h 544"/>
                <a:gd name="T50" fmla="*/ 174 w 175"/>
                <a:gd name="T51" fmla="*/ 272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5" h="544">
                  <a:moveTo>
                    <a:pt x="174" y="272"/>
                  </a:moveTo>
                  <a:lnTo>
                    <a:pt x="174" y="272"/>
                  </a:lnTo>
                  <a:lnTo>
                    <a:pt x="174" y="272"/>
                  </a:lnTo>
                  <a:lnTo>
                    <a:pt x="168" y="228"/>
                  </a:lnTo>
                  <a:lnTo>
                    <a:pt x="157" y="185"/>
                  </a:lnTo>
                  <a:lnTo>
                    <a:pt x="147" y="147"/>
                  </a:lnTo>
                  <a:lnTo>
                    <a:pt x="125" y="108"/>
                  </a:lnTo>
                  <a:lnTo>
                    <a:pt x="98" y="76"/>
                  </a:lnTo>
                  <a:lnTo>
                    <a:pt x="71" y="43"/>
                  </a:lnTo>
                  <a:lnTo>
                    <a:pt x="38" y="16"/>
                  </a:lnTo>
                  <a:lnTo>
                    <a:pt x="0" y="0"/>
                  </a:lnTo>
                  <a:lnTo>
                    <a:pt x="0" y="272"/>
                  </a:lnTo>
                  <a:lnTo>
                    <a:pt x="0" y="272"/>
                  </a:lnTo>
                  <a:lnTo>
                    <a:pt x="0" y="272"/>
                  </a:lnTo>
                  <a:lnTo>
                    <a:pt x="0" y="272"/>
                  </a:lnTo>
                  <a:lnTo>
                    <a:pt x="0" y="272"/>
                  </a:lnTo>
                  <a:lnTo>
                    <a:pt x="0" y="543"/>
                  </a:lnTo>
                  <a:lnTo>
                    <a:pt x="0" y="543"/>
                  </a:lnTo>
                  <a:lnTo>
                    <a:pt x="38" y="527"/>
                  </a:lnTo>
                  <a:lnTo>
                    <a:pt x="71" y="499"/>
                  </a:lnTo>
                  <a:lnTo>
                    <a:pt x="98" y="467"/>
                  </a:lnTo>
                  <a:lnTo>
                    <a:pt x="125" y="434"/>
                  </a:lnTo>
                  <a:lnTo>
                    <a:pt x="147" y="397"/>
                  </a:lnTo>
                  <a:lnTo>
                    <a:pt x="157" y="358"/>
                  </a:lnTo>
                  <a:lnTo>
                    <a:pt x="168" y="315"/>
                  </a:lnTo>
                  <a:lnTo>
                    <a:pt x="174" y="272"/>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9" name="Freeform 175"/>
            <p:cNvSpPr>
              <a:spLocks noChangeArrowheads="1"/>
            </p:cNvSpPr>
            <p:nvPr/>
          </p:nvSpPr>
          <p:spPr bwMode="auto">
            <a:xfrm>
              <a:off x="9285288" y="5513388"/>
              <a:ext cx="217488" cy="215900"/>
            </a:xfrm>
            <a:custGeom>
              <a:avLst/>
              <a:gdLst>
                <a:gd name="T0" fmla="*/ 245 w 609"/>
                <a:gd name="T1" fmla="*/ 598 h 604"/>
                <a:gd name="T2" fmla="*/ 136 w 609"/>
                <a:gd name="T3" fmla="*/ 555 h 604"/>
                <a:gd name="T4" fmla="*/ 55 w 609"/>
                <a:gd name="T5" fmla="*/ 473 h 604"/>
                <a:gd name="T6" fmla="*/ 6 w 609"/>
                <a:gd name="T7" fmla="*/ 364 h 604"/>
                <a:gd name="T8" fmla="*/ 6 w 609"/>
                <a:gd name="T9" fmla="*/ 239 h 604"/>
                <a:gd name="T10" fmla="*/ 55 w 609"/>
                <a:gd name="T11" fmla="*/ 131 h 604"/>
                <a:gd name="T12" fmla="*/ 136 w 609"/>
                <a:gd name="T13" fmla="*/ 50 h 604"/>
                <a:gd name="T14" fmla="*/ 245 w 609"/>
                <a:gd name="T15" fmla="*/ 6 h 604"/>
                <a:gd name="T16" fmla="*/ 364 w 609"/>
                <a:gd name="T17" fmla="*/ 6 h 604"/>
                <a:gd name="T18" fmla="*/ 472 w 609"/>
                <a:gd name="T19" fmla="*/ 50 h 604"/>
                <a:gd name="T20" fmla="*/ 554 w 609"/>
                <a:gd name="T21" fmla="*/ 131 h 604"/>
                <a:gd name="T22" fmla="*/ 603 w 609"/>
                <a:gd name="T23" fmla="*/ 239 h 604"/>
                <a:gd name="T24" fmla="*/ 603 w 609"/>
                <a:gd name="T25" fmla="*/ 364 h 604"/>
                <a:gd name="T26" fmla="*/ 554 w 609"/>
                <a:gd name="T27" fmla="*/ 473 h 604"/>
                <a:gd name="T28" fmla="*/ 472 w 609"/>
                <a:gd name="T29" fmla="*/ 555 h 604"/>
                <a:gd name="T30" fmla="*/ 364 w 609"/>
                <a:gd name="T31" fmla="*/ 598 h 604"/>
                <a:gd name="T32" fmla="*/ 304 w 609"/>
                <a:gd name="T33" fmla="*/ 174 h 604"/>
                <a:gd name="T34" fmla="*/ 255 w 609"/>
                <a:gd name="T35" fmla="*/ 185 h 604"/>
                <a:gd name="T36" fmla="*/ 212 w 609"/>
                <a:gd name="T37" fmla="*/ 212 h 604"/>
                <a:gd name="T38" fmla="*/ 185 w 609"/>
                <a:gd name="T39" fmla="*/ 250 h 604"/>
                <a:gd name="T40" fmla="*/ 174 w 609"/>
                <a:gd name="T41" fmla="*/ 305 h 604"/>
                <a:gd name="T42" fmla="*/ 185 w 609"/>
                <a:gd name="T43" fmla="*/ 354 h 604"/>
                <a:gd name="T44" fmla="*/ 212 w 609"/>
                <a:gd name="T45" fmla="*/ 391 h 604"/>
                <a:gd name="T46" fmla="*/ 255 w 609"/>
                <a:gd name="T47" fmla="*/ 424 h 604"/>
                <a:gd name="T48" fmla="*/ 304 w 609"/>
                <a:gd name="T49" fmla="*/ 430 h 604"/>
                <a:gd name="T50" fmla="*/ 353 w 609"/>
                <a:gd name="T51" fmla="*/ 424 h 604"/>
                <a:gd name="T52" fmla="*/ 397 w 609"/>
                <a:gd name="T53" fmla="*/ 391 h 604"/>
                <a:gd name="T54" fmla="*/ 424 w 609"/>
                <a:gd name="T55" fmla="*/ 354 h 604"/>
                <a:gd name="T56" fmla="*/ 434 w 609"/>
                <a:gd name="T57" fmla="*/ 305 h 604"/>
                <a:gd name="T58" fmla="*/ 424 w 609"/>
                <a:gd name="T59" fmla="*/ 250 h 604"/>
                <a:gd name="T60" fmla="*/ 397 w 609"/>
                <a:gd name="T61" fmla="*/ 212 h 604"/>
                <a:gd name="T62" fmla="*/ 353 w 609"/>
                <a:gd name="T63" fmla="*/ 185 h 604"/>
                <a:gd name="T64" fmla="*/ 304 w 609"/>
                <a:gd name="T65"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4">
                  <a:moveTo>
                    <a:pt x="304" y="603"/>
                  </a:moveTo>
                  <a:lnTo>
                    <a:pt x="245" y="598"/>
                  </a:lnTo>
                  <a:lnTo>
                    <a:pt x="185" y="582"/>
                  </a:lnTo>
                  <a:lnTo>
                    <a:pt x="136" y="555"/>
                  </a:lnTo>
                  <a:lnTo>
                    <a:pt x="93" y="516"/>
                  </a:lnTo>
                  <a:lnTo>
                    <a:pt x="55" y="473"/>
                  </a:lnTo>
                  <a:lnTo>
                    <a:pt x="28" y="418"/>
                  </a:lnTo>
                  <a:lnTo>
                    <a:pt x="6" y="364"/>
                  </a:lnTo>
                  <a:lnTo>
                    <a:pt x="0" y="305"/>
                  </a:lnTo>
                  <a:lnTo>
                    <a:pt x="6" y="239"/>
                  </a:lnTo>
                  <a:lnTo>
                    <a:pt x="28" y="185"/>
                  </a:lnTo>
                  <a:lnTo>
                    <a:pt x="55" y="131"/>
                  </a:lnTo>
                  <a:lnTo>
                    <a:pt x="93" y="87"/>
                  </a:lnTo>
                  <a:lnTo>
                    <a:pt x="136" y="50"/>
                  </a:lnTo>
                  <a:lnTo>
                    <a:pt x="185" y="22"/>
                  </a:lnTo>
                  <a:lnTo>
                    <a:pt x="245" y="6"/>
                  </a:lnTo>
                  <a:lnTo>
                    <a:pt x="304" y="0"/>
                  </a:lnTo>
                  <a:lnTo>
                    <a:pt x="364" y="6"/>
                  </a:lnTo>
                  <a:lnTo>
                    <a:pt x="424" y="22"/>
                  </a:lnTo>
                  <a:lnTo>
                    <a:pt x="472" y="50"/>
                  </a:lnTo>
                  <a:lnTo>
                    <a:pt x="522" y="87"/>
                  </a:lnTo>
                  <a:lnTo>
                    <a:pt x="554" y="131"/>
                  </a:lnTo>
                  <a:lnTo>
                    <a:pt x="586" y="185"/>
                  </a:lnTo>
                  <a:lnTo>
                    <a:pt x="603" y="239"/>
                  </a:lnTo>
                  <a:lnTo>
                    <a:pt x="608" y="305"/>
                  </a:lnTo>
                  <a:lnTo>
                    <a:pt x="603" y="364"/>
                  </a:lnTo>
                  <a:lnTo>
                    <a:pt x="586" y="418"/>
                  </a:lnTo>
                  <a:lnTo>
                    <a:pt x="554" y="473"/>
                  </a:lnTo>
                  <a:lnTo>
                    <a:pt x="522" y="516"/>
                  </a:lnTo>
                  <a:lnTo>
                    <a:pt x="472" y="555"/>
                  </a:lnTo>
                  <a:lnTo>
                    <a:pt x="424" y="582"/>
                  </a:lnTo>
                  <a:lnTo>
                    <a:pt x="364" y="598"/>
                  </a:lnTo>
                  <a:lnTo>
                    <a:pt x="304" y="603"/>
                  </a:lnTo>
                  <a:close/>
                  <a:moveTo>
                    <a:pt x="304" y="174"/>
                  </a:moveTo>
                  <a:lnTo>
                    <a:pt x="277" y="174"/>
                  </a:lnTo>
                  <a:lnTo>
                    <a:pt x="255" y="185"/>
                  </a:lnTo>
                  <a:lnTo>
                    <a:pt x="234" y="196"/>
                  </a:lnTo>
                  <a:lnTo>
                    <a:pt x="212" y="212"/>
                  </a:lnTo>
                  <a:lnTo>
                    <a:pt x="196" y="229"/>
                  </a:lnTo>
                  <a:lnTo>
                    <a:pt x="185" y="250"/>
                  </a:lnTo>
                  <a:lnTo>
                    <a:pt x="180" y="277"/>
                  </a:lnTo>
                  <a:lnTo>
                    <a:pt x="174" y="305"/>
                  </a:lnTo>
                  <a:lnTo>
                    <a:pt x="180" y="326"/>
                  </a:lnTo>
                  <a:lnTo>
                    <a:pt x="185" y="354"/>
                  </a:lnTo>
                  <a:lnTo>
                    <a:pt x="196" y="375"/>
                  </a:lnTo>
                  <a:lnTo>
                    <a:pt x="212" y="391"/>
                  </a:lnTo>
                  <a:lnTo>
                    <a:pt x="234" y="408"/>
                  </a:lnTo>
                  <a:lnTo>
                    <a:pt x="255" y="424"/>
                  </a:lnTo>
                  <a:lnTo>
                    <a:pt x="277" y="430"/>
                  </a:lnTo>
                  <a:lnTo>
                    <a:pt x="304" y="430"/>
                  </a:lnTo>
                  <a:lnTo>
                    <a:pt x="332" y="430"/>
                  </a:lnTo>
                  <a:lnTo>
                    <a:pt x="353" y="424"/>
                  </a:lnTo>
                  <a:lnTo>
                    <a:pt x="375" y="408"/>
                  </a:lnTo>
                  <a:lnTo>
                    <a:pt x="397" y="391"/>
                  </a:lnTo>
                  <a:lnTo>
                    <a:pt x="413" y="375"/>
                  </a:lnTo>
                  <a:lnTo>
                    <a:pt x="424" y="354"/>
                  </a:lnTo>
                  <a:lnTo>
                    <a:pt x="429" y="326"/>
                  </a:lnTo>
                  <a:lnTo>
                    <a:pt x="434" y="305"/>
                  </a:lnTo>
                  <a:lnTo>
                    <a:pt x="429" y="277"/>
                  </a:lnTo>
                  <a:lnTo>
                    <a:pt x="424" y="250"/>
                  </a:lnTo>
                  <a:lnTo>
                    <a:pt x="413" y="229"/>
                  </a:lnTo>
                  <a:lnTo>
                    <a:pt x="397" y="212"/>
                  </a:lnTo>
                  <a:lnTo>
                    <a:pt x="375" y="196"/>
                  </a:lnTo>
                  <a:lnTo>
                    <a:pt x="353" y="185"/>
                  </a:lnTo>
                  <a:lnTo>
                    <a:pt x="332" y="174"/>
                  </a:lnTo>
                  <a:lnTo>
                    <a:pt x="304" y="174"/>
                  </a:lnTo>
                  <a:close/>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0" name="Freeform 176"/>
            <p:cNvSpPr>
              <a:spLocks noChangeArrowheads="1"/>
            </p:cNvSpPr>
            <p:nvPr/>
          </p:nvSpPr>
          <p:spPr bwMode="auto">
            <a:xfrm>
              <a:off x="8975725" y="6086475"/>
              <a:ext cx="0" cy="1587"/>
            </a:xfrm>
            <a:custGeom>
              <a:avLst/>
              <a:gdLst>
                <a:gd name="T0" fmla="*/ 0 w 1"/>
                <a:gd name="T1" fmla="*/ 0 h 7"/>
                <a:gd name="T2" fmla="*/ 0 w 1"/>
                <a:gd name="T3" fmla="*/ 0 h 7"/>
                <a:gd name="T4" fmla="*/ 0 w 1"/>
                <a:gd name="T5" fmla="*/ 0 h 7"/>
                <a:gd name="T6" fmla="*/ 0 w 1"/>
                <a:gd name="T7" fmla="*/ 6 h 7"/>
                <a:gd name="T8" fmla="*/ 0 w 1"/>
                <a:gd name="T9" fmla="*/ 6 h 7"/>
                <a:gd name="T10" fmla="*/ 0 w 1"/>
                <a:gd name="T11" fmla="*/ 0 h 7"/>
              </a:gdLst>
              <a:ahLst/>
              <a:cxnLst>
                <a:cxn ang="0">
                  <a:pos x="T0" y="T1"/>
                </a:cxn>
                <a:cxn ang="0">
                  <a:pos x="T2" y="T3"/>
                </a:cxn>
                <a:cxn ang="0">
                  <a:pos x="T4" y="T5"/>
                </a:cxn>
                <a:cxn ang="0">
                  <a:pos x="T6" y="T7"/>
                </a:cxn>
                <a:cxn ang="0">
                  <a:pos x="T8" y="T9"/>
                </a:cxn>
                <a:cxn ang="0">
                  <a:pos x="T10" y="T11"/>
                </a:cxn>
              </a:cxnLst>
              <a:rect l="0" t="0" r="r" b="b"/>
              <a:pathLst>
                <a:path w="1" h="7">
                  <a:moveTo>
                    <a:pt x="0" y="0"/>
                  </a:moveTo>
                  <a:lnTo>
                    <a:pt x="0" y="0"/>
                  </a:lnTo>
                  <a:lnTo>
                    <a:pt x="0" y="0"/>
                  </a:lnTo>
                  <a:lnTo>
                    <a:pt x="0" y="6"/>
                  </a:lnTo>
                  <a:lnTo>
                    <a:pt x="0" y="6"/>
                  </a:lnTo>
                  <a:lnTo>
                    <a:pt x="0" y="0"/>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1" name="Freeform 177"/>
            <p:cNvSpPr>
              <a:spLocks noChangeArrowheads="1"/>
            </p:cNvSpPr>
            <p:nvPr/>
          </p:nvSpPr>
          <p:spPr bwMode="auto">
            <a:xfrm>
              <a:off x="8975725" y="5891213"/>
              <a:ext cx="61913" cy="293687"/>
            </a:xfrm>
            <a:custGeom>
              <a:avLst/>
              <a:gdLst>
                <a:gd name="T0" fmla="*/ 0 w 175"/>
                <a:gd name="T1" fmla="*/ 0 h 821"/>
                <a:gd name="T2" fmla="*/ 0 w 175"/>
                <a:gd name="T3" fmla="*/ 272 h 821"/>
                <a:gd name="T4" fmla="*/ 0 w 175"/>
                <a:gd name="T5" fmla="*/ 272 h 821"/>
                <a:gd name="T6" fmla="*/ 38 w 175"/>
                <a:gd name="T7" fmla="*/ 293 h 821"/>
                <a:gd name="T8" fmla="*/ 71 w 175"/>
                <a:gd name="T9" fmla="*/ 320 h 821"/>
                <a:gd name="T10" fmla="*/ 98 w 175"/>
                <a:gd name="T11" fmla="*/ 347 h 821"/>
                <a:gd name="T12" fmla="*/ 125 w 175"/>
                <a:gd name="T13" fmla="*/ 380 h 821"/>
                <a:gd name="T14" fmla="*/ 146 w 175"/>
                <a:gd name="T15" fmla="*/ 418 h 821"/>
                <a:gd name="T16" fmla="*/ 163 w 175"/>
                <a:gd name="T17" fmla="*/ 456 h 821"/>
                <a:gd name="T18" fmla="*/ 169 w 175"/>
                <a:gd name="T19" fmla="*/ 499 h 821"/>
                <a:gd name="T20" fmla="*/ 174 w 175"/>
                <a:gd name="T21" fmla="*/ 543 h 821"/>
                <a:gd name="T22" fmla="*/ 174 w 175"/>
                <a:gd name="T23" fmla="*/ 543 h 821"/>
                <a:gd name="T24" fmla="*/ 169 w 175"/>
                <a:gd name="T25" fmla="*/ 592 h 821"/>
                <a:gd name="T26" fmla="*/ 163 w 175"/>
                <a:gd name="T27" fmla="*/ 630 h 821"/>
                <a:gd name="T28" fmla="*/ 146 w 175"/>
                <a:gd name="T29" fmla="*/ 674 h 821"/>
                <a:gd name="T30" fmla="*/ 125 w 175"/>
                <a:gd name="T31" fmla="*/ 712 h 821"/>
                <a:gd name="T32" fmla="*/ 98 w 175"/>
                <a:gd name="T33" fmla="*/ 744 h 821"/>
                <a:gd name="T34" fmla="*/ 71 w 175"/>
                <a:gd name="T35" fmla="*/ 772 h 821"/>
                <a:gd name="T36" fmla="*/ 38 w 175"/>
                <a:gd name="T37" fmla="*/ 799 h 821"/>
                <a:gd name="T38" fmla="*/ 0 w 175"/>
                <a:gd name="T39" fmla="*/ 820 h 821"/>
                <a:gd name="T40" fmla="*/ 174 w 175"/>
                <a:gd name="T41" fmla="*/ 543 h 821"/>
                <a:gd name="T42" fmla="*/ 174 w 175"/>
                <a:gd name="T43" fmla="*/ 0 h 821"/>
                <a:gd name="T44" fmla="*/ 0 w 175"/>
                <a:gd name="T4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5" h="821">
                  <a:moveTo>
                    <a:pt x="0" y="0"/>
                  </a:moveTo>
                  <a:lnTo>
                    <a:pt x="0" y="272"/>
                  </a:lnTo>
                  <a:lnTo>
                    <a:pt x="0" y="272"/>
                  </a:lnTo>
                  <a:lnTo>
                    <a:pt x="38" y="293"/>
                  </a:lnTo>
                  <a:lnTo>
                    <a:pt x="71" y="320"/>
                  </a:lnTo>
                  <a:lnTo>
                    <a:pt x="98" y="347"/>
                  </a:lnTo>
                  <a:lnTo>
                    <a:pt x="125" y="380"/>
                  </a:lnTo>
                  <a:lnTo>
                    <a:pt x="146" y="418"/>
                  </a:lnTo>
                  <a:lnTo>
                    <a:pt x="163" y="456"/>
                  </a:lnTo>
                  <a:lnTo>
                    <a:pt x="169" y="499"/>
                  </a:lnTo>
                  <a:lnTo>
                    <a:pt x="174" y="543"/>
                  </a:lnTo>
                  <a:lnTo>
                    <a:pt x="174" y="543"/>
                  </a:lnTo>
                  <a:lnTo>
                    <a:pt x="169" y="592"/>
                  </a:lnTo>
                  <a:lnTo>
                    <a:pt x="163" y="630"/>
                  </a:lnTo>
                  <a:lnTo>
                    <a:pt x="146" y="674"/>
                  </a:lnTo>
                  <a:lnTo>
                    <a:pt x="125" y="712"/>
                  </a:lnTo>
                  <a:lnTo>
                    <a:pt x="98" y="744"/>
                  </a:lnTo>
                  <a:lnTo>
                    <a:pt x="71" y="772"/>
                  </a:lnTo>
                  <a:lnTo>
                    <a:pt x="38" y="799"/>
                  </a:lnTo>
                  <a:lnTo>
                    <a:pt x="0" y="820"/>
                  </a:lnTo>
                  <a:lnTo>
                    <a:pt x="174" y="543"/>
                  </a:lnTo>
                  <a:lnTo>
                    <a:pt x="174" y="0"/>
                  </a:lnTo>
                  <a:lnTo>
                    <a:pt x="0" y="0"/>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2" name="Freeform 178"/>
            <p:cNvSpPr>
              <a:spLocks noChangeArrowheads="1"/>
            </p:cNvSpPr>
            <p:nvPr/>
          </p:nvSpPr>
          <p:spPr bwMode="auto">
            <a:xfrm>
              <a:off x="8818563" y="5978525"/>
              <a:ext cx="155575" cy="215900"/>
            </a:xfrm>
            <a:custGeom>
              <a:avLst/>
              <a:gdLst>
                <a:gd name="T0" fmla="*/ 304 w 435"/>
                <a:gd name="T1" fmla="*/ 430 h 604"/>
                <a:gd name="T2" fmla="*/ 255 w 435"/>
                <a:gd name="T3" fmla="*/ 419 h 604"/>
                <a:gd name="T4" fmla="*/ 211 w 435"/>
                <a:gd name="T5" fmla="*/ 391 h 604"/>
                <a:gd name="T6" fmla="*/ 184 w 435"/>
                <a:gd name="T7" fmla="*/ 353 h 604"/>
                <a:gd name="T8" fmla="*/ 174 w 435"/>
                <a:gd name="T9" fmla="*/ 299 h 604"/>
                <a:gd name="T10" fmla="*/ 179 w 435"/>
                <a:gd name="T11" fmla="*/ 278 h 604"/>
                <a:gd name="T12" fmla="*/ 195 w 435"/>
                <a:gd name="T13" fmla="*/ 228 h 604"/>
                <a:gd name="T14" fmla="*/ 233 w 435"/>
                <a:gd name="T15" fmla="*/ 196 h 604"/>
                <a:gd name="T16" fmla="*/ 276 w 435"/>
                <a:gd name="T17" fmla="*/ 174 h 604"/>
                <a:gd name="T18" fmla="*/ 304 w 435"/>
                <a:gd name="T19" fmla="*/ 174 h 604"/>
                <a:gd name="T20" fmla="*/ 353 w 435"/>
                <a:gd name="T21" fmla="*/ 180 h 604"/>
                <a:gd name="T22" fmla="*/ 396 w 435"/>
                <a:gd name="T23" fmla="*/ 207 h 604"/>
                <a:gd name="T24" fmla="*/ 423 w 435"/>
                <a:gd name="T25" fmla="*/ 250 h 604"/>
                <a:gd name="T26" fmla="*/ 434 w 435"/>
                <a:gd name="T27" fmla="*/ 299 h 604"/>
                <a:gd name="T28" fmla="*/ 434 w 435"/>
                <a:gd name="T29" fmla="*/ 28 h 604"/>
                <a:gd name="T30" fmla="*/ 369 w 435"/>
                <a:gd name="T31" fmla="*/ 6 h 604"/>
                <a:gd name="T32" fmla="*/ 304 w 435"/>
                <a:gd name="T33" fmla="*/ 0 h 604"/>
                <a:gd name="T34" fmla="*/ 244 w 435"/>
                <a:gd name="T35" fmla="*/ 6 h 604"/>
                <a:gd name="T36" fmla="*/ 136 w 435"/>
                <a:gd name="T37" fmla="*/ 49 h 604"/>
                <a:gd name="T38" fmla="*/ 54 w 435"/>
                <a:gd name="T39" fmla="*/ 131 h 604"/>
                <a:gd name="T40" fmla="*/ 5 w 435"/>
                <a:gd name="T41" fmla="*/ 239 h 604"/>
                <a:gd name="T42" fmla="*/ 0 w 435"/>
                <a:gd name="T43" fmla="*/ 299 h 604"/>
                <a:gd name="T44" fmla="*/ 27 w 435"/>
                <a:gd name="T45" fmla="*/ 419 h 604"/>
                <a:gd name="T46" fmla="*/ 92 w 435"/>
                <a:gd name="T47" fmla="*/ 516 h 604"/>
                <a:gd name="T48" fmla="*/ 184 w 435"/>
                <a:gd name="T49" fmla="*/ 582 h 604"/>
                <a:gd name="T50" fmla="*/ 304 w 435"/>
                <a:gd name="T51" fmla="*/ 603 h 604"/>
                <a:gd name="T52" fmla="*/ 336 w 435"/>
                <a:gd name="T53" fmla="*/ 603 h 604"/>
                <a:gd name="T54" fmla="*/ 401 w 435"/>
                <a:gd name="T55" fmla="*/ 587 h 604"/>
                <a:gd name="T56" fmla="*/ 434 w 435"/>
                <a:gd name="T57" fmla="*/ 305 h 604"/>
                <a:gd name="T58" fmla="*/ 428 w 435"/>
                <a:gd name="T59" fmla="*/ 332 h 604"/>
                <a:gd name="T60" fmla="*/ 407 w 435"/>
                <a:gd name="T61" fmla="*/ 375 h 604"/>
                <a:gd name="T62" fmla="*/ 374 w 435"/>
                <a:gd name="T63" fmla="*/ 408 h 604"/>
                <a:gd name="T64" fmla="*/ 331 w 435"/>
                <a:gd name="T65" fmla="*/ 43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604">
                  <a:moveTo>
                    <a:pt x="304" y="430"/>
                  </a:moveTo>
                  <a:lnTo>
                    <a:pt x="304" y="430"/>
                  </a:lnTo>
                  <a:lnTo>
                    <a:pt x="276" y="430"/>
                  </a:lnTo>
                  <a:lnTo>
                    <a:pt x="255" y="419"/>
                  </a:lnTo>
                  <a:lnTo>
                    <a:pt x="233" y="408"/>
                  </a:lnTo>
                  <a:lnTo>
                    <a:pt x="211" y="391"/>
                  </a:lnTo>
                  <a:lnTo>
                    <a:pt x="195" y="375"/>
                  </a:lnTo>
                  <a:lnTo>
                    <a:pt x="184" y="353"/>
                  </a:lnTo>
                  <a:lnTo>
                    <a:pt x="179" y="326"/>
                  </a:lnTo>
                  <a:lnTo>
                    <a:pt x="174" y="299"/>
                  </a:lnTo>
                  <a:lnTo>
                    <a:pt x="174" y="299"/>
                  </a:lnTo>
                  <a:lnTo>
                    <a:pt x="179" y="278"/>
                  </a:lnTo>
                  <a:lnTo>
                    <a:pt x="184" y="250"/>
                  </a:lnTo>
                  <a:lnTo>
                    <a:pt x="195" y="228"/>
                  </a:lnTo>
                  <a:lnTo>
                    <a:pt x="211" y="212"/>
                  </a:lnTo>
                  <a:lnTo>
                    <a:pt x="233" y="196"/>
                  </a:lnTo>
                  <a:lnTo>
                    <a:pt x="255" y="185"/>
                  </a:lnTo>
                  <a:lnTo>
                    <a:pt x="276" y="174"/>
                  </a:lnTo>
                  <a:lnTo>
                    <a:pt x="304" y="174"/>
                  </a:lnTo>
                  <a:lnTo>
                    <a:pt x="304" y="174"/>
                  </a:lnTo>
                  <a:lnTo>
                    <a:pt x="331" y="174"/>
                  </a:lnTo>
                  <a:lnTo>
                    <a:pt x="353" y="180"/>
                  </a:lnTo>
                  <a:lnTo>
                    <a:pt x="374" y="196"/>
                  </a:lnTo>
                  <a:lnTo>
                    <a:pt x="396" y="207"/>
                  </a:lnTo>
                  <a:lnTo>
                    <a:pt x="407" y="228"/>
                  </a:lnTo>
                  <a:lnTo>
                    <a:pt x="423" y="250"/>
                  </a:lnTo>
                  <a:lnTo>
                    <a:pt x="428" y="272"/>
                  </a:lnTo>
                  <a:lnTo>
                    <a:pt x="434" y="299"/>
                  </a:lnTo>
                  <a:lnTo>
                    <a:pt x="434" y="28"/>
                  </a:lnTo>
                  <a:lnTo>
                    <a:pt x="434" y="28"/>
                  </a:lnTo>
                  <a:lnTo>
                    <a:pt x="401" y="16"/>
                  </a:lnTo>
                  <a:lnTo>
                    <a:pt x="369" y="6"/>
                  </a:lnTo>
                  <a:lnTo>
                    <a:pt x="336" y="0"/>
                  </a:lnTo>
                  <a:lnTo>
                    <a:pt x="304" y="0"/>
                  </a:lnTo>
                  <a:lnTo>
                    <a:pt x="304" y="0"/>
                  </a:lnTo>
                  <a:lnTo>
                    <a:pt x="244" y="6"/>
                  </a:lnTo>
                  <a:lnTo>
                    <a:pt x="184" y="22"/>
                  </a:lnTo>
                  <a:lnTo>
                    <a:pt x="136" y="49"/>
                  </a:lnTo>
                  <a:lnTo>
                    <a:pt x="92" y="87"/>
                  </a:lnTo>
                  <a:lnTo>
                    <a:pt x="54" y="131"/>
                  </a:lnTo>
                  <a:lnTo>
                    <a:pt x="27" y="185"/>
                  </a:lnTo>
                  <a:lnTo>
                    <a:pt x="5" y="239"/>
                  </a:lnTo>
                  <a:lnTo>
                    <a:pt x="0" y="299"/>
                  </a:lnTo>
                  <a:lnTo>
                    <a:pt x="0" y="299"/>
                  </a:lnTo>
                  <a:lnTo>
                    <a:pt x="5" y="364"/>
                  </a:lnTo>
                  <a:lnTo>
                    <a:pt x="27" y="419"/>
                  </a:lnTo>
                  <a:lnTo>
                    <a:pt x="54" y="473"/>
                  </a:lnTo>
                  <a:lnTo>
                    <a:pt x="92" y="516"/>
                  </a:lnTo>
                  <a:lnTo>
                    <a:pt x="136" y="555"/>
                  </a:lnTo>
                  <a:lnTo>
                    <a:pt x="184" y="582"/>
                  </a:lnTo>
                  <a:lnTo>
                    <a:pt x="244" y="598"/>
                  </a:lnTo>
                  <a:lnTo>
                    <a:pt x="304" y="603"/>
                  </a:lnTo>
                  <a:lnTo>
                    <a:pt x="304" y="603"/>
                  </a:lnTo>
                  <a:lnTo>
                    <a:pt x="336" y="603"/>
                  </a:lnTo>
                  <a:lnTo>
                    <a:pt x="369" y="598"/>
                  </a:lnTo>
                  <a:lnTo>
                    <a:pt x="401" y="587"/>
                  </a:lnTo>
                  <a:lnTo>
                    <a:pt x="434" y="576"/>
                  </a:lnTo>
                  <a:lnTo>
                    <a:pt x="434" y="305"/>
                  </a:lnTo>
                  <a:lnTo>
                    <a:pt x="434" y="305"/>
                  </a:lnTo>
                  <a:lnTo>
                    <a:pt x="428" y="332"/>
                  </a:lnTo>
                  <a:lnTo>
                    <a:pt x="423" y="353"/>
                  </a:lnTo>
                  <a:lnTo>
                    <a:pt x="407" y="375"/>
                  </a:lnTo>
                  <a:lnTo>
                    <a:pt x="396" y="397"/>
                  </a:lnTo>
                  <a:lnTo>
                    <a:pt x="374" y="408"/>
                  </a:lnTo>
                  <a:lnTo>
                    <a:pt x="353" y="419"/>
                  </a:lnTo>
                  <a:lnTo>
                    <a:pt x="331" y="430"/>
                  </a:lnTo>
                  <a:lnTo>
                    <a:pt x="304" y="430"/>
                  </a:lnTo>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3" name="Freeform 179"/>
            <p:cNvSpPr>
              <a:spLocks noChangeArrowheads="1"/>
            </p:cNvSpPr>
            <p:nvPr/>
          </p:nvSpPr>
          <p:spPr bwMode="auto">
            <a:xfrm>
              <a:off x="8975725" y="5989638"/>
              <a:ext cx="61913" cy="195262"/>
            </a:xfrm>
            <a:custGeom>
              <a:avLst/>
              <a:gdLst>
                <a:gd name="T0" fmla="*/ 174 w 175"/>
                <a:gd name="T1" fmla="*/ 271 h 549"/>
                <a:gd name="T2" fmla="*/ 174 w 175"/>
                <a:gd name="T3" fmla="*/ 271 h 549"/>
                <a:gd name="T4" fmla="*/ 169 w 175"/>
                <a:gd name="T5" fmla="*/ 227 h 549"/>
                <a:gd name="T6" fmla="*/ 163 w 175"/>
                <a:gd name="T7" fmla="*/ 184 h 549"/>
                <a:gd name="T8" fmla="*/ 146 w 175"/>
                <a:gd name="T9" fmla="*/ 146 h 549"/>
                <a:gd name="T10" fmla="*/ 125 w 175"/>
                <a:gd name="T11" fmla="*/ 108 h 549"/>
                <a:gd name="T12" fmla="*/ 98 w 175"/>
                <a:gd name="T13" fmla="*/ 75 h 549"/>
                <a:gd name="T14" fmla="*/ 71 w 175"/>
                <a:gd name="T15" fmla="*/ 48 h 549"/>
                <a:gd name="T16" fmla="*/ 38 w 175"/>
                <a:gd name="T17" fmla="*/ 21 h 549"/>
                <a:gd name="T18" fmla="*/ 0 w 175"/>
                <a:gd name="T19" fmla="*/ 0 h 549"/>
                <a:gd name="T20" fmla="*/ 0 w 175"/>
                <a:gd name="T21" fmla="*/ 271 h 549"/>
                <a:gd name="T22" fmla="*/ 0 w 175"/>
                <a:gd name="T23" fmla="*/ 271 h 549"/>
                <a:gd name="T24" fmla="*/ 0 w 175"/>
                <a:gd name="T25" fmla="*/ 271 h 549"/>
                <a:gd name="T26" fmla="*/ 0 w 175"/>
                <a:gd name="T27" fmla="*/ 271 h 549"/>
                <a:gd name="T28" fmla="*/ 0 w 175"/>
                <a:gd name="T29" fmla="*/ 277 h 549"/>
                <a:gd name="T30" fmla="*/ 0 w 175"/>
                <a:gd name="T31" fmla="*/ 548 h 549"/>
                <a:gd name="T32" fmla="*/ 0 w 175"/>
                <a:gd name="T33" fmla="*/ 548 h 549"/>
                <a:gd name="T34" fmla="*/ 38 w 175"/>
                <a:gd name="T35" fmla="*/ 527 h 549"/>
                <a:gd name="T36" fmla="*/ 71 w 175"/>
                <a:gd name="T37" fmla="*/ 500 h 549"/>
                <a:gd name="T38" fmla="*/ 98 w 175"/>
                <a:gd name="T39" fmla="*/ 472 h 549"/>
                <a:gd name="T40" fmla="*/ 125 w 175"/>
                <a:gd name="T41" fmla="*/ 440 h 549"/>
                <a:gd name="T42" fmla="*/ 146 w 175"/>
                <a:gd name="T43" fmla="*/ 402 h 549"/>
                <a:gd name="T44" fmla="*/ 163 w 175"/>
                <a:gd name="T45" fmla="*/ 358 h 549"/>
                <a:gd name="T46" fmla="*/ 169 w 175"/>
                <a:gd name="T47" fmla="*/ 320 h 549"/>
                <a:gd name="T48" fmla="*/ 174 w 175"/>
                <a:gd name="T49" fmla="*/ 271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5" h="549">
                  <a:moveTo>
                    <a:pt x="174" y="271"/>
                  </a:moveTo>
                  <a:lnTo>
                    <a:pt x="174" y="271"/>
                  </a:lnTo>
                  <a:lnTo>
                    <a:pt x="169" y="227"/>
                  </a:lnTo>
                  <a:lnTo>
                    <a:pt x="163" y="184"/>
                  </a:lnTo>
                  <a:lnTo>
                    <a:pt x="146" y="146"/>
                  </a:lnTo>
                  <a:lnTo>
                    <a:pt x="125" y="108"/>
                  </a:lnTo>
                  <a:lnTo>
                    <a:pt x="98" y="75"/>
                  </a:lnTo>
                  <a:lnTo>
                    <a:pt x="71" y="48"/>
                  </a:lnTo>
                  <a:lnTo>
                    <a:pt x="38" y="21"/>
                  </a:lnTo>
                  <a:lnTo>
                    <a:pt x="0" y="0"/>
                  </a:lnTo>
                  <a:lnTo>
                    <a:pt x="0" y="271"/>
                  </a:lnTo>
                  <a:lnTo>
                    <a:pt x="0" y="271"/>
                  </a:lnTo>
                  <a:lnTo>
                    <a:pt x="0" y="271"/>
                  </a:lnTo>
                  <a:lnTo>
                    <a:pt x="0" y="271"/>
                  </a:lnTo>
                  <a:lnTo>
                    <a:pt x="0" y="277"/>
                  </a:lnTo>
                  <a:lnTo>
                    <a:pt x="0" y="548"/>
                  </a:lnTo>
                  <a:lnTo>
                    <a:pt x="0" y="548"/>
                  </a:lnTo>
                  <a:lnTo>
                    <a:pt x="38" y="527"/>
                  </a:lnTo>
                  <a:lnTo>
                    <a:pt x="71" y="500"/>
                  </a:lnTo>
                  <a:lnTo>
                    <a:pt x="98" y="472"/>
                  </a:lnTo>
                  <a:lnTo>
                    <a:pt x="125" y="440"/>
                  </a:lnTo>
                  <a:lnTo>
                    <a:pt x="146" y="402"/>
                  </a:lnTo>
                  <a:lnTo>
                    <a:pt x="163" y="358"/>
                  </a:lnTo>
                  <a:lnTo>
                    <a:pt x="169" y="320"/>
                  </a:lnTo>
                  <a:lnTo>
                    <a:pt x="174" y="271"/>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4" name="Freeform 180"/>
            <p:cNvSpPr>
              <a:spLocks noChangeArrowheads="1"/>
            </p:cNvSpPr>
            <p:nvPr/>
          </p:nvSpPr>
          <p:spPr bwMode="auto">
            <a:xfrm>
              <a:off x="8196263" y="6161088"/>
              <a:ext cx="61913" cy="703262"/>
            </a:xfrm>
            <a:custGeom>
              <a:avLst/>
              <a:gdLst>
                <a:gd name="T0" fmla="*/ 0 w 175"/>
                <a:gd name="T1" fmla="*/ 305 h 1957"/>
                <a:gd name="T2" fmla="*/ 0 w 175"/>
                <a:gd name="T3" fmla="*/ 305 h 1957"/>
                <a:gd name="T4" fmla="*/ 5 w 175"/>
                <a:gd name="T5" fmla="*/ 261 h 1957"/>
                <a:gd name="T6" fmla="*/ 16 w 175"/>
                <a:gd name="T7" fmla="*/ 218 h 1957"/>
                <a:gd name="T8" fmla="*/ 32 w 175"/>
                <a:gd name="T9" fmla="*/ 180 h 1957"/>
                <a:gd name="T10" fmla="*/ 49 w 175"/>
                <a:gd name="T11" fmla="*/ 142 h 1957"/>
                <a:gd name="T12" fmla="*/ 76 w 175"/>
                <a:gd name="T13" fmla="*/ 109 h 1957"/>
                <a:gd name="T14" fmla="*/ 103 w 175"/>
                <a:gd name="T15" fmla="*/ 77 h 1957"/>
                <a:gd name="T16" fmla="*/ 141 w 175"/>
                <a:gd name="T17" fmla="*/ 50 h 1957"/>
                <a:gd name="T18" fmla="*/ 174 w 175"/>
                <a:gd name="T19" fmla="*/ 33 h 1957"/>
                <a:gd name="T20" fmla="*/ 174 w 175"/>
                <a:gd name="T21" fmla="*/ 0 h 1957"/>
                <a:gd name="T22" fmla="*/ 0 w 175"/>
                <a:gd name="T23" fmla="*/ 0 h 1957"/>
                <a:gd name="T24" fmla="*/ 0 w 175"/>
                <a:gd name="T25" fmla="*/ 1956 h 1957"/>
                <a:gd name="T26" fmla="*/ 174 w 175"/>
                <a:gd name="T27" fmla="*/ 1956 h 1957"/>
                <a:gd name="T28" fmla="*/ 174 w 175"/>
                <a:gd name="T29" fmla="*/ 576 h 1957"/>
                <a:gd name="T30" fmla="*/ 174 w 175"/>
                <a:gd name="T31" fmla="*/ 576 h 1957"/>
                <a:gd name="T32" fmla="*/ 141 w 175"/>
                <a:gd name="T33" fmla="*/ 555 h 1957"/>
                <a:gd name="T34" fmla="*/ 103 w 175"/>
                <a:gd name="T35" fmla="*/ 533 h 1957"/>
                <a:gd name="T36" fmla="*/ 76 w 175"/>
                <a:gd name="T37" fmla="*/ 500 h 1957"/>
                <a:gd name="T38" fmla="*/ 49 w 175"/>
                <a:gd name="T39" fmla="*/ 468 h 1957"/>
                <a:gd name="T40" fmla="*/ 32 w 175"/>
                <a:gd name="T41" fmla="*/ 430 h 1957"/>
                <a:gd name="T42" fmla="*/ 16 w 175"/>
                <a:gd name="T43" fmla="*/ 392 h 1957"/>
                <a:gd name="T44" fmla="*/ 5 w 175"/>
                <a:gd name="T45" fmla="*/ 348 h 1957"/>
                <a:gd name="T46" fmla="*/ 0 w 175"/>
                <a:gd name="T47" fmla="*/ 305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 h="1957">
                  <a:moveTo>
                    <a:pt x="0" y="305"/>
                  </a:moveTo>
                  <a:lnTo>
                    <a:pt x="0" y="305"/>
                  </a:lnTo>
                  <a:lnTo>
                    <a:pt x="5" y="261"/>
                  </a:lnTo>
                  <a:lnTo>
                    <a:pt x="16" y="218"/>
                  </a:lnTo>
                  <a:lnTo>
                    <a:pt x="32" y="180"/>
                  </a:lnTo>
                  <a:lnTo>
                    <a:pt x="49" y="142"/>
                  </a:lnTo>
                  <a:lnTo>
                    <a:pt x="76" y="109"/>
                  </a:lnTo>
                  <a:lnTo>
                    <a:pt x="103" y="77"/>
                  </a:lnTo>
                  <a:lnTo>
                    <a:pt x="141" y="50"/>
                  </a:lnTo>
                  <a:lnTo>
                    <a:pt x="174" y="33"/>
                  </a:lnTo>
                  <a:lnTo>
                    <a:pt x="174" y="0"/>
                  </a:lnTo>
                  <a:lnTo>
                    <a:pt x="0" y="0"/>
                  </a:lnTo>
                  <a:lnTo>
                    <a:pt x="0" y="1956"/>
                  </a:lnTo>
                  <a:lnTo>
                    <a:pt x="174" y="1956"/>
                  </a:lnTo>
                  <a:lnTo>
                    <a:pt x="174" y="576"/>
                  </a:lnTo>
                  <a:lnTo>
                    <a:pt x="174" y="576"/>
                  </a:lnTo>
                  <a:lnTo>
                    <a:pt x="141" y="555"/>
                  </a:lnTo>
                  <a:lnTo>
                    <a:pt x="103" y="533"/>
                  </a:lnTo>
                  <a:lnTo>
                    <a:pt x="76" y="500"/>
                  </a:lnTo>
                  <a:lnTo>
                    <a:pt x="49" y="468"/>
                  </a:lnTo>
                  <a:lnTo>
                    <a:pt x="32" y="430"/>
                  </a:lnTo>
                  <a:lnTo>
                    <a:pt x="16" y="392"/>
                  </a:lnTo>
                  <a:lnTo>
                    <a:pt x="5" y="348"/>
                  </a:lnTo>
                  <a:lnTo>
                    <a:pt x="0" y="305"/>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5" name="Freeform 181"/>
            <p:cNvSpPr>
              <a:spLocks noChangeArrowheads="1"/>
            </p:cNvSpPr>
            <p:nvPr/>
          </p:nvSpPr>
          <p:spPr bwMode="auto">
            <a:xfrm>
              <a:off x="8351838" y="6270625"/>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6" name="Freeform 182"/>
            <p:cNvSpPr>
              <a:spLocks noChangeArrowheads="1"/>
            </p:cNvSpPr>
            <p:nvPr/>
          </p:nvSpPr>
          <p:spPr bwMode="auto">
            <a:xfrm>
              <a:off x="8351838" y="6270625"/>
              <a:ext cx="61913" cy="593725"/>
            </a:xfrm>
            <a:custGeom>
              <a:avLst/>
              <a:gdLst>
                <a:gd name="T0" fmla="*/ 0 w 175"/>
                <a:gd name="T1" fmla="*/ 271 h 1652"/>
                <a:gd name="T2" fmla="*/ 0 w 175"/>
                <a:gd name="T3" fmla="*/ 1651 h 1652"/>
                <a:gd name="T4" fmla="*/ 174 w 175"/>
                <a:gd name="T5" fmla="*/ 1651 h 1652"/>
                <a:gd name="T6" fmla="*/ 174 w 175"/>
                <a:gd name="T7" fmla="*/ 0 h 1652"/>
                <a:gd name="T8" fmla="*/ 174 w 175"/>
                <a:gd name="T9" fmla="*/ 0 h 1652"/>
                <a:gd name="T10" fmla="*/ 169 w 175"/>
                <a:gd name="T11" fmla="*/ 43 h 1652"/>
                <a:gd name="T12" fmla="*/ 163 w 175"/>
                <a:gd name="T13" fmla="*/ 87 h 1652"/>
                <a:gd name="T14" fmla="*/ 147 w 175"/>
                <a:gd name="T15" fmla="*/ 125 h 1652"/>
                <a:gd name="T16" fmla="*/ 125 w 175"/>
                <a:gd name="T17" fmla="*/ 163 h 1652"/>
                <a:gd name="T18" fmla="*/ 104 w 175"/>
                <a:gd name="T19" fmla="*/ 195 h 1652"/>
                <a:gd name="T20" fmla="*/ 71 w 175"/>
                <a:gd name="T21" fmla="*/ 228 h 1652"/>
                <a:gd name="T22" fmla="*/ 38 w 175"/>
                <a:gd name="T23" fmla="*/ 255 h 1652"/>
                <a:gd name="T24" fmla="*/ 0 w 175"/>
                <a:gd name="T25" fmla="*/ 271 h 1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652">
                  <a:moveTo>
                    <a:pt x="0" y="271"/>
                  </a:moveTo>
                  <a:lnTo>
                    <a:pt x="0" y="1651"/>
                  </a:lnTo>
                  <a:lnTo>
                    <a:pt x="174" y="1651"/>
                  </a:lnTo>
                  <a:lnTo>
                    <a:pt x="174" y="0"/>
                  </a:lnTo>
                  <a:lnTo>
                    <a:pt x="174" y="0"/>
                  </a:lnTo>
                  <a:lnTo>
                    <a:pt x="169" y="43"/>
                  </a:lnTo>
                  <a:lnTo>
                    <a:pt x="163" y="87"/>
                  </a:lnTo>
                  <a:lnTo>
                    <a:pt x="147" y="125"/>
                  </a:lnTo>
                  <a:lnTo>
                    <a:pt x="125" y="163"/>
                  </a:lnTo>
                  <a:lnTo>
                    <a:pt x="104" y="195"/>
                  </a:lnTo>
                  <a:lnTo>
                    <a:pt x="71" y="228"/>
                  </a:lnTo>
                  <a:lnTo>
                    <a:pt x="38" y="255"/>
                  </a:lnTo>
                  <a:lnTo>
                    <a:pt x="0" y="271"/>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7" name="Freeform 183"/>
            <p:cNvSpPr>
              <a:spLocks noChangeArrowheads="1"/>
            </p:cNvSpPr>
            <p:nvPr/>
          </p:nvSpPr>
          <p:spPr bwMode="auto">
            <a:xfrm>
              <a:off x="8258175" y="6161088"/>
              <a:ext cx="92075" cy="217487"/>
            </a:xfrm>
            <a:custGeom>
              <a:avLst/>
              <a:gdLst>
                <a:gd name="T0" fmla="*/ 130 w 261"/>
                <a:gd name="T1" fmla="*/ 435 h 610"/>
                <a:gd name="T2" fmla="*/ 130 w 261"/>
                <a:gd name="T3" fmla="*/ 435 h 610"/>
                <a:gd name="T4" fmla="*/ 103 w 261"/>
                <a:gd name="T5" fmla="*/ 430 h 610"/>
                <a:gd name="T6" fmla="*/ 81 w 261"/>
                <a:gd name="T7" fmla="*/ 424 h 610"/>
                <a:gd name="T8" fmla="*/ 60 w 261"/>
                <a:gd name="T9" fmla="*/ 413 h 610"/>
                <a:gd name="T10" fmla="*/ 37 w 261"/>
                <a:gd name="T11" fmla="*/ 397 h 610"/>
                <a:gd name="T12" fmla="*/ 27 w 261"/>
                <a:gd name="T13" fmla="*/ 375 h 610"/>
                <a:gd name="T14" fmla="*/ 10 w 261"/>
                <a:gd name="T15" fmla="*/ 354 h 610"/>
                <a:gd name="T16" fmla="*/ 5 w 261"/>
                <a:gd name="T17" fmla="*/ 332 h 610"/>
                <a:gd name="T18" fmla="*/ 0 w 261"/>
                <a:gd name="T19" fmla="*/ 305 h 610"/>
                <a:gd name="T20" fmla="*/ 0 w 261"/>
                <a:gd name="T21" fmla="*/ 305 h 610"/>
                <a:gd name="T22" fmla="*/ 5 w 261"/>
                <a:gd name="T23" fmla="*/ 277 h 610"/>
                <a:gd name="T24" fmla="*/ 10 w 261"/>
                <a:gd name="T25" fmla="*/ 256 h 610"/>
                <a:gd name="T26" fmla="*/ 27 w 261"/>
                <a:gd name="T27" fmla="*/ 234 h 610"/>
                <a:gd name="T28" fmla="*/ 37 w 261"/>
                <a:gd name="T29" fmla="*/ 212 h 610"/>
                <a:gd name="T30" fmla="*/ 60 w 261"/>
                <a:gd name="T31" fmla="*/ 196 h 610"/>
                <a:gd name="T32" fmla="*/ 81 w 261"/>
                <a:gd name="T33" fmla="*/ 185 h 610"/>
                <a:gd name="T34" fmla="*/ 103 w 261"/>
                <a:gd name="T35" fmla="*/ 180 h 610"/>
                <a:gd name="T36" fmla="*/ 130 w 261"/>
                <a:gd name="T37" fmla="*/ 175 h 610"/>
                <a:gd name="T38" fmla="*/ 130 w 261"/>
                <a:gd name="T39" fmla="*/ 175 h 610"/>
                <a:gd name="T40" fmla="*/ 157 w 261"/>
                <a:gd name="T41" fmla="*/ 180 h 610"/>
                <a:gd name="T42" fmla="*/ 185 w 261"/>
                <a:gd name="T43" fmla="*/ 185 h 610"/>
                <a:gd name="T44" fmla="*/ 206 w 261"/>
                <a:gd name="T45" fmla="*/ 196 h 610"/>
                <a:gd name="T46" fmla="*/ 222 w 261"/>
                <a:gd name="T47" fmla="*/ 212 h 610"/>
                <a:gd name="T48" fmla="*/ 239 w 261"/>
                <a:gd name="T49" fmla="*/ 234 h 610"/>
                <a:gd name="T50" fmla="*/ 249 w 261"/>
                <a:gd name="T51" fmla="*/ 256 h 610"/>
                <a:gd name="T52" fmla="*/ 260 w 261"/>
                <a:gd name="T53" fmla="*/ 277 h 610"/>
                <a:gd name="T54" fmla="*/ 260 w 261"/>
                <a:gd name="T55" fmla="*/ 305 h 610"/>
                <a:gd name="T56" fmla="*/ 260 w 261"/>
                <a:gd name="T57" fmla="*/ 33 h 610"/>
                <a:gd name="T58" fmla="*/ 260 w 261"/>
                <a:gd name="T59" fmla="*/ 33 h 610"/>
                <a:gd name="T60" fmla="*/ 233 w 261"/>
                <a:gd name="T61" fmla="*/ 17 h 610"/>
                <a:gd name="T62" fmla="*/ 201 w 261"/>
                <a:gd name="T63" fmla="*/ 11 h 610"/>
                <a:gd name="T64" fmla="*/ 168 w 261"/>
                <a:gd name="T65" fmla="*/ 0 h 610"/>
                <a:gd name="T66" fmla="*/ 130 w 261"/>
                <a:gd name="T67" fmla="*/ 0 h 610"/>
                <a:gd name="T68" fmla="*/ 130 w 261"/>
                <a:gd name="T69" fmla="*/ 0 h 610"/>
                <a:gd name="T70" fmla="*/ 97 w 261"/>
                <a:gd name="T71" fmla="*/ 0 h 610"/>
                <a:gd name="T72" fmla="*/ 65 w 261"/>
                <a:gd name="T73" fmla="*/ 11 h 610"/>
                <a:gd name="T74" fmla="*/ 33 w 261"/>
                <a:gd name="T75" fmla="*/ 17 h 610"/>
                <a:gd name="T76" fmla="*/ 0 w 261"/>
                <a:gd name="T77" fmla="*/ 33 h 610"/>
                <a:gd name="T78" fmla="*/ 0 w 261"/>
                <a:gd name="T79" fmla="*/ 576 h 610"/>
                <a:gd name="T80" fmla="*/ 0 w 261"/>
                <a:gd name="T81" fmla="*/ 576 h 610"/>
                <a:gd name="T82" fmla="*/ 33 w 261"/>
                <a:gd name="T83" fmla="*/ 593 h 610"/>
                <a:gd name="T84" fmla="*/ 65 w 261"/>
                <a:gd name="T85" fmla="*/ 598 h 610"/>
                <a:gd name="T86" fmla="*/ 97 w 261"/>
                <a:gd name="T87" fmla="*/ 604 h 610"/>
                <a:gd name="T88" fmla="*/ 130 w 261"/>
                <a:gd name="T89" fmla="*/ 609 h 610"/>
                <a:gd name="T90" fmla="*/ 130 w 261"/>
                <a:gd name="T91" fmla="*/ 609 h 610"/>
                <a:gd name="T92" fmla="*/ 168 w 261"/>
                <a:gd name="T93" fmla="*/ 604 h 610"/>
                <a:gd name="T94" fmla="*/ 201 w 261"/>
                <a:gd name="T95" fmla="*/ 598 h 610"/>
                <a:gd name="T96" fmla="*/ 233 w 261"/>
                <a:gd name="T97" fmla="*/ 593 h 610"/>
                <a:gd name="T98" fmla="*/ 260 w 261"/>
                <a:gd name="T99" fmla="*/ 576 h 610"/>
                <a:gd name="T100" fmla="*/ 260 w 261"/>
                <a:gd name="T101" fmla="*/ 305 h 610"/>
                <a:gd name="T102" fmla="*/ 260 w 261"/>
                <a:gd name="T103" fmla="*/ 305 h 610"/>
                <a:gd name="T104" fmla="*/ 260 w 261"/>
                <a:gd name="T105" fmla="*/ 332 h 610"/>
                <a:gd name="T106" fmla="*/ 249 w 261"/>
                <a:gd name="T107" fmla="*/ 354 h 610"/>
                <a:gd name="T108" fmla="*/ 239 w 261"/>
                <a:gd name="T109" fmla="*/ 375 h 610"/>
                <a:gd name="T110" fmla="*/ 222 w 261"/>
                <a:gd name="T111" fmla="*/ 397 h 610"/>
                <a:gd name="T112" fmla="*/ 206 w 261"/>
                <a:gd name="T113" fmla="*/ 413 h 610"/>
                <a:gd name="T114" fmla="*/ 185 w 261"/>
                <a:gd name="T115" fmla="*/ 424 h 610"/>
                <a:gd name="T116" fmla="*/ 157 w 261"/>
                <a:gd name="T117" fmla="*/ 430 h 610"/>
                <a:gd name="T118" fmla="*/ 130 w 261"/>
                <a:gd name="T119" fmla="*/ 43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1" h="610">
                  <a:moveTo>
                    <a:pt x="130" y="435"/>
                  </a:moveTo>
                  <a:lnTo>
                    <a:pt x="130" y="435"/>
                  </a:lnTo>
                  <a:lnTo>
                    <a:pt x="103" y="430"/>
                  </a:lnTo>
                  <a:lnTo>
                    <a:pt x="81" y="424"/>
                  </a:lnTo>
                  <a:lnTo>
                    <a:pt x="60" y="413"/>
                  </a:lnTo>
                  <a:lnTo>
                    <a:pt x="37" y="397"/>
                  </a:lnTo>
                  <a:lnTo>
                    <a:pt x="27" y="375"/>
                  </a:lnTo>
                  <a:lnTo>
                    <a:pt x="10" y="354"/>
                  </a:lnTo>
                  <a:lnTo>
                    <a:pt x="5" y="332"/>
                  </a:lnTo>
                  <a:lnTo>
                    <a:pt x="0" y="305"/>
                  </a:lnTo>
                  <a:lnTo>
                    <a:pt x="0" y="305"/>
                  </a:lnTo>
                  <a:lnTo>
                    <a:pt x="5" y="277"/>
                  </a:lnTo>
                  <a:lnTo>
                    <a:pt x="10" y="256"/>
                  </a:lnTo>
                  <a:lnTo>
                    <a:pt x="27" y="234"/>
                  </a:lnTo>
                  <a:lnTo>
                    <a:pt x="37" y="212"/>
                  </a:lnTo>
                  <a:lnTo>
                    <a:pt x="60" y="196"/>
                  </a:lnTo>
                  <a:lnTo>
                    <a:pt x="81" y="185"/>
                  </a:lnTo>
                  <a:lnTo>
                    <a:pt x="103" y="180"/>
                  </a:lnTo>
                  <a:lnTo>
                    <a:pt x="130" y="175"/>
                  </a:lnTo>
                  <a:lnTo>
                    <a:pt x="130" y="175"/>
                  </a:lnTo>
                  <a:lnTo>
                    <a:pt x="157" y="180"/>
                  </a:lnTo>
                  <a:lnTo>
                    <a:pt x="185" y="185"/>
                  </a:lnTo>
                  <a:lnTo>
                    <a:pt x="206" y="196"/>
                  </a:lnTo>
                  <a:lnTo>
                    <a:pt x="222" y="212"/>
                  </a:lnTo>
                  <a:lnTo>
                    <a:pt x="239" y="234"/>
                  </a:lnTo>
                  <a:lnTo>
                    <a:pt x="249" y="256"/>
                  </a:lnTo>
                  <a:lnTo>
                    <a:pt x="260" y="277"/>
                  </a:lnTo>
                  <a:lnTo>
                    <a:pt x="260" y="305"/>
                  </a:lnTo>
                  <a:lnTo>
                    <a:pt x="260" y="33"/>
                  </a:lnTo>
                  <a:lnTo>
                    <a:pt x="260" y="33"/>
                  </a:lnTo>
                  <a:lnTo>
                    <a:pt x="233" y="17"/>
                  </a:lnTo>
                  <a:lnTo>
                    <a:pt x="201" y="11"/>
                  </a:lnTo>
                  <a:lnTo>
                    <a:pt x="168" y="0"/>
                  </a:lnTo>
                  <a:lnTo>
                    <a:pt x="130" y="0"/>
                  </a:lnTo>
                  <a:lnTo>
                    <a:pt x="130" y="0"/>
                  </a:lnTo>
                  <a:lnTo>
                    <a:pt x="97" y="0"/>
                  </a:lnTo>
                  <a:lnTo>
                    <a:pt x="65" y="11"/>
                  </a:lnTo>
                  <a:lnTo>
                    <a:pt x="33" y="17"/>
                  </a:lnTo>
                  <a:lnTo>
                    <a:pt x="0" y="33"/>
                  </a:lnTo>
                  <a:lnTo>
                    <a:pt x="0" y="576"/>
                  </a:lnTo>
                  <a:lnTo>
                    <a:pt x="0" y="576"/>
                  </a:lnTo>
                  <a:lnTo>
                    <a:pt x="33" y="593"/>
                  </a:lnTo>
                  <a:lnTo>
                    <a:pt x="65" y="598"/>
                  </a:lnTo>
                  <a:lnTo>
                    <a:pt x="97" y="604"/>
                  </a:lnTo>
                  <a:lnTo>
                    <a:pt x="130" y="609"/>
                  </a:lnTo>
                  <a:lnTo>
                    <a:pt x="130" y="609"/>
                  </a:lnTo>
                  <a:lnTo>
                    <a:pt x="168" y="604"/>
                  </a:lnTo>
                  <a:lnTo>
                    <a:pt x="201" y="598"/>
                  </a:lnTo>
                  <a:lnTo>
                    <a:pt x="233" y="593"/>
                  </a:lnTo>
                  <a:lnTo>
                    <a:pt x="260" y="576"/>
                  </a:lnTo>
                  <a:lnTo>
                    <a:pt x="260" y="305"/>
                  </a:lnTo>
                  <a:lnTo>
                    <a:pt x="260" y="305"/>
                  </a:lnTo>
                  <a:lnTo>
                    <a:pt x="260" y="332"/>
                  </a:lnTo>
                  <a:lnTo>
                    <a:pt x="249" y="354"/>
                  </a:lnTo>
                  <a:lnTo>
                    <a:pt x="239" y="375"/>
                  </a:lnTo>
                  <a:lnTo>
                    <a:pt x="222" y="397"/>
                  </a:lnTo>
                  <a:lnTo>
                    <a:pt x="206" y="413"/>
                  </a:lnTo>
                  <a:lnTo>
                    <a:pt x="185" y="424"/>
                  </a:lnTo>
                  <a:lnTo>
                    <a:pt x="157" y="430"/>
                  </a:lnTo>
                  <a:lnTo>
                    <a:pt x="130" y="435"/>
                  </a:lnTo>
                </a:path>
              </a:pathLst>
            </a:custGeom>
            <a:solidFill>
              <a:srgbClr val="65CB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8" name="Freeform 184"/>
            <p:cNvSpPr>
              <a:spLocks noChangeArrowheads="1"/>
            </p:cNvSpPr>
            <p:nvPr/>
          </p:nvSpPr>
          <p:spPr bwMode="auto">
            <a:xfrm>
              <a:off x="8413750" y="6270625"/>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9" name="Freeform 185"/>
            <p:cNvSpPr>
              <a:spLocks noChangeArrowheads="1"/>
            </p:cNvSpPr>
            <p:nvPr/>
          </p:nvSpPr>
          <p:spPr bwMode="auto">
            <a:xfrm>
              <a:off x="8196263" y="6172200"/>
              <a:ext cx="61913" cy="193675"/>
            </a:xfrm>
            <a:custGeom>
              <a:avLst/>
              <a:gdLst>
                <a:gd name="T0" fmla="*/ 0 w 175"/>
                <a:gd name="T1" fmla="*/ 272 h 544"/>
                <a:gd name="T2" fmla="*/ 0 w 175"/>
                <a:gd name="T3" fmla="*/ 272 h 544"/>
                <a:gd name="T4" fmla="*/ 5 w 175"/>
                <a:gd name="T5" fmla="*/ 315 h 544"/>
                <a:gd name="T6" fmla="*/ 16 w 175"/>
                <a:gd name="T7" fmla="*/ 359 h 544"/>
                <a:gd name="T8" fmla="*/ 32 w 175"/>
                <a:gd name="T9" fmla="*/ 397 h 544"/>
                <a:gd name="T10" fmla="*/ 49 w 175"/>
                <a:gd name="T11" fmla="*/ 435 h 544"/>
                <a:gd name="T12" fmla="*/ 76 w 175"/>
                <a:gd name="T13" fmla="*/ 467 h 544"/>
                <a:gd name="T14" fmla="*/ 103 w 175"/>
                <a:gd name="T15" fmla="*/ 500 h 544"/>
                <a:gd name="T16" fmla="*/ 141 w 175"/>
                <a:gd name="T17" fmla="*/ 522 h 544"/>
                <a:gd name="T18" fmla="*/ 174 w 175"/>
                <a:gd name="T19" fmla="*/ 543 h 544"/>
                <a:gd name="T20" fmla="*/ 174 w 175"/>
                <a:gd name="T21" fmla="*/ 0 h 544"/>
                <a:gd name="T22" fmla="*/ 174 w 175"/>
                <a:gd name="T23" fmla="*/ 0 h 544"/>
                <a:gd name="T24" fmla="*/ 141 w 175"/>
                <a:gd name="T25" fmla="*/ 17 h 544"/>
                <a:gd name="T26" fmla="*/ 103 w 175"/>
                <a:gd name="T27" fmla="*/ 44 h 544"/>
                <a:gd name="T28" fmla="*/ 76 w 175"/>
                <a:gd name="T29" fmla="*/ 76 h 544"/>
                <a:gd name="T30" fmla="*/ 49 w 175"/>
                <a:gd name="T31" fmla="*/ 109 h 544"/>
                <a:gd name="T32" fmla="*/ 32 w 175"/>
                <a:gd name="T33" fmla="*/ 147 h 544"/>
                <a:gd name="T34" fmla="*/ 16 w 175"/>
                <a:gd name="T35" fmla="*/ 185 h 544"/>
                <a:gd name="T36" fmla="*/ 5 w 175"/>
                <a:gd name="T37" fmla="*/ 228 h 544"/>
                <a:gd name="T38" fmla="*/ 0 w 175"/>
                <a:gd name="T39" fmla="*/ 272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544">
                  <a:moveTo>
                    <a:pt x="0" y="272"/>
                  </a:moveTo>
                  <a:lnTo>
                    <a:pt x="0" y="272"/>
                  </a:lnTo>
                  <a:lnTo>
                    <a:pt x="5" y="315"/>
                  </a:lnTo>
                  <a:lnTo>
                    <a:pt x="16" y="359"/>
                  </a:lnTo>
                  <a:lnTo>
                    <a:pt x="32" y="397"/>
                  </a:lnTo>
                  <a:lnTo>
                    <a:pt x="49" y="435"/>
                  </a:lnTo>
                  <a:lnTo>
                    <a:pt x="76" y="467"/>
                  </a:lnTo>
                  <a:lnTo>
                    <a:pt x="103" y="500"/>
                  </a:lnTo>
                  <a:lnTo>
                    <a:pt x="141" y="522"/>
                  </a:lnTo>
                  <a:lnTo>
                    <a:pt x="174" y="543"/>
                  </a:lnTo>
                  <a:lnTo>
                    <a:pt x="174" y="0"/>
                  </a:lnTo>
                  <a:lnTo>
                    <a:pt x="174" y="0"/>
                  </a:lnTo>
                  <a:lnTo>
                    <a:pt x="141" y="17"/>
                  </a:lnTo>
                  <a:lnTo>
                    <a:pt x="103" y="44"/>
                  </a:lnTo>
                  <a:lnTo>
                    <a:pt x="76" y="76"/>
                  </a:lnTo>
                  <a:lnTo>
                    <a:pt x="49" y="109"/>
                  </a:lnTo>
                  <a:lnTo>
                    <a:pt x="32" y="147"/>
                  </a:lnTo>
                  <a:lnTo>
                    <a:pt x="16" y="185"/>
                  </a:lnTo>
                  <a:lnTo>
                    <a:pt x="5" y="228"/>
                  </a:lnTo>
                  <a:lnTo>
                    <a:pt x="0" y="272"/>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0" name="Freeform 186"/>
            <p:cNvSpPr>
              <a:spLocks noChangeArrowheads="1"/>
            </p:cNvSpPr>
            <p:nvPr/>
          </p:nvSpPr>
          <p:spPr bwMode="auto">
            <a:xfrm>
              <a:off x="8351838" y="6172200"/>
              <a:ext cx="61913" cy="193675"/>
            </a:xfrm>
            <a:custGeom>
              <a:avLst/>
              <a:gdLst>
                <a:gd name="T0" fmla="*/ 174 w 175"/>
                <a:gd name="T1" fmla="*/ 272 h 544"/>
                <a:gd name="T2" fmla="*/ 174 w 175"/>
                <a:gd name="T3" fmla="*/ 272 h 544"/>
                <a:gd name="T4" fmla="*/ 174 w 175"/>
                <a:gd name="T5" fmla="*/ 272 h 544"/>
                <a:gd name="T6" fmla="*/ 169 w 175"/>
                <a:gd name="T7" fmla="*/ 228 h 544"/>
                <a:gd name="T8" fmla="*/ 163 w 175"/>
                <a:gd name="T9" fmla="*/ 185 h 544"/>
                <a:gd name="T10" fmla="*/ 147 w 175"/>
                <a:gd name="T11" fmla="*/ 142 h 544"/>
                <a:gd name="T12" fmla="*/ 125 w 175"/>
                <a:gd name="T13" fmla="*/ 109 h 544"/>
                <a:gd name="T14" fmla="*/ 104 w 175"/>
                <a:gd name="T15" fmla="*/ 71 h 544"/>
                <a:gd name="T16" fmla="*/ 71 w 175"/>
                <a:gd name="T17" fmla="*/ 44 h 544"/>
                <a:gd name="T18" fmla="*/ 38 w 175"/>
                <a:gd name="T19" fmla="*/ 17 h 544"/>
                <a:gd name="T20" fmla="*/ 0 w 175"/>
                <a:gd name="T21" fmla="*/ 0 h 544"/>
                <a:gd name="T22" fmla="*/ 0 w 175"/>
                <a:gd name="T23" fmla="*/ 272 h 544"/>
                <a:gd name="T24" fmla="*/ 0 w 175"/>
                <a:gd name="T25" fmla="*/ 272 h 544"/>
                <a:gd name="T26" fmla="*/ 0 w 175"/>
                <a:gd name="T27" fmla="*/ 272 h 544"/>
                <a:gd name="T28" fmla="*/ 0 w 175"/>
                <a:gd name="T29" fmla="*/ 272 h 544"/>
                <a:gd name="T30" fmla="*/ 0 w 175"/>
                <a:gd name="T31" fmla="*/ 272 h 544"/>
                <a:gd name="T32" fmla="*/ 0 w 175"/>
                <a:gd name="T33" fmla="*/ 543 h 544"/>
                <a:gd name="T34" fmla="*/ 0 w 175"/>
                <a:gd name="T35" fmla="*/ 543 h 544"/>
                <a:gd name="T36" fmla="*/ 38 w 175"/>
                <a:gd name="T37" fmla="*/ 527 h 544"/>
                <a:gd name="T38" fmla="*/ 71 w 175"/>
                <a:gd name="T39" fmla="*/ 500 h 544"/>
                <a:gd name="T40" fmla="*/ 104 w 175"/>
                <a:gd name="T41" fmla="*/ 467 h 544"/>
                <a:gd name="T42" fmla="*/ 125 w 175"/>
                <a:gd name="T43" fmla="*/ 435 h 544"/>
                <a:gd name="T44" fmla="*/ 147 w 175"/>
                <a:gd name="T45" fmla="*/ 397 h 544"/>
                <a:gd name="T46" fmla="*/ 163 w 175"/>
                <a:gd name="T47" fmla="*/ 359 h 544"/>
                <a:gd name="T48" fmla="*/ 169 w 175"/>
                <a:gd name="T49" fmla="*/ 315 h 544"/>
                <a:gd name="T50" fmla="*/ 174 w 175"/>
                <a:gd name="T51" fmla="*/ 272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5" h="544">
                  <a:moveTo>
                    <a:pt x="174" y="272"/>
                  </a:moveTo>
                  <a:lnTo>
                    <a:pt x="174" y="272"/>
                  </a:lnTo>
                  <a:lnTo>
                    <a:pt x="174" y="272"/>
                  </a:lnTo>
                  <a:lnTo>
                    <a:pt x="169" y="228"/>
                  </a:lnTo>
                  <a:lnTo>
                    <a:pt x="163" y="185"/>
                  </a:lnTo>
                  <a:lnTo>
                    <a:pt x="147" y="142"/>
                  </a:lnTo>
                  <a:lnTo>
                    <a:pt x="125" y="109"/>
                  </a:lnTo>
                  <a:lnTo>
                    <a:pt x="104" y="71"/>
                  </a:lnTo>
                  <a:lnTo>
                    <a:pt x="71" y="44"/>
                  </a:lnTo>
                  <a:lnTo>
                    <a:pt x="38" y="17"/>
                  </a:lnTo>
                  <a:lnTo>
                    <a:pt x="0" y="0"/>
                  </a:lnTo>
                  <a:lnTo>
                    <a:pt x="0" y="272"/>
                  </a:lnTo>
                  <a:lnTo>
                    <a:pt x="0" y="272"/>
                  </a:lnTo>
                  <a:lnTo>
                    <a:pt x="0" y="272"/>
                  </a:lnTo>
                  <a:lnTo>
                    <a:pt x="0" y="272"/>
                  </a:lnTo>
                  <a:lnTo>
                    <a:pt x="0" y="272"/>
                  </a:lnTo>
                  <a:lnTo>
                    <a:pt x="0" y="543"/>
                  </a:lnTo>
                  <a:lnTo>
                    <a:pt x="0" y="543"/>
                  </a:lnTo>
                  <a:lnTo>
                    <a:pt x="38" y="527"/>
                  </a:lnTo>
                  <a:lnTo>
                    <a:pt x="71" y="500"/>
                  </a:lnTo>
                  <a:lnTo>
                    <a:pt x="104" y="467"/>
                  </a:lnTo>
                  <a:lnTo>
                    <a:pt x="125" y="435"/>
                  </a:lnTo>
                  <a:lnTo>
                    <a:pt x="147" y="397"/>
                  </a:lnTo>
                  <a:lnTo>
                    <a:pt x="163" y="359"/>
                  </a:lnTo>
                  <a:lnTo>
                    <a:pt x="169" y="315"/>
                  </a:lnTo>
                  <a:lnTo>
                    <a:pt x="174" y="272"/>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1" name="Freeform 187"/>
            <p:cNvSpPr>
              <a:spLocks noChangeArrowheads="1"/>
            </p:cNvSpPr>
            <p:nvPr/>
          </p:nvSpPr>
          <p:spPr bwMode="auto">
            <a:xfrm>
              <a:off x="11310938" y="5656263"/>
              <a:ext cx="60325" cy="1206500"/>
            </a:xfrm>
            <a:custGeom>
              <a:avLst/>
              <a:gdLst>
                <a:gd name="T0" fmla="*/ 0 w 174"/>
                <a:gd name="T1" fmla="*/ 1722 h 3358"/>
                <a:gd name="T2" fmla="*/ 0 w 174"/>
                <a:gd name="T3" fmla="*/ 1722 h 3358"/>
                <a:gd name="T4" fmla="*/ 5 w 174"/>
                <a:gd name="T5" fmla="*/ 1678 h 3358"/>
                <a:gd name="T6" fmla="*/ 16 w 174"/>
                <a:gd name="T7" fmla="*/ 1635 h 3358"/>
                <a:gd name="T8" fmla="*/ 27 w 174"/>
                <a:gd name="T9" fmla="*/ 1592 h 3358"/>
                <a:gd name="T10" fmla="*/ 48 w 174"/>
                <a:gd name="T11" fmla="*/ 1559 h 3358"/>
                <a:gd name="T12" fmla="*/ 75 w 174"/>
                <a:gd name="T13" fmla="*/ 1521 h 3358"/>
                <a:gd name="T14" fmla="*/ 102 w 174"/>
                <a:gd name="T15" fmla="*/ 1494 h 3358"/>
                <a:gd name="T16" fmla="*/ 135 w 174"/>
                <a:gd name="T17" fmla="*/ 1467 h 3358"/>
                <a:gd name="T18" fmla="*/ 173 w 174"/>
                <a:gd name="T19" fmla="*/ 1445 h 3358"/>
                <a:gd name="T20" fmla="*/ 173 w 174"/>
                <a:gd name="T21" fmla="*/ 0 h 3358"/>
                <a:gd name="T22" fmla="*/ 0 w 174"/>
                <a:gd name="T23" fmla="*/ 0 h 3358"/>
                <a:gd name="T24" fmla="*/ 0 w 174"/>
                <a:gd name="T25" fmla="*/ 3357 h 3358"/>
                <a:gd name="T26" fmla="*/ 173 w 174"/>
                <a:gd name="T27" fmla="*/ 3357 h 3358"/>
                <a:gd name="T28" fmla="*/ 173 w 174"/>
                <a:gd name="T29" fmla="*/ 1994 h 3358"/>
                <a:gd name="T30" fmla="*/ 173 w 174"/>
                <a:gd name="T31" fmla="*/ 1994 h 3358"/>
                <a:gd name="T32" fmla="*/ 135 w 174"/>
                <a:gd name="T33" fmla="*/ 1972 h 3358"/>
                <a:gd name="T34" fmla="*/ 102 w 174"/>
                <a:gd name="T35" fmla="*/ 1950 h 3358"/>
                <a:gd name="T36" fmla="*/ 75 w 174"/>
                <a:gd name="T37" fmla="*/ 1917 h 3358"/>
                <a:gd name="T38" fmla="*/ 48 w 174"/>
                <a:gd name="T39" fmla="*/ 1885 h 3358"/>
                <a:gd name="T40" fmla="*/ 27 w 174"/>
                <a:gd name="T41" fmla="*/ 1847 h 3358"/>
                <a:gd name="T42" fmla="*/ 16 w 174"/>
                <a:gd name="T43" fmla="*/ 1809 h 3358"/>
                <a:gd name="T44" fmla="*/ 5 w 174"/>
                <a:gd name="T45" fmla="*/ 1765 h 3358"/>
                <a:gd name="T46" fmla="*/ 0 w 174"/>
                <a:gd name="T47" fmla="*/ 1722 h 3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4" h="3358">
                  <a:moveTo>
                    <a:pt x="0" y="1722"/>
                  </a:moveTo>
                  <a:lnTo>
                    <a:pt x="0" y="1722"/>
                  </a:lnTo>
                  <a:lnTo>
                    <a:pt x="5" y="1678"/>
                  </a:lnTo>
                  <a:lnTo>
                    <a:pt x="16" y="1635"/>
                  </a:lnTo>
                  <a:lnTo>
                    <a:pt x="27" y="1592"/>
                  </a:lnTo>
                  <a:lnTo>
                    <a:pt x="48" y="1559"/>
                  </a:lnTo>
                  <a:lnTo>
                    <a:pt x="75" y="1521"/>
                  </a:lnTo>
                  <a:lnTo>
                    <a:pt x="102" y="1494"/>
                  </a:lnTo>
                  <a:lnTo>
                    <a:pt x="135" y="1467"/>
                  </a:lnTo>
                  <a:lnTo>
                    <a:pt x="173" y="1445"/>
                  </a:lnTo>
                  <a:lnTo>
                    <a:pt x="173" y="0"/>
                  </a:lnTo>
                  <a:lnTo>
                    <a:pt x="0" y="0"/>
                  </a:lnTo>
                  <a:lnTo>
                    <a:pt x="0" y="3357"/>
                  </a:lnTo>
                  <a:lnTo>
                    <a:pt x="173" y="3357"/>
                  </a:lnTo>
                  <a:lnTo>
                    <a:pt x="173" y="1994"/>
                  </a:lnTo>
                  <a:lnTo>
                    <a:pt x="173" y="1994"/>
                  </a:lnTo>
                  <a:lnTo>
                    <a:pt x="135" y="1972"/>
                  </a:lnTo>
                  <a:lnTo>
                    <a:pt x="102" y="1950"/>
                  </a:lnTo>
                  <a:lnTo>
                    <a:pt x="75" y="1917"/>
                  </a:lnTo>
                  <a:lnTo>
                    <a:pt x="48" y="1885"/>
                  </a:lnTo>
                  <a:lnTo>
                    <a:pt x="27" y="1847"/>
                  </a:lnTo>
                  <a:lnTo>
                    <a:pt x="16" y="1809"/>
                  </a:lnTo>
                  <a:lnTo>
                    <a:pt x="5" y="1765"/>
                  </a:lnTo>
                  <a:lnTo>
                    <a:pt x="0" y="1722"/>
                  </a:lnTo>
                </a:path>
              </a:pathLst>
            </a:custGeom>
            <a:solidFill>
              <a:srgbClr val="65CB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2" name="Freeform 188"/>
            <p:cNvSpPr>
              <a:spLocks noChangeArrowheads="1"/>
            </p:cNvSpPr>
            <p:nvPr/>
          </p:nvSpPr>
          <p:spPr bwMode="auto">
            <a:xfrm>
              <a:off x="11466513" y="5813425"/>
              <a:ext cx="61913" cy="461962"/>
            </a:xfrm>
            <a:custGeom>
              <a:avLst/>
              <a:gdLst>
                <a:gd name="T0" fmla="*/ 0 w 175"/>
                <a:gd name="T1" fmla="*/ 0 h 1288"/>
                <a:gd name="T2" fmla="*/ 0 w 175"/>
                <a:gd name="T3" fmla="*/ 1010 h 1288"/>
                <a:gd name="T4" fmla="*/ 0 w 175"/>
                <a:gd name="T5" fmla="*/ 1010 h 1288"/>
                <a:gd name="T6" fmla="*/ 38 w 175"/>
                <a:gd name="T7" fmla="*/ 1032 h 1288"/>
                <a:gd name="T8" fmla="*/ 70 w 175"/>
                <a:gd name="T9" fmla="*/ 1059 h 1288"/>
                <a:gd name="T10" fmla="*/ 97 w 175"/>
                <a:gd name="T11" fmla="*/ 1086 h 1288"/>
                <a:gd name="T12" fmla="*/ 124 w 175"/>
                <a:gd name="T13" fmla="*/ 1124 h 1288"/>
                <a:gd name="T14" fmla="*/ 147 w 175"/>
                <a:gd name="T15" fmla="*/ 1157 h 1288"/>
                <a:gd name="T16" fmla="*/ 163 w 175"/>
                <a:gd name="T17" fmla="*/ 1200 h 1288"/>
                <a:gd name="T18" fmla="*/ 168 w 175"/>
                <a:gd name="T19" fmla="*/ 1243 h 1288"/>
                <a:gd name="T20" fmla="*/ 174 w 175"/>
                <a:gd name="T21" fmla="*/ 1287 h 1288"/>
                <a:gd name="T22" fmla="*/ 174 w 175"/>
                <a:gd name="T23" fmla="*/ 0 h 1288"/>
                <a:gd name="T24" fmla="*/ 0 w 175"/>
                <a:gd name="T25"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288">
                  <a:moveTo>
                    <a:pt x="0" y="0"/>
                  </a:moveTo>
                  <a:lnTo>
                    <a:pt x="0" y="1010"/>
                  </a:lnTo>
                  <a:lnTo>
                    <a:pt x="0" y="1010"/>
                  </a:lnTo>
                  <a:lnTo>
                    <a:pt x="38" y="1032"/>
                  </a:lnTo>
                  <a:lnTo>
                    <a:pt x="70" y="1059"/>
                  </a:lnTo>
                  <a:lnTo>
                    <a:pt x="97" y="1086"/>
                  </a:lnTo>
                  <a:lnTo>
                    <a:pt x="124" y="1124"/>
                  </a:lnTo>
                  <a:lnTo>
                    <a:pt x="147" y="1157"/>
                  </a:lnTo>
                  <a:lnTo>
                    <a:pt x="163" y="1200"/>
                  </a:lnTo>
                  <a:lnTo>
                    <a:pt x="168" y="1243"/>
                  </a:lnTo>
                  <a:lnTo>
                    <a:pt x="174" y="1287"/>
                  </a:lnTo>
                  <a:lnTo>
                    <a:pt x="174" y="0"/>
                  </a:lnTo>
                  <a:lnTo>
                    <a:pt x="0" y="0"/>
                  </a:lnTo>
                </a:path>
              </a:pathLst>
            </a:custGeom>
            <a:solidFill>
              <a:srgbClr val="65CB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3" name="Freeform 189"/>
            <p:cNvSpPr>
              <a:spLocks noChangeArrowheads="1"/>
            </p:cNvSpPr>
            <p:nvPr/>
          </p:nvSpPr>
          <p:spPr bwMode="auto">
            <a:xfrm>
              <a:off x="11466513" y="6276975"/>
              <a:ext cx="61913" cy="587375"/>
            </a:xfrm>
            <a:custGeom>
              <a:avLst/>
              <a:gdLst>
                <a:gd name="T0" fmla="*/ 0 w 175"/>
                <a:gd name="T1" fmla="*/ 272 h 1636"/>
                <a:gd name="T2" fmla="*/ 0 w 175"/>
                <a:gd name="T3" fmla="*/ 1635 h 1636"/>
                <a:gd name="T4" fmla="*/ 174 w 175"/>
                <a:gd name="T5" fmla="*/ 1635 h 1636"/>
                <a:gd name="T6" fmla="*/ 174 w 175"/>
                <a:gd name="T7" fmla="*/ 0 h 1636"/>
                <a:gd name="T8" fmla="*/ 174 w 175"/>
                <a:gd name="T9" fmla="*/ 0 h 1636"/>
                <a:gd name="T10" fmla="*/ 168 w 175"/>
                <a:gd name="T11" fmla="*/ 43 h 1636"/>
                <a:gd name="T12" fmla="*/ 163 w 175"/>
                <a:gd name="T13" fmla="*/ 87 h 1636"/>
                <a:gd name="T14" fmla="*/ 147 w 175"/>
                <a:gd name="T15" fmla="*/ 125 h 1636"/>
                <a:gd name="T16" fmla="*/ 124 w 175"/>
                <a:gd name="T17" fmla="*/ 163 h 1636"/>
                <a:gd name="T18" fmla="*/ 97 w 175"/>
                <a:gd name="T19" fmla="*/ 195 h 1636"/>
                <a:gd name="T20" fmla="*/ 70 w 175"/>
                <a:gd name="T21" fmla="*/ 228 h 1636"/>
                <a:gd name="T22" fmla="*/ 38 w 175"/>
                <a:gd name="T23" fmla="*/ 250 h 1636"/>
                <a:gd name="T24" fmla="*/ 0 w 175"/>
                <a:gd name="T25" fmla="*/ 272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636">
                  <a:moveTo>
                    <a:pt x="0" y="272"/>
                  </a:moveTo>
                  <a:lnTo>
                    <a:pt x="0" y="1635"/>
                  </a:lnTo>
                  <a:lnTo>
                    <a:pt x="174" y="1635"/>
                  </a:lnTo>
                  <a:lnTo>
                    <a:pt x="174" y="0"/>
                  </a:lnTo>
                  <a:lnTo>
                    <a:pt x="174" y="0"/>
                  </a:lnTo>
                  <a:lnTo>
                    <a:pt x="168" y="43"/>
                  </a:lnTo>
                  <a:lnTo>
                    <a:pt x="163" y="87"/>
                  </a:lnTo>
                  <a:lnTo>
                    <a:pt x="147" y="125"/>
                  </a:lnTo>
                  <a:lnTo>
                    <a:pt x="124" y="163"/>
                  </a:lnTo>
                  <a:lnTo>
                    <a:pt x="97" y="195"/>
                  </a:lnTo>
                  <a:lnTo>
                    <a:pt x="70" y="228"/>
                  </a:lnTo>
                  <a:lnTo>
                    <a:pt x="38" y="250"/>
                  </a:lnTo>
                  <a:lnTo>
                    <a:pt x="0" y="272"/>
                  </a:lnTo>
                </a:path>
              </a:pathLst>
            </a:custGeom>
            <a:solidFill>
              <a:srgbClr val="65CB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4" name="Freeform 190"/>
            <p:cNvSpPr>
              <a:spLocks noChangeArrowheads="1"/>
            </p:cNvSpPr>
            <p:nvPr/>
          </p:nvSpPr>
          <p:spPr bwMode="auto">
            <a:xfrm>
              <a:off x="11372850" y="6167438"/>
              <a:ext cx="92075" cy="217487"/>
            </a:xfrm>
            <a:custGeom>
              <a:avLst/>
              <a:gdLst>
                <a:gd name="T0" fmla="*/ 131 w 262"/>
                <a:gd name="T1" fmla="*/ 435 h 609"/>
                <a:gd name="T2" fmla="*/ 131 w 262"/>
                <a:gd name="T3" fmla="*/ 435 h 609"/>
                <a:gd name="T4" fmla="*/ 104 w 262"/>
                <a:gd name="T5" fmla="*/ 429 h 609"/>
                <a:gd name="T6" fmla="*/ 81 w 262"/>
                <a:gd name="T7" fmla="*/ 424 h 609"/>
                <a:gd name="T8" fmla="*/ 60 w 262"/>
                <a:gd name="T9" fmla="*/ 413 h 609"/>
                <a:gd name="T10" fmla="*/ 38 w 262"/>
                <a:gd name="T11" fmla="*/ 396 h 609"/>
                <a:gd name="T12" fmla="*/ 22 w 262"/>
                <a:gd name="T13" fmla="*/ 375 h 609"/>
                <a:gd name="T14" fmla="*/ 11 w 262"/>
                <a:gd name="T15" fmla="*/ 353 h 609"/>
                <a:gd name="T16" fmla="*/ 6 w 262"/>
                <a:gd name="T17" fmla="*/ 331 h 609"/>
                <a:gd name="T18" fmla="*/ 0 w 262"/>
                <a:gd name="T19" fmla="*/ 304 h 609"/>
                <a:gd name="T20" fmla="*/ 0 w 262"/>
                <a:gd name="T21" fmla="*/ 304 h 609"/>
                <a:gd name="T22" fmla="*/ 6 w 262"/>
                <a:gd name="T23" fmla="*/ 277 h 609"/>
                <a:gd name="T24" fmla="*/ 11 w 262"/>
                <a:gd name="T25" fmla="*/ 255 h 609"/>
                <a:gd name="T26" fmla="*/ 22 w 262"/>
                <a:gd name="T27" fmla="*/ 228 h 609"/>
                <a:gd name="T28" fmla="*/ 38 w 262"/>
                <a:gd name="T29" fmla="*/ 212 h 609"/>
                <a:gd name="T30" fmla="*/ 60 w 262"/>
                <a:gd name="T31" fmla="*/ 195 h 609"/>
                <a:gd name="T32" fmla="*/ 81 w 262"/>
                <a:gd name="T33" fmla="*/ 185 h 609"/>
                <a:gd name="T34" fmla="*/ 104 w 262"/>
                <a:gd name="T35" fmla="*/ 174 h 609"/>
                <a:gd name="T36" fmla="*/ 131 w 262"/>
                <a:gd name="T37" fmla="*/ 174 h 609"/>
                <a:gd name="T38" fmla="*/ 131 w 262"/>
                <a:gd name="T39" fmla="*/ 174 h 609"/>
                <a:gd name="T40" fmla="*/ 158 w 262"/>
                <a:gd name="T41" fmla="*/ 174 h 609"/>
                <a:gd name="T42" fmla="*/ 179 w 262"/>
                <a:gd name="T43" fmla="*/ 185 h 609"/>
                <a:gd name="T44" fmla="*/ 201 w 262"/>
                <a:gd name="T45" fmla="*/ 195 h 609"/>
                <a:gd name="T46" fmla="*/ 223 w 262"/>
                <a:gd name="T47" fmla="*/ 212 h 609"/>
                <a:gd name="T48" fmla="*/ 239 w 262"/>
                <a:gd name="T49" fmla="*/ 228 h 609"/>
                <a:gd name="T50" fmla="*/ 250 w 262"/>
                <a:gd name="T51" fmla="*/ 255 h 609"/>
                <a:gd name="T52" fmla="*/ 256 w 262"/>
                <a:gd name="T53" fmla="*/ 277 h 609"/>
                <a:gd name="T54" fmla="*/ 261 w 262"/>
                <a:gd name="T55" fmla="*/ 304 h 609"/>
                <a:gd name="T56" fmla="*/ 261 w 262"/>
                <a:gd name="T57" fmla="*/ 27 h 609"/>
                <a:gd name="T58" fmla="*/ 261 w 262"/>
                <a:gd name="T59" fmla="*/ 27 h 609"/>
                <a:gd name="T60" fmla="*/ 228 w 262"/>
                <a:gd name="T61" fmla="*/ 16 h 609"/>
                <a:gd name="T62" fmla="*/ 196 w 262"/>
                <a:gd name="T63" fmla="*/ 6 h 609"/>
                <a:gd name="T64" fmla="*/ 163 w 262"/>
                <a:gd name="T65" fmla="*/ 0 h 609"/>
                <a:gd name="T66" fmla="*/ 131 w 262"/>
                <a:gd name="T67" fmla="*/ 0 h 609"/>
                <a:gd name="T68" fmla="*/ 131 w 262"/>
                <a:gd name="T69" fmla="*/ 0 h 609"/>
                <a:gd name="T70" fmla="*/ 98 w 262"/>
                <a:gd name="T71" fmla="*/ 0 h 609"/>
                <a:gd name="T72" fmla="*/ 65 w 262"/>
                <a:gd name="T73" fmla="*/ 6 h 609"/>
                <a:gd name="T74" fmla="*/ 33 w 262"/>
                <a:gd name="T75" fmla="*/ 16 h 609"/>
                <a:gd name="T76" fmla="*/ 0 w 262"/>
                <a:gd name="T77" fmla="*/ 27 h 609"/>
                <a:gd name="T78" fmla="*/ 0 w 262"/>
                <a:gd name="T79" fmla="*/ 576 h 609"/>
                <a:gd name="T80" fmla="*/ 0 w 262"/>
                <a:gd name="T81" fmla="*/ 576 h 609"/>
                <a:gd name="T82" fmla="*/ 33 w 262"/>
                <a:gd name="T83" fmla="*/ 592 h 609"/>
                <a:gd name="T84" fmla="*/ 65 w 262"/>
                <a:gd name="T85" fmla="*/ 597 h 609"/>
                <a:gd name="T86" fmla="*/ 98 w 262"/>
                <a:gd name="T87" fmla="*/ 603 h 609"/>
                <a:gd name="T88" fmla="*/ 131 w 262"/>
                <a:gd name="T89" fmla="*/ 608 h 609"/>
                <a:gd name="T90" fmla="*/ 131 w 262"/>
                <a:gd name="T91" fmla="*/ 608 h 609"/>
                <a:gd name="T92" fmla="*/ 163 w 262"/>
                <a:gd name="T93" fmla="*/ 603 h 609"/>
                <a:gd name="T94" fmla="*/ 196 w 262"/>
                <a:gd name="T95" fmla="*/ 597 h 609"/>
                <a:gd name="T96" fmla="*/ 228 w 262"/>
                <a:gd name="T97" fmla="*/ 592 h 609"/>
                <a:gd name="T98" fmla="*/ 261 w 262"/>
                <a:gd name="T99" fmla="*/ 576 h 609"/>
                <a:gd name="T100" fmla="*/ 261 w 262"/>
                <a:gd name="T101" fmla="*/ 304 h 609"/>
                <a:gd name="T102" fmla="*/ 261 w 262"/>
                <a:gd name="T103" fmla="*/ 304 h 609"/>
                <a:gd name="T104" fmla="*/ 256 w 262"/>
                <a:gd name="T105" fmla="*/ 331 h 609"/>
                <a:gd name="T106" fmla="*/ 250 w 262"/>
                <a:gd name="T107" fmla="*/ 353 h 609"/>
                <a:gd name="T108" fmla="*/ 239 w 262"/>
                <a:gd name="T109" fmla="*/ 375 h 609"/>
                <a:gd name="T110" fmla="*/ 223 w 262"/>
                <a:gd name="T111" fmla="*/ 396 h 609"/>
                <a:gd name="T112" fmla="*/ 201 w 262"/>
                <a:gd name="T113" fmla="*/ 413 h 609"/>
                <a:gd name="T114" fmla="*/ 179 w 262"/>
                <a:gd name="T115" fmla="*/ 424 h 609"/>
                <a:gd name="T116" fmla="*/ 158 w 262"/>
                <a:gd name="T117" fmla="*/ 429 h 609"/>
                <a:gd name="T118" fmla="*/ 131 w 262"/>
                <a:gd name="T119" fmla="*/ 435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2" h="609">
                  <a:moveTo>
                    <a:pt x="131" y="435"/>
                  </a:moveTo>
                  <a:lnTo>
                    <a:pt x="131" y="435"/>
                  </a:lnTo>
                  <a:lnTo>
                    <a:pt x="104" y="429"/>
                  </a:lnTo>
                  <a:lnTo>
                    <a:pt x="81" y="424"/>
                  </a:lnTo>
                  <a:lnTo>
                    <a:pt x="60" y="413"/>
                  </a:lnTo>
                  <a:lnTo>
                    <a:pt x="38" y="396"/>
                  </a:lnTo>
                  <a:lnTo>
                    <a:pt x="22" y="375"/>
                  </a:lnTo>
                  <a:lnTo>
                    <a:pt x="11" y="353"/>
                  </a:lnTo>
                  <a:lnTo>
                    <a:pt x="6" y="331"/>
                  </a:lnTo>
                  <a:lnTo>
                    <a:pt x="0" y="304"/>
                  </a:lnTo>
                  <a:lnTo>
                    <a:pt x="0" y="304"/>
                  </a:lnTo>
                  <a:lnTo>
                    <a:pt x="6" y="277"/>
                  </a:lnTo>
                  <a:lnTo>
                    <a:pt x="11" y="255"/>
                  </a:lnTo>
                  <a:lnTo>
                    <a:pt x="22" y="228"/>
                  </a:lnTo>
                  <a:lnTo>
                    <a:pt x="38" y="212"/>
                  </a:lnTo>
                  <a:lnTo>
                    <a:pt x="60" y="195"/>
                  </a:lnTo>
                  <a:lnTo>
                    <a:pt x="81" y="185"/>
                  </a:lnTo>
                  <a:lnTo>
                    <a:pt x="104" y="174"/>
                  </a:lnTo>
                  <a:lnTo>
                    <a:pt x="131" y="174"/>
                  </a:lnTo>
                  <a:lnTo>
                    <a:pt x="131" y="174"/>
                  </a:lnTo>
                  <a:lnTo>
                    <a:pt x="158" y="174"/>
                  </a:lnTo>
                  <a:lnTo>
                    <a:pt x="179" y="185"/>
                  </a:lnTo>
                  <a:lnTo>
                    <a:pt x="201" y="195"/>
                  </a:lnTo>
                  <a:lnTo>
                    <a:pt x="223" y="212"/>
                  </a:lnTo>
                  <a:lnTo>
                    <a:pt x="239" y="228"/>
                  </a:lnTo>
                  <a:lnTo>
                    <a:pt x="250" y="255"/>
                  </a:lnTo>
                  <a:lnTo>
                    <a:pt x="256" y="277"/>
                  </a:lnTo>
                  <a:lnTo>
                    <a:pt x="261" y="304"/>
                  </a:lnTo>
                  <a:lnTo>
                    <a:pt x="261" y="27"/>
                  </a:lnTo>
                  <a:lnTo>
                    <a:pt x="261" y="27"/>
                  </a:lnTo>
                  <a:lnTo>
                    <a:pt x="228" y="16"/>
                  </a:lnTo>
                  <a:lnTo>
                    <a:pt x="196" y="6"/>
                  </a:lnTo>
                  <a:lnTo>
                    <a:pt x="163" y="0"/>
                  </a:lnTo>
                  <a:lnTo>
                    <a:pt x="131" y="0"/>
                  </a:lnTo>
                  <a:lnTo>
                    <a:pt x="131" y="0"/>
                  </a:lnTo>
                  <a:lnTo>
                    <a:pt x="98" y="0"/>
                  </a:lnTo>
                  <a:lnTo>
                    <a:pt x="65" y="6"/>
                  </a:lnTo>
                  <a:lnTo>
                    <a:pt x="33" y="16"/>
                  </a:lnTo>
                  <a:lnTo>
                    <a:pt x="0" y="27"/>
                  </a:lnTo>
                  <a:lnTo>
                    <a:pt x="0" y="576"/>
                  </a:lnTo>
                  <a:lnTo>
                    <a:pt x="0" y="576"/>
                  </a:lnTo>
                  <a:lnTo>
                    <a:pt x="33" y="592"/>
                  </a:lnTo>
                  <a:lnTo>
                    <a:pt x="65" y="597"/>
                  </a:lnTo>
                  <a:lnTo>
                    <a:pt x="98" y="603"/>
                  </a:lnTo>
                  <a:lnTo>
                    <a:pt x="131" y="608"/>
                  </a:lnTo>
                  <a:lnTo>
                    <a:pt x="131" y="608"/>
                  </a:lnTo>
                  <a:lnTo>
                    <a:pt x="163" y="603"/>
                  </a:lnTo>
                  <a:lnTo>
                    <a:pt x="196" y="597"/>
                  </a:lnTo>
                  <a:lnTo>
                    <a:pt x="228" y="592"/>
                  </a:lnTo>
                  <a:lnTo>
                    <a:pt x="261" y="576"/>
                  </a:lnTo>
                  <a:lnTo>
                    <a:pt x="261" y="304"/>
                  </a:lnTo>
                  <a:lnTo>
                    <a:pt x="261" y="304"/>
                  </a:lnTo>
                  <a:lnTo>
                    <a:pt x="256" y="331"/>
                  </a:lnTo>
                  <a:lnTo>
                    <a:pt x="250" y="353"/>
                  </a:lnTo>
                  <a:lnTo>
                    <a:pt x="239" y="375"/>
                  </a:lnTo>
                  <a:lnTo>
                    <a:pt x="223" y="396"/>
                  </a:lnTo>
                  <a:lnTo>
                    <a:pt x="201" y="413"/>
                  </a:lnTo>
                  <a:lnTo>
                    <a:pt x="179" y="424"/>
                  </a:lnTo>
                  <a:lnTo>
                    <a:pt x="158" y="429"/>
                  </a:lnTo>
                  <a:lnTo>
                    <a:pt x="131" y="435"/>
                  </a:lnTo>
                </a:path>
              </a:pathLst>
            </a:custGeom>
            <a:solidFill>
              <a:srgbClr val="F8D4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5" name="Freeform 191"/>
            <p:cNvSpPr>
              <a:spLocks noChangeArrowheads="1"/>
            </p:cNvSpPr>
            <p:nvPr/>
          </p:nvSpPr>
          <p:spPr bwMode="auto">
            <a:xfrm>
              <a:off x="11310938" y="6176963"/>
              <a:ext cx="60325" cy="196850"/>
            </a:xfrm>
            <a:custGeom>
              <a:avLst/>
              <a:gdLst>
                <a:gd name="T0" fmla="*/ 0 w 174"/>
                <a:gd name="T1" fmla="*/ 277 h 550"/>
                <a:gd name="T2" fmla="*/ 0 w 174"/>
                <a:gd name="T3" fmla="*/ 277 h 550"/>
                <a:gd name="T4" fmla="*/ 5 w 174"/>
                <a:gd name="T5" fmla="*/ 320 h 550"/>
                <a:gd name="T6" fmla="*/ 16 w 174"/>
                <a:gd name="T7" fmla="*/ 364 h 550"/>
                <a:gd name="T8" fmla="*/ 27 w 174"/>
                <a:gd name="T9" fmla="*/ 402 h 550"/>
                <a:gd name="T10" fmla="*/ 48 w 174"/>
                <a:gd name="T11" fmla="*/ 440 h 550"/>
                <a:gd name="T12" fmla="*/ 75 w 174"/>
                <a:gd name="T13" fmla="*/ 472 h 550"/>
                <a:gd name="T14" fmla="*/ 102 w 174"/>
                <a:gd name="T15" fmla="*/ 505 h 550"/>
                <a:gd name="T16" fmla="*/ 135 w 174"/>
                <a:gd name="T17" fmla="*/ 527 h 550"/>
                <a:gd name="T18" fmla="*/ 173 w 174"/>
                <a:gd name="T19" fmla="*/ 549 h 550"/>
                <a:gd name="T20" fmla="*/ 173 w 174"/>
                <a:gd name="T21" fmla="*/ 0 h 550"/>
                <a:gd name="T22" fmla="*/ 173 w 174"/>
                <a:gd name="T23" fmla="*/ 0 h 550"/>
                <a:gd name="T24" fmla="*/ 135 w 174"/>
                <a:gd name="T25" fmla="*/ 22 h 550"/>
                <a:gd name="T26" fmla="*/ 102 w 174"/>
                <a:gd name="T27" fmla="*/ 49 h 550"/>
                <a:gd name="T28" fmla="*/ 75 w 174"/>
                <a:gd name="T29" fmla="*/ 76 h 550"/>
                <a:gd name="T30" fmla="*/ 48 w 174"/>
                <a:gd name="T31" fmla="*/ 114 h 550"/>
                <a:gd name="T32" fmla="*/ 27 w 174"/>
                <a:gd name="T33" fmla="*/ 147 h 550"/>
                <a:gd name="T34" fmla="*/ 16 w 174"/>
                <a:gd name="T35" fmla="*/ 190 h 550"/>
                <a:gd name="T36" fmla="*/ 5 w 174"/>
                <a:gd name="T37" fmla="*/ 233 h 550"/>
                <a:gd name="T38" fmla="*/ 0 w 174"/>
                <a:gd name="T39" fmla="*/ 27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 h="550">
                  <a:moveTo>
                    <a:pt x="0" y="277"/>
                  </a:moveTo>
                  <a:lnTo>
                    <a:pt x="0" y="277"/>
                  </a:lnTo>
                  <a:lnTo>
                    <a:pt x="5" y="320"/>
                  </a:lnTo>
                  <a:lnTo>
                    <a:pt x="16" y="364"/>
                  </a:lnTo>
                  <a:lnTo>
                    <a:pt x="27" y="402"/>
                  </a:lnTo>
                  <a:lnTo>
                    <a:pt x="48" y="440"/>
                  </a:lnTo>
                  <a:lnTo>
                    <a:pt x="75" y="472"/>
                  </a:lnTo>
                  <a:lnTo>
                    <a:pt x="102" y="505"/>
                  </a:lnTo>
                  <a:lnTo>
                    <a:pt x="135" y="527"/>
                  </a:lnTo>
                  <a:lnTo>
                    <a:pt x="173" y="549"/>
                  </a:lnTo>
                  <a:lnTo>
                    <a:pt x="173" y="0"/>
                  </a:lnTo>
                  <a:lnTo>
                    <a:pt x="173" y="0"/>
                  </a:lnTo>
                  <a:lnTo>
                    <a:pt x="135" y="22"/>
                  </a:lnTo>
                  <a:lnTo>
                    <a:pt x="102" y="49"/>
                  </a:lnTo>
                  <a:lnTo>
                    <a:pt x="75" y="76"/>
                  </a:lnTo>
                  <a:lnTo>
                    <a:pt x="48" y="114"/>
                  </a:lnTo>
                  <a:lnTo>
                    <a:pt x="27" y="147"/>
                  </a:lnTo>
                  <a:lnTo>
                    <a:pt x="16" y="190"/>
                  </a:lnTo>
                  <a:lnTo>
                    <a:pt x="5" y="233"/>
                  </a:lnTo>
                  <a:lnTo>
                    <a:pt x="0" y="277"/>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6" name="Freeform 192"/>
            <p:cNvSpPr>
              <a:spLocks noChangeArrowheads="1"/>
            </p:cNvSpPr>
            <p:nvPr/>
          </p:nvSpPr>
          <p:spPr bwMode="auto">
            <a:xfrm>
              <a:off x="11466513" y="6176963"/>
              <a:ext cx="61913" cy="196850"/>
            </a:xfrm>
            <a:custGeom>
              <a:avLst/>
              <a:gdLst>
                <a:gd name="T0" fmla="*/ 0 w 175"/>
                <a:gd name="T1" fmla="*/ 0 h 550"/>
                <a:gd name="T2" fmla="*/ 0 w 175"/>
                <a:gd name="T3" fmla="*/ 277 h 550"/>
                <a:gd name="T4" fmla="*/ 0 w 175"/>
                <a:gd name="T5" fmla="*/ 549 h 550"/>
                <a:gd name="T6" fmla="*/ 0 w 175"/>
                <a:gd name="T7" fmla="*/ 549 h 550"/>
                <a:gd name="T8" fmla="*/ 38 w 175"/>
                <a:gd name="T9" fmla="*/ 527 h 550"/>
                <a:gd name="T10" fmla="*/ 70 w 175"/>
                <a:gd name="T11" fmla="*/ 505 h 550"/>
                <a:gd name="T12" fmla="*/ 97 w 175"/>
                <a:gd name="T13" fmla="*/ 472 h 550"/>
                <a:gd name="T14" fmla="*/ 124 w 175"/>
                <a:gd name="T15" fmla="*/ 440 h 550"/>
                <a:gd name="T16" fmla="*/ 147 w 175"/>
                <a:gd name="T17" fmla="*/ 402 h 550"/>
                <a:gd name="T18" fmla="*/ 163 w 175"/>
                <a:gd name="T19" fmla="*/ 364 h 550"/>
                <a:gd name="T20" fmla="*/ 168 w 175"/>
                <a:gd name="T21" fmla="*/ 320 h 550"/>
                <a:gd name="T22" fmla="*/ 174 w 175"/>
                <a:gd name="T23" fmla="*/ 277 h 550"/>
                <a:gd name="T24" fmla="*/ 174 w 175"/>
                <a:gd name="T25" fmla="*/ 277 h 550"/>
                <a:gd name="T26" fmla="*/ 168 w 175"/>
                <a:gd name="T27" fmla="*/ 233 h 550"/>
                <a:gd name="T28" fmla="*/ 163 w 175"/>
                <a:gd name="T29" fmla="*/ 190 h 550"/>
                <a:gd name="T30" fmla="*/ 147 w 175"/>
                <a:gd name="T31" fmla="*/ 147 h 550"/>
                <a:gd name="T32" fmla="*/ 124 w 175"/>
                <a:gd name="T33" fmla="*/ 114 h 550"/>
                <a:gd name="T34" fmla="*/ 97 w 175"/>
                <a:gd name="T35" fmla="*/ 76 h 550"/>
                <a:gd name="T36" fmla="*/ 70 w 175"/>
                <a:gd name="T37" fmla="*/ 49 h 550"/>
                <a:gd name="T38" fmla="*/ 38 w 175"/>
                <a:gd name="T39" fmla="*/ 22 h 550"/>
                <a:gd name="T40" fmla="*/ 0 w 175"/>
                <a:gd name="T4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0">
                  <a:moveTo>
                    <a:pt x="0" y="0"/>
                  </a:moveTo>
                  <a:lnTo>
                    <a:pt x="0" y="277"/>
                  </a:lnTo>
                  <a:lnTo>
                    <a:pt x="0" y="549"/>
                  </a:lnTo>
                  <a:lnTo>
                    <a:pt x="0" y="549"/>
                  </a:lnTo>
                  <a:lnTo>
                    <a:pt x="38" y="527"/>
                  </a:lnTo>
                  <a:lnTo>
                    <a:pt x="70" y="505"/>
                  </a:lnTo>
                  <a:lnTo>
                    <a:pt x="97" y="472"/>
                  </a:lnTo>
                  <a:lnTo>
                    <a:pt x="124" y="440"/>
                  </a:lnTo>
                  <a:lnTo>
                    <a:pt x="147" y="402"/>
                  </a:lnTo>
                  <a:lnTo>
                    <a:pt x="163" y="364"/>
                  </a:lnTo>
                  <a:lnTo>
                    <a:pt x="168" y="320"/>
                  </a:lnTo>
                  <a:lnTo>
                    <a:pt x="174" y="277"/>
                  </a:lnTo>
                  <a:lnTo>
                    <a:pt x="174" y="277"/>
                  </a:lnTo>
                  <a:lnTo>
                    <a:pt x="168" y="233"/>
                  </a:lnTo>
                  <a:lnTo>
                    <a:pt x="163" y="190"/>
                  </a:lnTo>
                  <a:lnTo>
                    <a:pt x="147" y="147"/>
                  </a:lnTo>
                  <a:lnTo>
                    <a:pt x="124" y="114"/>
                  </a:lnTo>
                  <a:lnTo>
                    <a:pt x="97" y="76"/>
                  </a:lnTo>
                  <a:lnTo>
                    <a:pt x="70" y="49"/>
                  </a:lnTo>
                  <a:lnTo>
                    <a:pt x="38" y="22"/>
                  </a:lnTo>
                  <a:lnTo>
                    <a:pt x="0" y="0"/>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7" name="Freeform 193"/>
            <p:cNvSpPr>
              <a:spLocks noChangeArrowheads="1"/>
            </p:cNvSpPr>
            <p:nvPr/>
          </p:nvSpPr>
          <p:spPr bwMode="auto">
            <a:xfrm>
              <a:off x="10999788" y="5994400"/>
              <a:ext cx="217488" cy="215900"/>
            </a:xfrm>
            <a:custGeom>
              <a:avLst/>
              <a:gdLst>
                <a:gd name="T0" fmla="*/ 239 w 609"/>
                <a:gd name="T1" fmla="*/ 597 h 604"/>
                <a:gd name="T2" fmla="*/ 131 w 609"/>
                <a:gd name="T3" fmla="*/ 554 h 604"/>
                <a:gd name="T4" fmla="*/ 49 w 609"/>
                <a:gd name="T5" fmla="*/ 472 h 604"/>
                <a:gd name="T6" fmla="*/ 6 w 609"/>
                <a:gd name="T7" fmla="*/ 364 h 604"/>
                <a:gd name="T8" fmla="*/ 6 w 609"/>
                <a:gd name="T9" fmla="*/ 239 h 604"/>
                <a:gd name="T10" fmla="*/ 49 w 609"/>
                <a:gd name="T11" fmla="*/ 130 h 604"/>
                <a:gd name="T12" fmla="*/ 131 w 609"/>
                <a:gd name="T13" fmla="*/ 49 h 604"/>
                <a:gd name="T14" fmla="*/ 239 w 609"/>
                <a:gd name="T15" fmla="*/ 5 h 604"/>
                <a:gd name="T16" fmla="*/ 364 w 609"/>
                <a:gd name="T17" fmla="*/ 5 h 604"/>
                <a:gd name="T18" fmla="*/ 473 w 609"/>
                <a:gd name="T19" fmla="*/ 49 h 604"/>
                <a:gd name="T20" fmla="*/ 554 w 609"/>
                <a:gd name="T21" fmla="*/ 130 h 604"/>
                <a:gd name="T22" fmla="*/ 597 w 609"/>
                <a:gd name="T23" fmla="*/ 239 h 604"/>
                <a:gd name="T24" fmla="*/ 597 w 609"/>
                <a:gd name="T25" fmla="*/ 364 h 604"/>
                <a:gd name="T26" fmla="*/ 554 w 609"/>
                <a:gd name="T27" fmla="*/ 472 h 604"/>
                <a:gd name="T28" fmla="*/ 473 w 609"/>
                <a:gd name="T29" fmla="*/ 554 h 604"/>
                <a:gd name="T30" fmla="*/ 364 w 609"/>
                <a:gd name="T31" fmla="*/ 597 h 604"/>
                <a:gd name="T32" fmla="*/ 304 w 609"/>
                <a:gd name="T33" fmla="*/ 174 h 604"/>
                <a:gd name="T34" fmla="*/ 250 w 609"/>
                <a:gd name="T35" fmla="*/ 184 h 604"/>
                <a:gd name="T36" fmla="*/ 212 w 609"/>
                <a:gd name="T37" fmla="*/ 211 h 604"/>
                <a:gd name="T38" fmla="*/ 185 w 609"/>
                <a:gd name="T39" fmla="*/ 250 h 604"/>
                <a:gd name="T40" fmla="*/ 174 w 609"/>
                <a:gd name="T41" fmla="*/ 304 h 604"/>
                <a:gd name="T42" fmla="*/ 185 w 609"/>
                <a:gd name="T43" fmla="*/ 353 h 604"/>
                <a:gd name="T44" fmla="*/ 212 w 609"/>
                <a:gd name="T45" fmla="*/ 391 h 604"/>
                <a:gd name="T46" fmla="*/ 250 w 609"/>
                <a:gd name="T47" fmla="*/ 424 h 604"/>
                <a:gd name="T48" fmla="*/ 304 w 609"/>
                <a:gd name="T49" fmla="*/ 429 h 604"/>
                <a:gd name="T50" fmla="*/ 353 w 609"/>
                <a:gd name="T51" fmla="*/ 424 h 604"/>
                <a:gd name="T52" fmla="*/ 397 w 609"/>
                <a:gd name="T53" fmla="*/ 391 h 604"/>
                <a:gd name="T54" fmla="*/ 424 w 609"/>
                <a:gd name="T55" fmla="*/ 353 h 604"/>
                <a:gd name="T56" fmla="*/ 435 w 609"/>
                <a:gd name="T57" fmla="*/ 304 h 604"/>
                <a:gd name="T58" fmla="*/ 424 w 609"/>
                <a:gd name="T59" fmla="*/ 250 h 604"/>
                <a:gd name="T60" fmla="*/ 397 w 609"/>
                <a:gd name="T61" fmla="*/ 211 h 604"/>
                <a:gd name="T62" fmla="*/ 353 w 609"/>
                <a:gd name="T63" fmla="*/ 184 h 604"/>
                <a:gd name="T64" fmla="*/ 304 w 609"/>
                <a:gd name="T65"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4">
                  <a:moveTo>
                    <a:pt x="304" y="603"/>
                  </a:moveTo>
                  <a:lnTo>
                    <a:pt x="239" y="597"/>
                  </a:lnTo>
                  <a:lnTo>
                    <a:pt x="185" y="581"/>
                  </a:lnTo>
                  <a:lnTo>
                    <a:pt x="131" y="554"/>
                  </a:lnTo>
                  <a:lnTo>
                    <a:pt x="87" y="516"/>
                  </a:lnTo>
                  <a:lnTo>
                    <a:pt x="49" y="472"/>
                  </a:lnTo>
                  <a:lnTo>
                    <a:pt x="22" y="418"/>
                  </a:lnTo>
                  <a:lnTo>
                    <a:pt x="6" y="364"/>
                  </a:lnTo>
                  <a:lnTo>
                    <a:pt x="0" y="304"/>
                  </a:lnTo>
                  <a:lnTo>
                    <a:pt x="6" y="239"/>
                  </a:lnTo>
                  <a:lnTo>
                    <a:pt x="22" y="184"/>
                  </a:lnTo>
                  <a:lnTo>
                    <a:pt x="49" y="130"/>
                  </a:lnTo>
                  <a:lnTo>
                    <a:pt x="87" y="87"/>
                  </a:lnTo>
                  <a:lnTo>
                    <a:pt x="131" y="49"/>
                  </a:lnTo>
                  <a:lnTo>
                    <a:pt x="185" y="22"/>
                  </a:lnTo>
                  <a:lnTo>
                    <a:pt x="239" y="5"/>
                  </a:lnTo>
                  <a:lnTo>
                    <a:pt x="304" y="0"/>
                  </a:lnTo>
                  <a:lnTo>
                    <a:pt x="364" y="5"/>
                  </a:lnTo>
                  <a:lnTo>
                    <a:pt x="418" y="22"/>
                  </a:lnTo>
                  <a:lnTo>
                    <a:pt x="473" y="49"/>
                  </a:lnTo>
                  <a:lnTo>
                    <a:pt x="516" y="87"/>
                  </a:lnTo>
                  <a:lnTo>
                    <a:pt x="554" y="130"/>
                  </a:lnTo>
                  <a:lnTo>
                    <a:pt x="581" y="184"/>
                  </a:lnTo>
                  <a:lnTo>
                    <a:pt x="597" y="239"/>
                  </a:lnTo>
                  <a:lnTo>
                    <a:pt x="608" y="304"/>
                  </a:lnTo>
                  <a:lnTo>
                    <a:pt x="597" y="364"/>
                  </a:lnTo>
                  <a:lnTo>
                    <a:pt x="581" y="418"/>
                  </a:lnTo>
                  <a:lnTo>
                    <a:pt x="554" y="472"/>
                  </a:lnTo>
                  <a:lnTo>
                    <a:pt x="516" y="516"/>
                  </a:lnTo>
                  <a:lnTo>
                    <a:pt x="473" y="554"/>
                  </a:lnTo>
                  <a:lnTo>
                    <a:pt x="418" y="581"/>
                  </a:lnTo>
                  <a:lnTo>
                    <a:pt x="364" y="597"/>
                  </a:lnTo>
                  <a:lnTo>
                    <a:pt x="304" y="603"/>
                  </a:lnTo>
                  <a:close/>
                  <a:moveTo>
                    <a:pt x="304" y="174"/>
                  </a:moveTo>
                  <a:lnTo>
                    <a:pt x="277" y="174"/>
                  </a:lnTo>
                  <a:lnTo>
                    <a:pt x="250" y="184"/>
                  </a:lnTo>
                  <a:lnTo>
                    <a:pt x="229" y="195"/>
                  </a:lnTo>
                  <a:lnTo>
                    <a:pt x="212" y="211"/>
                  </a:lnTo>
                  <a:lnTo>
                    <a:pt x="196" y="228"/>
                  </a:lnTo>
                  <a:lnTo>
                    <a:pt x="185" y="250"/>
                  </a:lnTo>
                  <a:lnTo>
                    <a:pt x="174" y="277"/>
                  </a:lnTo>
                  <a:lnTo>
                    <a:pt x="174" y="304"/>
                  </a:lnTo>
                  <a:lnTo>
                    <a:pt x="174" y="326"/>
                  </a:lnTo>
                  <a:lnTo>
                    <a:pt x="185" y="353"/>
                  </a:lnTo>
                  <a:lnTo>
                    <a:pt x="196" y="375"/>
                  </a:lnTo>
                  <a:lnTo>
                    <a:pt x="212" y="391"/>
                  </a:lnTo>
                  <a:lnTo>
                    <a:pt x="229" y="407"/>
                  </a:lnTo>
                  <a:lnTo>
                    <a:pt x="250" y="424"/>
                  </a:lnTo>
                  <a:lnTo>
                    <a:pt x="277" y="429"/>
                  </a:lnTo>
                  <a:lnTo>
                    <a:pt x="304" y="429"/>
                  </a:lnTo>
                  <a:lnTo>
                    <a:pt x="326" y="429"/>
                  </a:lnTo>
                  <a:lnTo>
                    <a:pt x="353" y="424"/>
                  </a:lnTo>
                  <a:lnTo>
                    <a:pt x="375" y="407"/>
                  </a:lnTo>
                  <a:lnTo>
                    <a:pt x="397" y="391"/>
                  </a:lnTo>
                  <a:lnTo>
                    <a:pt x="408" y="375"/>
                  </a:lnTo>
                  <a:lnTo>
                    <a:pt x="424" y="353"/>
                  </a:lnTo>
                  <a:lnTo>
                    <a:pt x="429" y="326"/>
                  </a:lnTo>
                  <a:lnTo>
                    <a:pt x="435" y="304"/>
                  </a:lnTo>
                  <a:lnTo>
                    <a:pt x="429" y="277"/>
                  </a:lnTo>
                  <a:lnTo>
                    <a:pt x="424" y="250"/>
                  </a:lnTo>
                  <a:lnTo>
                    <a:pt x="408" y="228"/>
                  </a:lnTo>
                  <a:lnTo>
                    <a:pt x="397" y="211"/>
                  </a:lnTo>
                  <a:lnTo>
                    <a:pt x="375" y="195"/>
                  </a:lnTo>
                  <a:lnTo>
                    <a:pt x="353" y="184"/>
                  </a:lnTo>
                  <a:lnTo>
                    <a:pt x="326" y="174"/>
                  </a:lnTo>
                  <a:lnTo>
                    <a:pt x="304" y="174"/>
                  </a:lnTo>
                  <a:close/>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8" name="Freeform 194"/>
            <p:cNvSpPr>
              <a:spLocks noChangeArrowheads="1"/>
            </p:cNvSpPr>
            <p:nvPr/>
          </p:nvSpPr>
          <p:spPr bwMode="auto">
            <a:xfrm>
              <a:off x="10220325" y="5435600"/>
              <a:ext cx="217488" cy="217487"/>
            </a:xfrm>
            <a:custGeom>
              <a:avLst/>
              <a:gdLst>
                <a:gd name="T0" fmla="*/ 244 w 609"/>
                <a:gd name="T1" fmla="*/ 603 h 609"/>
                <a:gd name="T2" fmla="*/ 136 w 609"/>
                <a:gd name="T3" fmla="*/ 554 h 609"/>
                <a:gd name="T4" fmla="*/ 55 w 609"/>
                <a:gd name="T5" fmla="*/ 473 h 609"/>
                <a:gd name="T6" fmla="*/ 11 w 609"/>
                <a:gd name="T7" fmla="*/ 364 h 609"/>
                <a:gd name="T8" fmla="*/ 11 w 609"/>
                <a:gd name="T9" fmla="*/ 244 h 609"/>
                <a:gd name="T10" fmla="*/ 55 w 609"/>
                <a:gd name="T11" fmla="*/ 136 h 609"/>
                <a:gd name="T12" fmla="*/ 136 w 609"/>
                <a:gd name="T13" fmla="*/ 54 h 609"/>
                <a:gd name="T14" fmla="*/ 244 w 609"/>
                <a:gd name="T15" fmla="*/ 6 h 609"/>
                <a:gd name="T16" fmla="*/ 364 w 609"/>
                <a:gd name="T17" fmla="*/ 6 h 609"/>
                <a:gd name="T18" fmla="*/ 473 w 609"/>
                <a:gd name="T19" fmla="*/ 54 h 609"/>
                <a:gd name="T20" fmla="*/ 559 w 609"/>
                <a:gd name="T21" fmla="*/ 136 h 609"/>
                <a:gd name="T22" fmla="*/ 603 w 609"/>
                <a:gd name="T23" fmla="*/ 244 h 609"/>
                <a:gd name="T24" fmla="*/ 603 w 609"/>
                <a:gd name="T25" fmla="*/ 364 h 609"/>
                <a:gd name="T26" fmla="*/ 559 w 609"/>
                <a:gd name="T27" fmla="*/ 473 h 609"/>
                <a:gd name="T28" fmla="*/ 473 w 609"/>
                <a:gd name="T29" fmla="*/ 554 h 609"/>
                <a:gd name="T30" fmla="*/ 364 w 609"/>
                <a:gd name="T31" fmla="*/ 603 h 609"/>
                <a:gd name="T32" fmla="*/ 304 w 609"/>
                <a:gd name="T33" fmla="*/ 174 h 609"/>
                <a:gd name="T34" fmla="*/ 255 w 609"/>
                <a:gd name="T35" fmla="*/ 185 h 609"/>
                <a:gd name="T36" fmla="*/ 212 w 609"/>
                <a:gd name="T37" fmla="*/ 212 h 609"/>
                <a:gd name="T38" fmla="*/ 185 w 609"/>
                <a:gd name="T39" fmla="*/ 256 h 609"/>
                <a:gd name="T40" fmla="*/ 174 w 609"/>
                <a:gd name="T41" fmla="*/ 304 h 609"/>
                <a:gd name="T42" fmla="*/ 185 w 609"/>
                <a:gd name="T43" fmla="*/ 353 h 609"/>
                <a:gd name="T44" fmla="*/ 212 w 609"/>
                <a:gd name="T45" fmla="*/ 397 h 609"/>
                <a:gd name="T46" fmla="*/ 255 w 609"/>
                <a:gd name="T47" fmla="*/ 424 h 609"/>
                <a:gd name="T48" fmla="*/ 304 w 609"/>
                <a:gd name="T49" fmla="*/ 435 h 609"/>
                <a:gd name="T50" fmla="*/ 353 w 609"/>
                <a:gd name="T51" fmla="*/ 424 h 609"/>
                <a:gd name="T52" fmla="*/ 396 w 609"/>
                <a:gd name="T53" fmla="*/ 397 h 609"/>
                <a:gd name="T54" fmla="*/ 423 w 609"/>
                <a:gd name="T55" fmla="*/ 353 h 609"/>
                <a:gd name="T56" fmla="*/ 434 w 609"/>
                <a:gd name="T57" fmla="*/ 304 h 609"/>
                <a:gd name="T58" fmla="*/ 423 w 609"/>
                <a:gd name="T59" fmla="*/ 256 h 609"/>
                <a:gd name="T60" fmla="*/ 396 w 609"/>
                <a:gd name="T61" fmla="*/ 212 h 609"/>
                <a:gd name="T62" fmla="*/ 359 w 609"/>
                <a:gd name="T63" fmla="*/ 185 h 609"/>
                <a:gd name="T64" fmla="*/ 304 w 609"/>
                <a:gd name="T65" fmla="*/ 17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9">
                  <a:moveTo>
                    <a:pt x="304" y="608"/>
                  </a:moveTo>
                  <a:lnTo>
                    <a:pt x="244" y="603"/>
                  </a:lnTo>
                  <a:lnTo>
                    <a:pt x="190" y="581"/>
                  </a:lnTo>
                  <a:lnTo>
                    <a:pt x="136" y="554"/>
                  </a:lnTo>
                  <a:lnTo>
                    <a:pt x="92" y="516"/>
                  </a:lnTo>
                  <a:lnTo>
                    <a:pt x="55" y="473"/>
                  </a:lnTo>
                  <a:lnTo>
                    <a:pt x="27" y="424"/>
                  </a:lnTo>
                  <a:lnTo>
                    <a:pt x="11" y="364"/>
                  </a:lnTo>
                  <a:lnTo>
                    <a:pt x="0" y="304"/>
                  </a:lnTo>
                  <a:lnTo>
                    <a:pt x="11" y="244"/>
                  </a:lnTo>
                  <a:lnTo>
                    <a:pt x="27" y="185"/>
                  </a:lnTo>
                  <a:lnTo>
                    <a:pt x="55" y="136"/>
                  </a:lnTo>
                  <a:lnTo>
                    <a:pt x="92" y="87"/>
                  </a:lnTo>
                  <a:lnTo>
                    <a:pt x="136" y="54"/>
                  </a:lnTo>
                  <a:lnTo>
                    <a:pt x="190" y="22"/>
                  </a:lnTo>
                  <a:lnTo>
                    <a:pt x="244" y="6"/>
                  </a:lnTo>
                  <a:lnTo>
                    <a:pt x="304" y="0"/>
                  </a:lnTo>
                  <a:lnTo>
                    <a:pt x="364" y="6"/>
                  </a:lnTo>
                  <a:lnTo>
                    <a:pt x="423" y="22"/>
                  </a:lnTo>
                  <a:lnTo>
                    <a:pt x="473" y="54"/>
                  </a:lnTo>
                  <a:lnTo>
                    <a:pt x="521" y="87"/>
                  </a:lnTo>
                  <a:lnTo>
                    <a:pt x="559" y="136"/>
                  </a:lnTo>
                  <a:lnTo>
                    <a:pt x="587" y="185"/>
                  </a:lnTo>
                  <a:lnTo>
                    <a:pt x="603" y="244"/>
                  </a:lnTo>
                  <a:lnTo>
                    <a:pt x="608" y="304"/>
                  </a:lnTo>
                  <a:lnTo>
                    <a:pt x="603" y="364"/>
                  </a:lnTo>
                  <a:lnTo>
                    <a:pt x="587" y="424"/>
                  </a:lnTo>
                  <a:lnTo>
                    <a:pt x="559" y="473"/>
                  </a:lnTo>
                  <a:lnTo>
                    <a:pt x="521" y="516"/>
                  </a:lnTo>
                  <a:lnTo>
                    <a:pt x="473" y="554"/>
                  </a:lnTo>
                  <a:lnTo>
                    <a:pt x="423" y="581"/>
                  </a:lnTo>
                  <a:lnTo>
                    <a:pt x="364" y="603"/>
                  </a:lnTo>
                  <a:lnTo>
                    <a:pt x="304" y="608"/>
                  </a:lnTo>
                  <a:close/>
                  <a:moveTo>
                    <a:pt x="304" y="174"/>
                  </a:moveTo>
                  <a:lnTo>
                    <a:pt x="277" y="174"/>
                  </a:lnTo>
                  <a:lnTo>
                    <a:pt x="255" y="185"/>
                  </a:lnTo>
                  <a:lnTo>
                    <a:pt x="234" y="196"/>
                  </a:lnTo>
                  <a:lnTo>
                    <a:pt x="212" y="212"/>
                  </a:lnTo>
                  <a:lnTo>
                    <a:pt x="196" y="234"/>
                  </a:lnTo>
                  <a:lnTo>
                    <a:pt x="185" y="256"/>
                  </a:lnTo>
                  <a:lnTo>
                    <a:pt x="179" y="277"/>
                  </a:lnTo>
                  <a:lnTo>
                    <a:pt x="174" y="304"/>
                  </a:lnTo>
                  <a:lnTo>
                    <a:pt x="179" y="331"/>
                  </a:lnTo>
                  <a:lnTo>
                    <a:pt x="185" y="353"/>
                  </a:lnTo>
                  <a:lnTo>
                    <a:pt x="196" y="375"/>
                  </a:lnTo>
                  <a:lnTo>
                    <a:pt x="212" y="397"/>
                  </a:lnTo>
                  <a:lnTo>
                    <a:pt x="234" y="413"/>
                  </a:lnTo>
                  <a:lnTo>
                    <a:pt x="255" y="424"/>
                  </a:lnTo>
                  <a:lnTo>
                    <a:pt x="277" y="429"/>
                  </a:lnTo>
                  <a:lnTo>
                    <a:pt x="304" y="435"/>
                  </a:lnTo>
                  <a:lnTo>
                    <a:pt x="331" y="429"/>
                  </a:lnTo>
                  <a:lnTo>
                    <a:pt x="353" y="424"/>
                  </a:lnTo>
                  <a:lnTo>
                    <a:pt x="380" y="413"/>
                  </a:lnTo>
                  <a:lnTo>
                    <a:pt x="396" y="397"/>
                  </a:lnTo>
                  <a:lnTo>
                    <a:pt x="413" y="375"/>
                  </a:lnTo>
                  <a:lnTo>
                    <a:pt x="423" y="353"/>
                  </a:lnTo>
                  <a:lnTo>
                    <a:pt x="434" y="331"/>
                  </a:lnTo>
                  <a:lnTo>
                    <a:pt x="434" y="304"/>
                  </a:lnTo>
                  <a:lnTo>
                    <a:pt x="434" y="277"/>
                  </a:lnTo>
                  <a:lnTo>
                    <a:pt x="423" y="256"/>
                  </a:lnTo>
                  <a:lnTo>
                    <a:pt x="413" y="234"/>
                  </a:lnTo>
                  <a:lnTo>
                    <a:pt x="396" y="212"/>
                  </a:lnTo>
                  <a:lnTo>
                    <a:pt x="380" y="196"/>
                  </a:lnTo>
                  <a:lnTo>
                    <a:pt x="359" y="185"/>
                  </a:lnTo>
                  <a:lnTo>
                    <a:pt x="331" y="174"/>
                  </a:lnTo>
                  <a:lnTo>
                    <a:pt x="304" y="174"/>
                  </a:lnTo>
                  <a:close/>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9" name="Freeform 195"/>
            <p:cNvSpPr>
              <a:spLocks noChangeArrowheads="1"/>
            </p:cNvSpPr>
            <p:nvPr/>
          </p:nvSpPr>
          <p:spPr bwMode="auto">
            <a:xfrm>
              <a:off x="11623675" y="4951413"/>
              <a:ext cx="215900" cy="215900"/>
            </a:xfrm>
            <a:custGeom>
              <a:avLst/>
              <a:gdLst>
                <a:gd name="T0" fmla="*/ 239 w 604"/>
                <a:gd name="T1" fmla="*/ 598 h 604"/>
                <a:gd name="T2" fmla="*/ 130 w 604"/>
                <a:gd name="T3" fmla="*/ 554 h 604"/>
                <a:gd name="T4" fmla="*/ 49 w 604"/>
                <a:gd name="T5" fmla="*/ 473 h 604"/>
                <a:gd name="T6" fmla="*/ 6 w 604"/>
                <a:gd name="T7" fmla="*/ 364 h 604"/>
                <a:gd name="T8" fmla="*/ 6 w 604"/>
                <a:gd name="T9" fmla="*/ 239 h 604"/>
                <a:gd name="T10" fmla="*/ 49 w 604"/>
                <a:gd name="T11" fmla="*/ 130 h 604"/>
                <a:gd name="T12" fmla="*/ 130 w 604"/>
                <a:gd name="T13" fmla="*/ 49 h 604"/>
                <a:gd name="T14" fmla="*/ 239 w 604"/>
                <a:gd name="T15" fmla="*/ 5 h 604"/>
                <a:gd name="T16" fmla="*/ 358 w 604"/>
                <a:gd name="T17" fmla="*/ 5 h 604"/>
                <a:gd name="T18" fmla="*/ 467 w 604"/>
                <a:gd name="T19" fmla="*/ 49 h 604"/>
                <a:gd name="T20" fmla="*/ 554 w 604"/>
                <a:gd name="T21" fmla="*/ 136 h 604"/>
                <a:gd name="T22" fmla="*/ 597 w 604"/>
                <a:gd name="T23" fmla="*/ 244 h 604"/>
                <a:gd name="T24" fmla="*/ 597 w 604"/>
                <a:gd name="T25" fmla="*/ 364 h 604"/>
                <a:gd name="T26" fmla="*/ 554 w 604"/>
                <a:gd name="T27" fmla="*/ 473 h 604"/>
                <a:gd name="T28" fmla="*/ 467 w 604"/>
                <a:gd name="T29" fmla="*/ 554 h 604"/>
                <a:gd name="T30" fmla="*/ 358 w 604"/>
                <a:gd name="T31" fmla="*/ 598 h 604"/>
                <a:gd name="T32" fmla="*/ 299 w 604"/>
                <a:gd name="T33" fmla="*/ 174 h 604"/>
                <a:gd name="T34" fmla="*/ 250 w 604"/>
                <a:gd name="T35" fmla="*/ 185 h 604"/>
                <a:gd name="T36" fmla="*/ 212 w 604"/>
                <a:gd name="T37" fmla="*/ 212 h 604"/>
                <a:gd name="T38" fmla="*/ 179 w 604"/>
                <a:gd name="T39" fmla="*/ 250 h 604"/>
                <a:gd name="T40" fmla="*/ 174 w 604"/>
                <a:gd name="T41" fmla="*/ 304 h 604"/>
                <a:gd name="T42" fmla="*/ 179 w 604"/>
                <a:gd name="T43" fmla="*/ 353 h 604"/>
                <a:gd name="T44" fmla="*/ 212 w 604"/>
                <a:gd name="T45" fmla="*/ 391 h 604"/>
                <a:gd name="T46" fmla="*/ 250 w 604"/>
                <a:gd name="T47" fmla="*/ 423 h 604"/>
                <a:gd name="T48" fmla="*/ 299 w 604"/>
                <a:gd name="T49" fmla="*/ 429 h 604"/>
                <a:gd name="T50" fmla="*/ 353 w 604"/>
                <a:gd name="T51" fmla="*/ 423 h 604"/>
                <a:gd name="T52" fmla="*/ 391 w 604"/>
                <a:gd name="T53" fmla="*/ 391 h 604"/>
                <a:gd name="T54" fmla="*/ 418 w 604"/>
                <a:gd name="T55" fmla="*/ 353 h 604"/>
                <a:gd name="T56" fmla="*/ 429 w 604"/>
                <a:gd name="T57" fmla="*/ 304 h 604"/>
                <a:gd name="T58" fmla="*/ 418 w 604"/>
                <a:gd name="T59" fmla="*/ 250 h 604"/>
                <a:gd name="T60" fmla="*/ 391 w 604"/>
                <a:gd name="T61" fmla="*/ 212 h 604"/>
                <a:gd name="T62" fmla="*/ 353 w 604"/>
                <a:gd name="T63" fmla="*/ 185 h 604"/>
                <a:gd name="T64" fmla="*/ 299 w 604"/>
                <a:gd name="T65"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4" h="604">
                  <a:moveTo>
                    <a:pt x="299" y="603"/>
                  </a:moveTo>
                  <a:lnTo>
                    <a:pt x="239" y="598"/>
                  </a:lnTo>
                  <a:lnTo>
                    <a:pt x="185" y="581"/>
                  </a:lnTo>
                  <a:lnTo>
                    <a:pt x="130" y="554"/>
                  </a:lnTo>
                  <a:lnTo>
                    <a:pt x="87" y="516"/>
                  </a:lnTo>
                  <a:lnTo>
                    <a:pt x="49" y="473"/>
                  </a:lnTo>
                  <a:lnTo>
                    <a:pt x="22" y="419"/>
                  </a:lnTo>
                  <a:lnTo>
                    <a:pt x="6" y="364"/>
                  </a:lnTo>
                  <a:lnTo>
                    <a:pt x="0" y="304"/>
                  </a:lnTo>
                  <a:lnTo>
                    <a:pt x="6" y="239"/>
                  </a:lnTo>
                  <a:lnTo>
                    <a:pt x="22" y="185"/>
                  </a:lnTo>
                  <a:lnTo>
                    <a:pt x="49" y="130"/>
                  </a:lnTo>
                  <a:lnTo>
                    <a:pt x="87" y="87"/>
                  </a:lnTo>
                  <a:lnTo>
                    <a:pt x="130" y="49"/>
                  </a:lnTo>
                  <a:lnTo>
                    <a:pt x="185" y="22"/>
                  </a:lnTo>
                  <a:lnTo>
                    <a:pt x="239" y="5"/>
                  </a:lnTo>
                  <a:lnTo>
                    <a:pt x="299" y="0"/>
                  </a:lnTo>
                  <a:lnTo>
                    <a:pt x="358" y="5"/>
                  </a:lnTo>
                  <a:lnTo>
                    <a:pt x="418" y="22"/>
                  </a:lnTo>
                  <a:lnTo>
                    <a:pt x="467" y="49"/>
                  </a:lnTo>
                  <a:lnTo>
                    <a:pt x="516" y="87"/>
                  </a:lnTo>
                  <a:lnTo>
                    <a:pt x="554" y="136"/>
                  </a:lnTo>
                  <a:lnTo>
                    <a:pt x="581" y="185"/>
                  </a:lnTo>
                  <a:lnTo>
                    <a:pt x="597" y="244"/>
                  </a:lnTo>
                  <a:lnTo>
                    <a:pt x="603" y="304"/>
                  </a:lnTo>
                  <a:lnTo>
                    <a:pt x="597" y="364"/>
                  </a:lnTo>
                  <a:lnTo>
                    <a:pt x="581" y="419"/>
                  </a:lnTo>
                  <a:lnTo>
                    <a:pt x="554" y="473"/>
                  </a:lnTo>
                  <a:lnTo>
                    <a:pt x="516" y="516"/>
                  </a:lnTo>
                  <a:lnTo>
                    <a:pt x="467" y="554"/>
                  </a:lnTo>
                  <a:lnTo>
                    <a:pt x="418" y="581"/>
                  </a:lnTo>
                  <a:lnTo>
                    <a:pt x="358" y="598"/>
                  </a:lnTo>
                  <a:lnTo>
                    <a:pt x="299" y="603"/>
                  </a:lnTo>
                  <a:close/>
                  <a:moveTo>
                    <a:pt x="299" y="174"/>
                  </a:moveTo>
                  <a:lnTo>
                    <a:pt x="277" y="174"/>
                  </a:lnTo>
                  <a:lnTo>
                    <a:pt x="250" y="185"/>
                  </a:lnTo>
                  <a:lnTo>
                    <a:pt x="228" y="196"/>
                  </a:lnTo>
                  <a:lnTo>
                    <a:pt x="212" y="212"/>
                  </a:lnTo>
                  <a:lnTo>
                    <a:pt x="196" y="228"/>
                  </a:lnTo>
                  <a:lnTo>
                    <a:pt x="179" y="250"/>
                  </a:lnTo>
                  <a:lnTo>
                    <a:pt x="174" y="277"/>
                  </a:lnTo>
                  <a:lnTo>
                    <a:pt x="174" y="304"/>
                  </a:lnTo>
                  <a:lnTo>
                    <a:pt x="174" y="326"/>
                  </a:lnTo>
                  <a:lnTo>
                    <a:pt x="179" y="353"/>
                  </a:lnTo>
                  <a:lnTo>
                    <a:pt x="196" y="375"/>
                  </a:lnTo>
                  <a:lnTo>
                    <a:pt x="212" y="391"/>
                  </a:lnTo>
                  <a:lnTo>
                    <a:pt x="228" y="407"/>
                  </a:lnTo>
                  <a:lnTo>
                    <a:pt x="250" y="423"/>
                  </a:lnTo>
                  <a:lnTo>
                    <a:pt x="277" y="429"/>
                  </a:lnTo>
                  <a:lnTo>
                    <a:pt x="299" y="429"/>
                  </a:lnTo>
                  <a:lnTo>
                    <a:pt x="326" y="429"/>
                  </a:lnTo>
                  <a:lnTo>
                    <a:pt x="353" y="423"/>
                  </a:lnTo>
                  <a:lnTo>
                    <a:pt x="375" y="407"/>
                  </a:lnTo>
                  <a:lnTo>
                    <a:pt x="391" y="391"/>
                  </a:lnTo>
                  <a:lnTo>
                    <a:pt x="407" y="375"/>
                  </a:lnTo>
                  <a:lnTo>
                    <a:pt x="418" y="353"/>
                  </a:lnTo>
                  <a:lnTo>
                    <a:pt x="429" y="326"/>
                  </a:lnTo>
                  <a:lnTo>
                    <a:pt x="429" y="304"/>
                  </a:lnTo>
                  <a:lnTo>
                    <a:pt x="429" y="277"/>
                  </a:lnTo>
                  <a:lnTo>
                    <a:pt x="418" y="250"/>
                  </a:lnTo>
                  <a:lnTo>
                    <a:pt x="407" y="228"/>
                  </a:lnTo>
                  <a:lnTo>
                    <a:pt x="391" y="212"/>
                  </a:lnTo>
                  <a:lnTo>
                    <a:pt x="375" y="196"/>
                  </a:lnTo>
                  <a:lnTo>
                    <a:pt x="353" y="185"/>
                  </a:lnTo>
                  <a:lnTo>
                    <a:pt x="326" y="174"/>
                  </a:lnTo>
                  <a:lnTo>
                    <a:pt x="299" y="174"/>
                  </a:lnTo>
                  <a:close/>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0" name="Freeform 196"/>
            <p:cNvSpPr>
              <a:spLocks noChangeArrowheads="1"/>
            </p:cNvSpPr>
            <p:nvPr/>
          </p:nvSpPr>
          <p:spPr bwMode="auto">
            <a:xfrm>
              <a:off x="9285288" y="6180138"/>
              <a:ext cx="217488" cy="217487"/>
            </a:xfrm>
            <a:custGeom>
              <a:avLst/>
              <a:gdLst>
                <a:gd name="T0" fmla="*/ 245 w 609"/>
                <a:gd name="T1" fmla="*/ 603 h 609"/>
                <a:gd name="T2" fmla="*/ 136 w 609"/>
                <a:gd name="T3" fmla="*/ 559 h 609"/>
                <a:gd name="T4" fmla="*/ 55 w 609"/>
                <a:gd name="T5" fmla="*/ 472 h 609"/>
                <a:gd name="T6" fmla="*/ 6 w 609"/>
                <a:gd name="T7" fmla="*/ 364 h 609"/>
                <a:gd name="T8" fmla="*/ 6 w 609"/>
                <a:gd name="T9" fmla="*/ 245 h 609"/>
                <a:gd name="T10" fmla="*/ 55 w 609"/>
                <a:gd name="T11" fmla="*/ 136 h 609"/>
                <a:gd name="T12" fmla="*/ 136 w 609"/>
                <a:gd name="T13" fmla="*/ 54 h 609"/>
                <a:gd name="T14" fmla="*/ 245 w 609"/>
                <a:gd name="T15" fmla="*/ 11 h 609"/>
                <a:gd name="T16" fmla="*/ 364 w 609"/>
                <a:gd name="T17" fmla="*/ 11 h 609"/>
                <a:gd name="T18" fmla="*/ 472 w 609"/>
                <a:gd name="T19" fmla="*/ 54 h 609"/>
                <a:gd name="T20" fmla="*/ 554 w 609"/>
                <a:gd name="T21" fmla="*/ 136 h 609"/>
                <a:gd name="T22" fmla="*/ 603 w 609"/>
                <a:gd name="T23" fmla="*/ 245 h 609"/>
                <a:gd name="T24" fmla="*/ 603 w 609"/>
                <a:gd name="T25" fmla="*/ 364 h 609"/>
                <a:gd name="T26" fmla="*/ 554 w 609"/>
                <a:gd name="T27" fmla="*/ 472 h 609"/>
                <a:gd name="T28" fmla="*/ 472 w 609"/>
                <a:gd name="T29" fmla="*/ 559 h 609"/>
                <a:gd name="T30" fmla="*/ 364 w 609"/>
                <a:gd name="T31" fmla="*/ 603 h 609"/>
                <a:gd name="T32" fmla="*/ 304 w 609"/>
                <a:gd name="T33" fmla="*/ 174 h 609"/>
                <a:gd name="T34" fmla="*/ 255 w 609"/>
                <a:gd name="T35" fmla="*/ 184 h 609"/>
                <a:gd name="T36" fmla="*/ 212 w 609"/>
                <a:gd name="T37" fmla="*/ 212 h 609"/>
                <a:gd name="T38" fmla="*/ 185 w 609"/>
                <a:gd name="T39" fmla="*/ 255 h 609"/>
                <a:gd name="T40" fmla="*/ 174 w 609"/>
                <a:gd name="T41" fmla="*/ 304 h 609"/>
                <a:gd name="T42" fmla="*/ 185 w 609"/>
                <a:gd name="T43" fmla="*/ 358 h 609"/>
                <a:gd name="T44" fmla="*/ 212 w 609"/>
                <a:gd name="T45" fmla="*/ 397 h 609"/>
                <a:gd name="T46" fmla="*/ 255 w 609"/>
                <a:gd name="T47" fmla="*/ 424 h 609"/>
                <a:gd name="T48" fmla="*/ 304 w 609"/>
                <a:gd name="T49" fmla="*/ 434 h 609"/>
                <a:gd name="T50" fmla="*/ 353 w 609"/>
                <a:gd name="T51" fmla="*/ 424 h 609"/>
                <a:gd name="T52" fmla="*/ 397 w 609"/>
                <a:gd name="T53" fmla="*/ 397 h 609"/>
                <a:gd name="T54" fmla="*/ 424 w 609"/>
                <a:gd name="T55" fmla="*/ 358 h 609"/>
                <a:gd name="T56" fmla="*/ 434 w 609"/>
                <a:gd name="T57" fmla="*/ 304 h 609"/>
                <a:gd name="T58" fmla="*/ 424 w 609"/>
                <a:gd name="T59" fmla="*/ 255 h 609"/>
                <a:gd name="T60" fmla="*/ 397 w 609"/>
                <a:gd name="T61" fmla="*/ 212 h 609"/>
                <a:gd name="T62" fmla="*/ 353 w 609"/>
                <a:gd name="T63" fmla="*/ 184 h 609"/>
                <a:gd name="T64" fmla="*/ 304 w 609"/>
                <a:gd name="T65" fmla="*/ 17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9">
                  <a:moveTo>
                    <a:pt x="304" y="608"/>
                  </a:moveTo>
                  <a:lnTo>
                    <a:pt x="245" y="603"/>
                  </a:lnTo>
                  <a:lnTo>
                    <a:pt x="185" y="586"/>
                  </a:lnTo>
                  <a:lnTo>
                    <a:pt x="136" y="559"/>
                  </a:lnTo>
                  <a:lnTo>
                    <a:pt x="93" y="521"/>
                  </a:lnTo>
                  <a:lnTo>
                    <a:pt x="55" y="472"/>
                  </a:lnTo>
                  <a:lnTo>
                    <a:pt x="28" y="424"/>
                  </a:lnTo>
                  <a:lnTo>
                    <a:pt x="6" y="364"/>
                  </a:lnTo>
                  <a:lnTo>
                    <a:pt x="0" y="304"/>
                  </a:lnTo>
                  <a:lnTo>
                    <a:pt x="6" y="245"/>
                  </a:lnTo>
                  <a:lnTo>
                    <a:pt x="28" y="190"/>
                  </a:lnTo>
                  <a:lnTo>
                    <a:pt x="55" y="136"/>
                  </a:lnTo>
                  <a:lnTo>
                    <a:pt x="93" y="93"/>
                  </a:lnTo>
                  <a:lnTo>
                    <a:pt x="136" y="54"/>
                  </a:lnTo>
                  <a:lnTo>
                    <a:pt x="185" y="27"/>
                  </a:lnTo>
                  <a:lnTo>
                    <a:pt x="245" y="11"/>
                  </a:lnTo>
                  <a:lnTo>
                    <a:pt x="304" y="0"/>
                  </a:lnTo>
                  <a:lnTo>
                    <a:pt x="364" y="11"/>
                  </a:lnTo>
                  <a:lnTo>
                    <a:pt x="424" y="27"/>
                  </a:lnTo>
                  <a:lnTo>
                    <a:pt x="472" y="54"/>
                  </a:lnTo>
                  <a:lnTo>
                    <a:pt x="522" y="93"/>
                  </a:lnTo>
                  <a:lnTo>
                    <a:pt x="554" y="136"/>
                  </a:lnTo>
                  <a:lnTo>
                    <a:pt x="586" y="190"/>
                  </a:lnTo>
                  <a:lnTo>
                    <a:pt x="603" y="245"/>
                  </a:lnTo>
                  <a:lnTo>
                    <a:pt x="608" y="304"/>
                  </a:lnTo>
                  <a:lnTo>
                    <a:pt x="603" y="364"/>
                  </a:lnTo>
                  <a:lnTo>
                    <a:pt x="586" y="424"/>
                  </a:lnTo>
                  <a:lnTo>
                    <a:pt x="554" y="472"/>
                  </a:lnTo>
                  <a:lnTo>
                    <a:pt x="522" y="521"/>
                  </a:lnTo>
                  <a:lnTo>
                    <a:pt x="472" y="559"/>
                  </a:lnTo>
                  <a:lnTo>
                    <a:pt x="424" y="586"/>
                  </a:lnTo>
                  <a:lnTo>
                    <a:pt x="364" y="603"/>
                  </a:lnTo>
                  <a:lnTo>
                    <a:pt x="304" y="608"/>
                  </a:lnTo>
                  <a:close/>
                  <a:moveTo>
                    <a:pt x="304" y="174"/>
                  </a:moveTo>
                  <a:lnTo>
                    <a:pt x="277" y="179"/>
                  </a:lnTo>
                  <a:lnTo>
                    <a:pt x="255" y="184"/>
                  </a:lnTo>
                  <a:lnTo>
                    <a:pt x="234" y="195"/>
                  </a:lnTo>
                  <a:lnTo>
                    <a:pt x="212" y="212"/>
                  </a:lnTo>
                  <a:lnTo>
                    <a:pt x="196" y="234"/>
                  </a:lnTo>
                  <a:lnTo>
                    <a:pt x="185" y="255"/>
                  </a:lnTo>
                  <a:lnTo>
                    <a:pt x="180" y="277"/>
                  </a:lnTo>
                  <a:lnTo>
                    <a:pt x="174" y="304"/>
                  </a:lnTo>
                  <a:lnTo>
                    <a:pt x="180" y="331"/>
                  </a:lnTo>
                  <a:lnTo>
                    <a:pt x="185" y="358"/>
                  </a:lnTo>
                  <a:lnTo>
                    <a:pt x="196" y="380"/>
                  </a:lnTo>
                  <a:lnTo>
                    <a:pt x="212" y="397"/>
                  </a:lnTo>
                  <a:lnTo>
                    <a:pt x="234" y="413"/>
                  </a:lnTo>
                  <a:lnTo>
                    <a:pt x="255" y="424"/>
                  </a:lnTo>
                  <a:lnTo>
                    <a:pt x="277" y="434"/>
                  </a:lnTo>
                  <a:lnTo>
                    <a:pt x="304" y="434"/>
                  </a:lnTo>
                  <a:lnTo>
                    <a:pt x="332" y="434"/>
                  </a:lnTo>
                  <a:lnTo>
                    <a:pt x="353" y="424"/>
                  </a:lnTo>
                  <a:lnTo>
                    <a:pt x="375" y="413"/>
                  </a:lnTo>
                  <a:lnTo>
                    <a:pt x="397" y="397"/>
                  </a:lnTo>
                  <a:lnTo>
                    <a:pt x="413" y="380"/>
                  </a:lnTo>
                  <a:lnTo>
                    <a:pt x="424" y="358"/>
                  </a:lnTo>
                  <a:lnTo>
                    <a:pt x="429" y="331"/>
                  </a:lnTo>
                  <a:lnTo>
                    <a:pt x="434" y="304"/>
                  </a:lnTo>
                  <a:lnTo>
                    <a:pt x="429" y="277"/>
                  </a:lnTo>
                  <a:lnTo>
                    <a:pt x="424" y="255"/>
                  </a:lnTo>
                  <a:lnTo>
                    <a:pt x="413" y="234"/>
                  </a:lnTo>
                  <a:lnTo>
                    <a:pt x="397" y="212"/>
                  </a:lnTo>
                  <a:lnTo>
                    <a:pt x="375" y="195"/>
                  </a:lnTo>
                  <a:lnTo>
                    <a:pt x="353" y="184"/>
                  </a:lnTo>
                  <a:lnTo>
                    <a:pt x="332" y="179"/>
                  </a:lnTo>
                  <a:lnTo>
                    <a:pt x="304" y="174"/>
                  </a:lnTo>
                  <a:close/>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1" name="Freeform 197"/>
            <p:cNvSpPr>
              <a:spLocks noChangeArrowheads="1"/>
            </p:cNvSpPr>
            <p:nvPr/>
          </p:nvSpPr>
          <p:spPr bwMode="auto">
            <a:xfrm>
              <a:off x="9598025" y="6053138"/>
              <a:ext cx="215900" cy="215900"/>
            </a:xfrm>
            <a:custGeom>
              <a:avLst/>
              <a:gdLst>
                <a:gd name="T0" fmla="*/ 239 w 603"/>
                <a:gd name="T1" fmla="*/ 598 h 604"/>
                <a:gd name="T2" fmla="*/ 130 w 603"/>
                <a:gd name="T3" fmla="*/ 554 h 604"/>
                <a:gd name="T4" fmla="*/ 49 w 603"/>
                <a:gd name="T5" fmla="*/ 473 h 604"/>
                <a:gd name="T6" fmla="*/ 5 w 603"/>
                <a:gd name="T7" fmla="*/ 364 h 604"/>
                <a:gd name="T8" fmla="*/ 5 w 603"/>
                <a:gd name="T9" fmla="*/ 239 h 604"/>
                <a:gd name="T10" fmla="*/ 49 w 603"/>
                <a:gd name="T11" fmla="*/ 130 h 604"/>
                <a:gd name="T12" fmla="*/ 130 w 603"/>
                <a:gd name="T13" fmla="*/ 48 h 604"/>
                <a:gd name="T14" fmla="*/ 239 w 603"/>
                <a:gd name="T15" fmla="*/ 5 h 604"/>
                <a:gd name="T16" fmla="*/ 363 w 603"/>
                <a:gd name="T17" fmla="*/ 5 h 604"/>
                <a:gd name="T18" fmla="*/ 472 w 603"/>
                <a:gd name="T19" fmla="*/ 48 h 604"/>
                <a:gd name="T20" fmla="*/ 554 w 603"/>
                <a:gd name="T21" fmla="*/ 130 h 604"/>
                <a:gd name="T22" fmla="*/ 597 w 603"/>
                <a:gd name="T23" fmla="*/ 239 h 604"/>
                <a:gd name="T24" fmla="*/ 597 w 603"/>
                <a:gd name="T25" fmla="*/ 364 h 604"/>
                <a:gd name="T26" fmla="*/ 554 w 603"/>
                <a:gd name="T27" fmla="*/ 473 h 604"/>
                <a:gd name="T28" fmla="*/ 472 w 603"/>
                <a:gd name="T29" fmla="*/ 554 h 604"/>
                <a:gd name="T30" fmla="*/ 363 w 603"/>
                <a:gd name="T31" fmla="*/ 598 h 604"/>
                <a:gd name="T32" fmla="*/ 298 w 603"/>
                <a:gd name="T33" fmla="*/ 173 h 604"/>
                <a:gd name="T34" fmla="*/ 250 w 603"/>
                <a:gd name="T35" fmla="*/ 184 h 604"/>
                <a:gd name="T36" fmla="*/ 211 w 603"/>
                <a:gd name="T37" fmla="*/ 212 h 604"/>
                <a:gd name="T38" fmla="*/ 184 w 603"/>
                <a:gd name="T39" fmla="*/ 250 h 604"/>
                <a:gd name="T40" fmla="*/ 173 w 603"/>
                <a:gd name="T41" fmla="*/ 298 h 604"/>
                <a:gd name="T42" fmla="*/ 184 w 603"/>
                <a:gd name="T43" fmla="*/ 353 h 604"/>
                <a:gd name="T44" fmla="*/ 211 w 603"/>
                <a:gd name="T45" fmla="*/ 391 h 604"/>
                <a:gd name="T46" fmla="*/ 250 w 603"/>
                <a:gd name="T47" fmla="*/ 418 h 604"/>
                <a:gd name="T48" fmla="*/ 298 w 603"/>
                <a:gd name="T49" fmla="*/ 429 h 604"/>
                <a:gd name="T50" fmla="*/ 353 w 603"/>
                <a:gd name="T51" fmla="*/ 418 h 604"/>
                <a:gd name="T52" fmla="*/ 391 w 603"/>
                <a:gd name="T53" fmla="*/ 391 h 604"/>
                <a:gd name="T54" fmla="*/ 418 w 603"/>
                <a:gd name="T55" fmla="*/ 353 h 604"/>
                <a:gd name="T56" fmla="*/ 429 w 603"/>
                <a:gd name="T57" fmla="*/ 298 h 604"/>
                <a:gd name="T58" fmla="*/ 418 w 603"/>
                <a:gd name="T59" fmla="*/ 250 h 604"/>
                <a:gd name="T60" fmla="*/ 391 w 603"/>
                <a:gd name="T61" fmla="*/ 212 h 604"/>
                <a:gd name="T62" fmla="*/ 353 w 603"/>
                <a:gd name="T63" fmla="*/ 184 h 604"/>
                <a:gd name="T64" fmla="*/ 298 w 603"/>
                <a:gd name="T65" fmla="*/ 17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3" h="604">
                  <a:moveTo>
                    <a:pt x="298" y="603"/>
                  </a:moveTo>
                  <a:lnTo>
                    <a:pt x="239" y="598"/>
                  </a:lnTo>
                  <a:lnTo>
                    <a:pt x="184" y="581"/>
                  </a:lnTo>
                  <a:lnTo>
                    <a:pt x="130" y="554"/>
                  </a:lnTo>
                  <a:lnTo>
                    <a:pt x="87" y="516"/>
                  </a:lnTo>
                  <a:lnTo>
                    <a:pt x="49" y="473"/>
                  </a:lnTo>
                  <a:lnTo>
                    <a:pt x="21" y="418"/>
                  </a:lnTo>
                  <a:lnTo>
                    <a:pt x="5" y="364"/>
                  </a:lnTo>
                  <a:lnTo>
                    <a:pt x="0" y="298"/>
                  </a:lnTo>
                  <a:lnTo>
                    <a:pt x="5" y="239"/>
                  </a:lnTo>
                  <a:lnTo>
                    <a:pt x="21" y="184"/>
                  </a:lnTo>
                  <a:lnTo>
                    <a:pt x="49" y="130"/>
                  </a:lnTo>
                  <a:lnTo>
                    <a:pt x="87" y="87"/>
                  </a:lnTo>
                  <a:lnTo>
                    <a:pt x="130" y="48"/>
                  </a:lnTo>
                  <a:lnTo>
                    <a:pt x="184" y="21"/>
                  </a:lnTo>
                  <a:lnTo>
                    <a:pt x="239" y="5"/>
                  </a:lnTo>
                  <a:lnTo>
                    <a:pt x="298" y="0"/>
                  </a:lnTo>
                  <a:lnTo>
                    <a:pt x="363" y="5"/>
                  </a:lnTo>
                  <a:lnTo>
                    <a:pt x="418" y="21"/>
                  </a:lnTo>
                  <a:lnTo>
                    <a:pt x="472" y="48"/>
                  </a:lnTo>
                  <a:lnTo>
                    <a:pt x="516" y="87"/>
                  </a:lnTo>
                  <a:lnTo>
                    <a:pt x="554" y="130"/>
                  </a:lnTo>
                  <a:lnTo>
                    <a:pt x="581" y="184"/>
                  </a:lnTo>
                  <a:lnTo>
                    <a:pt x="597" y="239"/>
                  </a:lnTo>
                  <a:lnTo>
                    <a:pt x="602" y="298"/>
                  </a:lnTo>
                  <a:lnTo>
                    <a:pt x="597" y="364"/>
                  </a:lnTo>
                  <a:lnTo>
                    <a:pt x="581" y="418"/>
                  </a:lnTo>
                  <a:lnTo>
                    <a:pt x="554" y="473"/>
                  </a:lnTo>
                  <a:lnTo>
                    <a:pt x="516" y="516"/>
                  </a:lnTo>
                  <a:lnTo>
                    <a:pt x="472" y="554"/>
                  </a:lnTo>
                  <a:lnTo>
                    <a:pt x="418" y="581"/>
                  </a:lnTo>
                  <a:lnTo>
                    <a:pt x="363" y="598"/>
                  </a:lnTo>
                  <a:lnTo>
                    <a:pt x="298" y="603"/>
                  </a:lnTo>
                  <a:close/>
                  <a:moveTo>
                    <a:pt x="298" y="173"/>
                  </a:moveTo>
                  <a:lnTo>
                    <a:pt x="277" y="173"/>
                  </a:lnTo>
                  <a:lnTo>
                    <a:pt x="250" y="184"/>
                  </a:lnTo>
                  <a:lnTo>
                    <a:pt x="228" y="196"/>
                  </a:lnTo>
                  <a:lnTo>
                    <a:pt x="211" y="212"/>
                  </a:lnTo>
                  <a:lnTo>
                    <a:pt x="195" y="228"/>
                  </a:lnTo>
                  <a:lnTo>
                    <a:pt x="184" y="250"/>
                  </a:lnTo>
                  <a:lnTo>
                    <a:pt x="173" y="277"/>
                  </a:lnTo>
                  <a:lnTo>
                    <a:pt x="173" y="298"/>
                  </a:lnTo>
                  <a:lnTo>
                    <a:pt x="173" y="325"/>
                  </a:lnTo>
                  <a:lnTo>
                    <a:pt x="184" y="353"/>
                  </a:lnTo>
                  <a:lnTo>
                    <a:pt x="195" y="375"/>
                  </a:lnTo>
                  <a:lnTo>
                    <a:pt x="211" y="391"/>
                  </a:lnTo>
                  <a:lnTo>
                    <a:pt x="228" y="407"/>
                  </a:lnTo>
                  <a:lnTo>
                    <a:pt x="250" y="418"/>
                  </a:lnTo>
                  <a:lnTo>
                    <a:pt x="277" y="429"/>
                  </a:lnTo>
                  <a:lnTo>
                    <a:pt x="298" y="429"/>
                  </a:lnTo>
                  <a:lnTo>
                    <a:pt x="325" y="429"/>
                  </a:lnTo>
                  <a:lnTo>
                    <a:pt x="353" y="418"/>
                  </a:lnTo>
                  <a:lnTo>
                    <a:pt x="375" y="407"/>
                  </a:lnTo>
                  <a:lnTo>
                    <a:pt x="391" y="391"/>
                  </a:lnTo>
                  <a:lnTo>
                    <a:pt x="407" y="375"/>
                  </a:lnTo>
                  <a:lnTo>
                    <a:pt x="418" y="353"/>
                  </a:lnTo>
                  <a:lnTo>
                    <a:pt x="429" y="325"/>
                  </a:lnTo>
                  <a:lnTo>
                    <a:pt x="429" y="298"/>
                  </a:lnTo>
                  <a:lnTo>
                    <a:pt x="429" y="277"/>
                  </a:lnTo>
                  <a:lnTo>
                    <a:pt x="418" y="250"/>
                  </a:lnTo>
                  <a:lnTo>
                    <a:pt x="407" y="228"/>
                  </a:lnTo>
                  <a:lnTo>
                    <a:pt x="391" y="212"/>
                  </a:lnTo>
                  <a:lnTo>
                    <a:pt x="375" y="196"/>
                  </a:lnTo>
                  <a:lnTo>
                    <a:pt x="353" y="184"/>
                  </a:lnTo>
                  <a:lnTo>
                    <a:pt x="325" y="173"/>
                  </a:lnTo>
                  <a:lnTo>
                    <a:pt x="298" y="173"/>
                  </a:lnTo>
                  <a:close/>
                </a:path>
              </a:pathLst>
            </a:custGeom>
            <a:solidFill>
              <a:srgbClr val="F8D4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2" name="Freeform 198"/>
            <p:cNvSpPr>
              <a:spLocks noChangeArrowheads="1"/>
            </p:cNvSpPr>
            <p:nvPr/>
          </p:nvSpPr>
          <p:spPr bwMode="auto">
            <a:xfrm>
              <a:off x="10220325" y="6178550"/>
              <a:ext cx="0" cy="1587"/>
            </a:xfrm>
            <a:custGeom>
              <a:avLst/>
              <a:gdLst>
                <a:gd name="T0" fmla="*/ 0 w 1"/>
                <a:gd name="T1" fmla="*/ 5 h 11"/>
                <a:gd name="T2" fmla="*/ 0 w 1"/>
                <a:gd name="T3" fmla="*/ 5 h 11"/>
                <a:gd name="T4" fmla="*/ 0 w 1"/>
                <a:gd name="T5" fmla="*/ 0 h 11"/>
                <a:gd name="T6" fmla="*/ 0 w 1"/>
                <a:gd name="T7" fmla="*/ 10 h 11"/>
                <a:gd name="T8" fmla="*/ 0 w 1"/>
                <a:gd name="T9" fmla="*/ 10 h 11"/>
                <a:gd name="T10" fmla="*/ 0 w 1"/>
                <a:gd name="T11" fmla="*/ 5 h 11"/>
              </a:gdLst>
              <a:ahLst/>
              <a:cxnLst>
                <a:cxn ang="0">
                  <a:pos x="T0" y="T1"/>
                </a:cxn>
                <a:cxn ang="0">
                  <a:pos x="T2" y="T3"/>
                </a:cxn>
                <a:cxn ang="0">
                  <a:pos x="T4" y="T5"/>
                </a:cxn>
                <a:cxn ang="0">
                  <a:pos x="T6" y="T7"/>
                </a:cxn>
                <a:cxn ang="0">
                  <a:pos x="T8" y="T9"/>
                </a:cxn>
                <a:cxn ang="0">
                  <a:pos x="T10" y="T11"/>
                </a:cxn>
              </a:cxnLst>
              <a:rect l="0" t="0" r="r" b="b"/>
              <a:pathLst>
                <a:path w="1" h="11">
                  <a:moveTo>
                    <a:pt x="0" y="5"/>
                  </a:moveTo>
                  <a:lnTo>
                    <a:pt x="0" y="5"/>
                  </a:lnTo>
                  <a:lnTo>
                    <a:pt x="0" y="0"/>
                  </a:lnTo>
                  <a:lnTo>
                    <a:pt x="0" y="10"/>
                  </a:lnTo>
                  <a:lnTo>
                    <a:pt x="0" y="10"/>
                  </a:lnTo>
                  <a:lnTo>
                    <a:pt x="0" y="5"/>
                  </a:lnTo>
                </a:path>
              </a:pathLst>
            </a:custGeom>
            <a:solidFill>
              <a:srgbClr val="F8D4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3" name="Freeform 199"/>
            <p:cNvSpPr>
              <a:spLocks noChangeArrowheads="1"/>
            </p:cNvSpPr>
            <p:nvPr/>
          </p:nvSpPr>
          <p:spPr bwMode="auto">
            <a:xfrm>
              <a:off x="10220325" y="6083300"/>
              <a:ext cx="61913" cy="195262"/>
            </a:xfrm>
            <a:custGeom>
              <a:avLst/>
              <a:gdLst>
                <a:gd name="T0" fmla="*/ 174 w 175"/>
                <a:gd name="T1" fmla="*/ 272 h 545"/>
                <a:gd name="T2" fmla="*/ 174 w 175"/>
                <a:gd name="T3" fmla="*/ 272 h 545"/>
                <a:gd name="T4" fmla="*/ 174 w 175"/>
                <a:gd name="T5" fmla="*/ 228 h 545"/>
                <a:gd name="T6" fmla="*/ 163 w 175"/>
                <a:gd name="T7" fmla="*/ 185 h 545"/>
                <a:gd name="T8" fmla="*/ 147 w 175"/>
                <a:gd name="T9" fmla="*/ 147 h 545"/>
                <a:gd name="T10" fmla="*/ 125 w 175"/>
                <a:gd name="T11" fmla="*/ 109 h 545"/>
                <a:gd name="T12" fmla="*/ 103 w 175"/>
                <a:gd name="T13" fmla="*/ 76 h 545"/>
                <a:gd name="T14" fmla="*/ 71 w 175"/>
                <a:gd name="T15" fmla="*/ 44 h 545"/>
                <a:gd name="T16" fmla="*/ 38 w 175"/>
                <a:gd name="T17" fmla="*/ 17 h 545"/>
                <a:gd name="T18" fmla="*/ 0 w 175"/>
                <a:gd name="T19" fmla="*/ 0 h 545"/>
                <a:gd name="T20" fmla="*/ 0 w 175"/>
                <a:gd name="T21" fmla="*/ 267 h 545"/>
                <a:gd name="T22" fmla="*/ 0 w 175"/>
                <a:gd name="T23" fmla="*/ 267 h 545"/>
                <a:gd name="T24" fmla="*/ 0 w 175"/>
                <a:gd name="T25" fmla="*/ 272 h 545"/>
                <a:gd name="T26" fmla="*/ 0 w 175"/>
                <a:gd name="T27" fmla="*/ 272 h 545"/>
                <a:gd name="T28" fmla="*/ 0 w 175"/>
                <a:gd name="T29" fmla="*/ 277 h 545"/>
                <a:gd name="T30" fmla="*/ 0 w 175"/>
                <a:gd name="T31" fmla="*/ 544 h 545"/>
                <a:gd name="T32" fmla="*/ 0 w 175"/>
                <a:gd name="T33" fmla="*/ 544 h 545"/>
                <a:gd name="T34" fmla="*/ 38 w 175"/>
                <a:gd name="T35" fmla="*/ 527 h 545"/>
                <a:gd name="T36" fmla="*/ 71 w 175"/>
                <a:gd name="T37" fmla="*/ 500 h 545"/>
                <a:gd name="T38" fmla="*/ 103 w 175"/>
                <a:gd name="T39" fmla="*/ 467 h 545"/>
                <a:gd name="T40" fmla="*/ 125 w 175"/>
                <a:gd name="T41" fmla="*/ 435 h 545"/>
                <a:gd name="T42" fmla="*/ 147 w 175"/>
                <a:gd name="T43" fmla="*/ 397 h 545"/>
                <a:gd name="T44" fmla="*/ 163 w 175"/>
                <a:gd name="T45" fmla="*/ 359 h 545"/>
                <a:gd name="T46" fmla="*/ 174 w 175"/>
                <a:gd name="T47" fmla="*/ 315 h 545"/>
                <a:gd name="T48" fmla="*/ 174 w 175"/>
                <a:gd name="T49" fmla="*/ 27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5" h="545">
                  <a:moveTo>
                    <a:pt x="174" y="272"/>
                  </a:moveTo>
                  <a:lnTo>
                    <a:pt x="174" y="272"/>
                  </a:lnTo>
                  <a:lnTo>
                    <a:pt x="174" y="228"/>
                  </a:lnTo>
                  <a:lnTo>
                    <a:pt x="163" y="185"/>
                  </a:lnTo>
                  <a:lnTo>
                    <a:pt x="147" y="147"/>
                  </a:lnTo>
                  <a:lnTo>
                    <a:pt x="125" y="109"/>
                  </a:lnTo>
                  <a:lnTo>
                    <a:pt x="103" y="76"/>
                  </a:lnTo>
                  <a:lnTo>
                    <a:pt x="71" y="44"/>
                  </a:lnTo>
                  <a:lnTo>
                    <a:pt x="38" y="17"/>
                  </a:lnTo>
                  <a:lnTo>
                    <a:pt x="0" y="0"/>
                  </a:lnTo>
                  <a:lnTo>
                    <a:pt x="0" y="267"/>
                  </a:lnTo>
                  <a:lnTo>
                    <a:pt x="0" y="267"/>
                  </a:lnTo>
                  <a:lnTo>
                    <a:pt x="0" y="272"/>
                  </a:lnTo>
                  <a:lnTo>
                    <a:pt x="0" y="272"/>
                  </a:lnTo>
                  <a:lnTo>
                    <a:pt x="0" y="277"/>
                  </a:lnTo>
                  <a:lnTo>
                    <a:pt x="0" y="544"/>
                  </a:lnTo>
                  <a:lnTo>
                    <a:pt x="0" y="544"/>
                  </a:lnTo>
                  <a:lnTo>
                    <a:pt x="38" y="527"/>
                  </a:lnTo>
                  <a:lnTo>
                    <a:pt x="71" y="500"/>
                  </a:lnTo>
                  <a:lnTo>
                    <a:pt x="103" y="467"/>
                  </a:lnTo>
                  <a:lnTo>
                    <a:pt x="125" y="435"/>
                  </a:lnTo>
                  <a:lnTo>
                    <a:pt x="147" y="397"/>
                  </a:lnTo>
                  <a:lnTo>
                    <a:pt x="163" y="359"/>
                  </a:lnTo>
                  <a:lnTo>
                    <a:pt x="174" y="315"/>
                  </a:lnTo>
                  <a:lnTo>
                    <a:pt x="174" y="272"/>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4" name="Freeform 200"/>
            <p:cNvSpPr>
              <a:spLocks noChangeArrowheads="1"/>
            </p:cNvSpPr>
            <p:nvPr/>
          </p:nvSpPr>
          <p:spPr bwMode="auto">
            <a:xfrm>
              <a:off x="10687050" y="6180138"/>
              <a:ext cx="60325" cy="682625"/>
            </a:xfrm>
            <a:custGeom>
              <a:avLst/>
              <a:gdLst>
                <a:gd name="T0" fmla="*/ 173 w 174"/>
                <a:gd name="T1" fmla="*/ 1901 h 1902"/>
                <a:gd name="T2" fmla="*/ 0 w 174"/>
                <a:gd name="T3" fmla="*/ 1901 h 1902"/>
                <a:gd name="T4" fmla="*/ 0 w 174"/>
                <a:gd name="T5" fmla="*/ 0 h 1902"/>
                <a:gd name="T6" fmla="*/ 173 w 174"/>
                <a:gd name="T7" fmla="*/ 0 h 1902"/>
                <a:gd name="T8" fmla="*/ 173 w 174"/>
                <a:gd name="T9" fmla="*/ 1901 h 1902"/>
              </a:gdLst>
              <a:ahLst/>
              <a:cxnLst>
                <a:cxn ang="0">
                  <a:pos x="T0" y="T1"/>
                </a:cxn>
                <a:cxn ang="0">
                  <a:pos x="T2" y="T3"/>
                </a:cxn>
                <a:cxn ang="0">
                  <a:pos x="T4" y="T5"/>
                </a:cxn>
                <a:cxn ang="0">
                  <a:pos x="T6" y="T7"/>
                </a:cxn>
                <a:cxn ang="0">
                  <a:pos x="T8" y="T9"/>
                </a:cxn>
              </a:cxnLst>
              <a:rect l="0" t="0" r="r" b="b"/>
              <a:pathLst>
                <a:path w="174" h="1902">
                  <a:moveTo>
                    <a:pt x="173" y="1901"/>
                  </a:moveTo>
                  <a:lnTo>
                    <a:pt x="0" y="1901"/>
                  </a:lnTo>
                  <a:lnTo>
                    <a:pt x="0" y="0"/>
                  </a:lnTo>
                  <a:lnTo>
                    <a:pt x="173" y="0"/>
                  </a:lnTo>
                  <a:lnTo>
                    <a:pt x="173" y="1901"/>
                  </a:lnTo>
                </a:path>
              </a:pathLst>
            </a:custGeom>
            <a:solidFill>
              <a:srgbClr val="65CB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5" name="Freeform 204"/>
            <p:cNvSpPr>
              <a:spLocks noChangeArrowheads="1"/>
            </p:cNvSpPr>
            <p:nvPr/>
          </p:nvSpPr>
          <p:spPr bwMode="auto">
            <a:xfrm>
              <a:off x="9442450" y="5026025"/>
              <a:ext cx="674688" cy="682625"/>
            </a:xfrm>
            <a:custGeom>
              <a:avLst/>
              <a:gdLst>
                <a:gd name="T0" fmla="*/ 951 w 1880"/>
                <a:gd name="T1" fmla="*/ 1900 h 1901"/>
                <a:gd name="T2" fmla="*/ 951 w 1880"/>
                <a:gd name="T3" fmla="*/ 1900 h 1901"/>
                <a:gd name="T4" fmla="*/ 918 w 1880"/>
                <a:gd name="T5" fmla="*/ 1896 h 1901"/>
                <a:gd name="T6" fmla="*/ 907 w 1880"/>
                <a:gd name="T7" fmla="*/ 1890 h 1901"/>
                <a:gd name="T8" fmla="*/ 891 w 1880"/>
                <a:gd name="T9" fmla="*/ 1879 h 1901"/>
                <a:gd name="T10" fmla="*/ 28 w 1880"/>
                <a:gd name="T11" fmla="*/ 1010 h 1901"/>
                <a:gd name="T12" fmla="*/ 28 w 1880"/>
                <a:gd name="T13" fmla="*/ 1010 h 1901"/>
                <a:gd name="T14" fmla="*/ 17 w 1880"/>
                <a:gd name="T15" fmla="*/ 999 h 1901"/>
                <a:gd name="T16" fmla="*/ 6 w 1880"/>
                <a:gd name="T17" fmla="*/ 982 h 1901"/>
                <a:gd name="T18" fmla="*/ 0 w 1880"/>
                <a:gd name="T19" fmla="*/ 966 h 1901"/>
                <a:gd name="T20" fmla="*/ 0 w 1880"/>
                <a:gd name="T21" fmla="*/ 950 h 1901"/>
                <a:gd name="T22" fmla="*/ 0 w 1880"/>
                <a:gd name="T23" fmla="*/ 950 h 1901"/>
                <a:gd name="T24" fmla="*/ 0 w 1880"/>
                <a:gd name="T25" fmla="*/ 934 h 1901"/>
                <a:gd name="T26" fmla="*/ 6 w 1880"/>
                <a:gd name="T27" fmla="*/ 917 h 1901"/>
                <a:gd name="T28" fmla="*/ 17 w 1880"/>
                <a:gd name="T29" fmla="*/ 901 h 1901"/>
                <a:gd name="T30" fmla="*/ 28 w 1880"/>
                <a:gd name="T31" fmla="*/ 890 h 1901"/>
                <a:gd name="T32" fmla="*/ 891 w 1880"/>
                <a:gd name="T33" fmla="*/ 21 h 1901"/>
                <a:gd name="T34" fmla="*/ 891 w 1880"/>
                <a:gd name="T35" fmla="*/ 21 h 1901"/>
                <a:gd name="T36" fmla="*/ 902 w 1880"/>
                <a:gd name="T37" fmla="*/ 10 h 1901"/>
                <a:gd name="T38" fmla="*/ 918 w 1880"/>
                <a:gd name="T39" fmla="*/ 5 h 1901"/>
                <a:gd name="T40" fmla="*/ 935 w 1880"/>
                <a:gd name="T41" fmla="*/ 0 h 1901"/>
                <a:gd name="T42" fmla="*/ 951 w 1880"/>
                <a:gd name="T43" fmla="*/ 0 h 1901"/>
                <a:gd name="T44" fmla="*/ 951 w 1880"/>
                <a:gd name="T45" fmla="*/ 0 h 1901"/>
                <a:gd name="T46" fmla="*/ 951 w 1880"/>
                <a:gd name="T47" fmla="*/ 0 h 1901"/>
                <a:gd name="T48" fmla="*/ 967 w 1880"/>
                <a:gd name="T49" fmla="*/ 0 h 1901"/>
                <a:gd name="T50" fmla="*/ 983 w 1880"/>
                <a:gd name="T51" fmla="*/ 5 h 1901"/>
                <a:gd name="T52" fmla="*/ 1000 w 1880"/>
                <a:gd name="T53" fmla="*/ 10 h 1901"/>
                <a:gd name="T54" fmla="*/ 1016 w 1880"/>
                <a:gd name="T55" fmla="*/ 21 h 1901"/>
                <a:gd name="T56" fmla="*/ 1879 w 1880"/>
                <a:gd name="T57" fmla="*/ 890 h 1901"/>
                <a:gd name="T58" fmla="*/ 1754 w 1880"/>
                <a:gd name="T59" fmla="*/ 1010 h 1901"/>
                <a:gd name="T60" fmla="*/ 951 w 1880"/>
                <a:gd name="T61" fmla="*/ 206 h 1901"/>
                <a:gd name="T62" fmla="*/ 212 w 1880"/>
                <a:gd name="T63" fmla="*/ 950 h 1901"/>
                <a:gd name="T64" fmla="*/ 951 w 1880"/>
                <a:gd name="T65" fmla="*/ 1694 h 1901"/>
                <a:gd name="T66" fmla="*/ 1320 w 1880"/>
                <a:gd name="T67" fmla="*/ 1325 h 1901"/>
                <a:gd name="T68" fmla="*/ 1445 w 1880"/>
                <a:gd name="T69" fmla="*/ 1444 h 1901"/>
                <a:gd name="T70" fmla="*/ 1016 w 1880"/>
                <a:gd name="T71" fmla="*/ 1879 h 1901"/>
                <a:gd name="T72" fmla="*/ 1016 w 1880"/>
                <a:gd name="T73" fmla="*/ 1879 h 1901"/>
                <a:gd name="T74" fmla="*/ 1000 w 1880"/>
                <a:gd name="T75" fmla="*/ 1890 h 1901"/>
                <a:gd name="T76" fmla="*/ 983 w 1880"/>
                <a:gd name="T77" fmla="*/ 1896 h 1901"/>
                <a:gd name="T78" fmla="*/ 951 w 1880"/>
                <a:gd name="T79" fmla="*/ 1900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0" h="1901">
                  <a:moveTo>
                    <a:pt x="951" y="1900"/>
                  </a:moveTo>
                  <a:lnTo>
                    <a:pt x="951" y="1900"/>
                  </a:lnTo>
                  <a:lnTo>
                    <a:pt x="918" y="1896"/>
                  </a:lnTo>
                  <a:lnTo>
                    <a:pt x="907" y="1890"/>
                  </a:lnTo>
                  <a:lnTo>
                    <a:pt x="891" y="1879"/>
                  </a:lnTo>
                  <a:lnTo>
                    <a:pt x="28" y="1010"/>
                  </a:lnTo>
                  <a:lnTo>
                    <a:pt x="28" y="1010"/>
                  </a:lnTo>
                  <a:lnTo>
                    <a:pt x="17" y="999"/>
                  </a:lnTo>
                  <a:lnTo>
                    <a:pt x="6" y="982"/>
                  </a:lnTo>
                  <a:lnTo>
                    <a:pt x="0" y="966"/>
                  </a:lnTo>
                  <a:lnTo>
                    <a:pt x="0" y="950"/>
                  </a:lnTo>
                  <a:lnTo>
                    <a:pt x="0" y="950"/>
                  </a:lnTo>
                  <a:lnTo>
                    <a:pt x="0" y="934"/>
                  </a:lnTo>
                  <a:lnTo>
                    <a:pt x="6" y="917"/>
                  </a:lnTo>
                  <a:lnTo>
                    <a:pt x="17" y="901"/>
                  </a:lnTo>
                  <a:lnTo>
                    <a:pt x="28" y="890"/>
                  </a:lnTo>
                  <a:lnTo>
                    <a:pt x="891" y="21"/>
                  </a:lnTo>
                  <a:lnTo>
                    <a:pt x="891" y="21"/>
                  </a:lnTo>
                  <a:lnTo>
                    <a:pt x="902" y="10"/>
                  </a:lnTo>
                  <a:lnTo>
                    <a:pt x="918" y="5"/>
                  </a:lnTo>
                  <a:lnTo>
                    <a:pt x="935" y="0"/>
                  </a:lnTo>
                  <a:lnTo>
                    <a:pt x="951" y="0"/>
                  </a:lnTo>
                  <a:lnTo>
                    <a:pt x="951" y="0"/>
                  </a:lnTo>
                  <a:lnTo>
                    <a:pt x="951" y="0"/>
                  </a:lnTo>
                  <a:lnTo>
                    <a:pt x="967" y="0"/>
                  </a:lnTo>
                  <a:lnTo>
                    <a:pt x="983" y="5"/>
                  </a:lnTo>
                  <a:lnTo>
                    <a:pt x="1000" y="10"/>
                  </a:lnTo>
                  <a:lnTo>
                    <a:pt x="1016" y="21"/>
                  </a:lnTo>
                  <a:lnTo>
                    <a:pt x="1879" y="890"/>
                  </a:lnTo>
                  <a:lnTo>
                    <a:pt x="1754" y="1010"/>
                  </a:lnTo>
                  <a:lnTo>
                    <a:pt x="951" y="206"/>
                  </a:lnTo>
                  <a:lnTo>
                    <a:pt x="212" y="950"/>
                  </a:lnTo>
                  <a:lnTo>
                    <a:pt x="951" y="1694"/>
                  </a:lnTo>
                  <a:lnTo>
                    <a:pt x="1320" y="1325"/>
                  </a:lnTo>
                  <a:lnTo>
                    <a:pt x="1445" y="1444"/>
                  </a:lnTo>
                  <a:lnTo>
                    <a:pt x="1016" y="1879"/>
                  </a:lnTo>
                  <a:lnTo>
                    <a:pt x="1016" y="1879"/>
                  </a:lnTo>
                  <a:lnTo>
                    <a:pt x="1000" y="1890"/>
                  </a:lnTo>
                  <a:lnTo>
                    <a:pt x="983" y="1896"/>
                  </a:lnTo>
                  <a:lnTo>
                    <a:pt x="951" y="1900"/>
                  </a:lnTo>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6" name="Freeform 205"/>
            <p:cNvSpPr>
              <a:spLocks noChangeArrowheads="1"/>
            </p:cNvSpPr>
            <p:nvPr/>
          </p:nvSpPr>
          <p:spPr bwMode="auto">
            <a:xfrm>
              <a:off x="10844213" y="5289550"/>
              <a:ext cx="374650" cy="374650"/>
            </a:xfrm>
            <a:custGeom>
              <a:avLst/>
              <a:gdLst>
                <a:gd name="T0" fmla="*/ 521 w 1043"/>
                <a:gd name="T1" fmla="*/ 1042 h 1043"/>
                <a:gd name="T2" fmla="*/ 488 w 1043"/>
                <a:gd name="T3" fmla="*/ 1038 h 1043"/>
                <a:gd name="T4" fmla="*/ 472 w 1043"/>
                <a:gd name="T5" fmla="*/ 1026 h 1043"/>
                <a:gd name="T6" fmla="*/ 456 w 1043"/>
                <a:gd name="T7" fmla="*/ 1015 h 1043"/>
                <a:gd name="T8" fmla="*/ 27 w 1043"/>
                <a:gd name="T9" fmla="*/ 586 h 1043"/>
                <a:gd name="T10" fmla="*/ 16 w 1043"/>
                <a:gd name="T11" fmla="*/ 570 h 1043"/>
                <a:gd name="T12" fmla="*/ 5 w 1043"/>
                <a:gd name="T13" fmla="*/ 554 h 1043"/>
                <a:gd name="T14" fmla="*/ 0 w 1043"/>
                <a:gd name="T15" fmla="*/ 538 h 1043"/>
                <a:gd name="T16" fmla="*/ 0 w 1043"/>
                <a:gd name="T17" fmla="*/ 521 h 1043"/>
                <a:gd name="T18" fmla="*/ 0 w 1043"/>
                <a:gd name="T19" fmla="*/ 505 h 1043"/>
                <a:gd name="T20" fmla="*/ 5 w 1043"/>
                <a:gd name="T21" fmla="*/ 489 h 1043"/>
                <a:gd name="T22" fmla="*/ 16 w 1043"/>
                <a:gd name="T23" fmla="*/ 472 h 1043"/>
                <a:gd name="T24" fmla="*/ 27 w 1043"/>
                <a:gd name="T25" fmla="*/ 461 h 1043"/>
                <a:gd name="T26" fmla="*/ 456 w 1043"/>
                <a:gd name="T27" fmla="*/ 27 h 1043"/>
                <a:gd name="T28" fmla="*/ 472 w 1043"/>
                <a:gd name="T29" fmla="*/ 16 h 1043"/>
                <a:gd name="T30" fmla="*/ 488 w 1043"/>
                <a:gd name="T31" fmla="*/ 11 h 1043"/>
                <a:gd name="T32" fmla="*/ 505 w 1043"/>
                <a:gd name="T33" fmla="*/ 5 h 1043"/>
                <a:gd name="T34" fmla="*/ 521 w 1043"/>
                <a:gd name="T35" fmla="*/ 0 h 1043"/>
                <a:gd name="T36" fmla="*/ 538 w 1043"/>
                <a:gd name="T37" fmla="*/ 5 h 1043"/>
                <a:gd name="T38" fmla="*/ 554 w 1043"/>
                <a:gd name="T39" fmla="*/ 11 h 1043"/>
                <a:gd name="T40" fmla="*/ 570 w 1043"/>
                <a:gd name="T41" fmla="*/ 16 h 1043"/>
                <a:gd name="T42" fmla="*/ 581 w 1043"/>
                <a:gd name="T43" fmla="*/ 27 h 1043"/>
                <a:gd name="T44" fmla="*/ 1015 w 1043"/>
                <a:gd name="T45" fmla="*/ 461 h 1043"/>
                <a:gd name="T46" fmla="*/ 1026 w 1043"/>
                <a:gd name="T47" fmla="*/ 472 h 1043"/>
                <a:gd name="T48" fmla="*/ 1031 w 1043"/>
                <a:gd name="T49" fmla="*/ 489 h 1043"/>
                <a:gd name="T50" fmla="*/ 1037 w 1043"/>
                <a:gd name="T51" fmla="*/ 505 h 1043"/>
                <a:gd name="T52" fmla="*/ 1042 w 1043"/>
                <a:gd name="T53" fmla="*/ 521 h 1043"/>
                <a:gd name="T54" fmla="*/ 1037 w 1043"/>
                <a:gd name="T55" fmla="*/ 538 h 1043"/>
                <a:gd name="T56" fmla="*/ 1031 w 1043"/>
                <a:gd name="T57" fmla="*/ 554 h 1043"/>
                <a:gd name="T58" fmla="*/ 1026 w 1043"/>
                <a:gd name="T59" fmla="*/ 570 h 1043"/>
                <a:gd name="T60" fmla="*/ 1015 w 1043"/>
                <a:gd name="T61" fmla="*/ 586 h 1043"/>
                <a:gd name="T62" fmla="*/ 581 w 1043"/>
                <a:gd name="T63" fmla="*/ 1015 h 1043"/>
                <a:gd name="T64" fmla="*/ 570 w 1043"/>
                <a:gd name="T65" fmla="*/ 1026 h 1043"/>
                <a:gd name="T66" fmla="*/ 554 w 1043"/>
                <a:gd name="T67" fmla="*/ 1038 h 1043"/>
                <a:gd name="T68" fmla="*/ 521 w 1043"/>
                <a:gd name="T69" fmla="*/ 1042 h 1043"/>
                <a:gd name="T70" fmla="*/ 211 w 1043"/>
                <a:gd name="T71" fmla="*/ 521 h 1043"/>
                <a:gd name="T72" fmla="*/ 521 w 1043"/>
                <a:gd name="T73" fmla="*/ 831 h 1043"/>
                <a:gd name="T74" fmla="*/ 831 w 1043"/>
                <a:gd name="T75" fmla="*/ 521 h 1043"/>
                <a:gd name="T76" fmla="*/ 521 w 1043"/>
                <a:gd name="T77" fmla="*/ 212 h 1043"/>
                <a:gd name="T78" fmla="*/ 211 w 1043"/>
                <a:gd name="T79" fmla="*/ 521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3" h="1043">
                  <a:moveTo>
                    <a:pt x="521" y="1042"/>
                  </a:moveTo>
                  <a:lnTo>
                    <a:pt x="488" y="1038"/>
                  </a:lnTo>
                  <a:lnTo>
                    <a:pt x="472" y="1026"/>
                  </a:lnTo>
                  <a:lnTo>
                    <a:pt x="456" y="1015"/>
                  </a:lnTo>
                  <a:lnTo>
                    <a:pt x="27" y="586"/>
                  </a:lnTo>
                  <a:lnTo>
                    <a:pt x="16" y="570"/>
                  </a:lnTo>
                  <a:lnTo>
                    <a:pt x="5" y="554"/>
                  </a:lnTo>
                  <a:lnTo>
                    <a:pt x="0" y="538"/>
                  </a:lnTo>
                  <a:lnTo>
                    <a:pt x="0" y="521"/>
                  </a:lnTo>
                  <a:lnTo>
                    <a:pt x="0" y="505"/>
                  </a:lnTo>
                  <a:lnTo>
                    <a:pt x="5" y="489"/>
                  </a:lnTo>
                  <a:lnTo>
                    <a:pt x="16" y="472"/>
                  </a:lnTo>
                  <a:lnTo>
                    <a:pt x="27" y="461"/>
                  </a:lnTo>
                  <a:lnTo>
                    <a:pt x="456" y="27"/>
                  </a:lnTo>
                  <a:lnTo>
                    <a:pt x="472" y="16"/>
                  </a:lnTo>
                  <a:lnTo>
                    <a:pt x="488" y="11"/>
                  </a:lnTo>
                  <a:lnTo>
                    <a:pt x="505" y="5"/>
                  </a:lnTo>
                  <a:lnTo>
                    <a:pt x="521" y="0"/>
                  </a:lnTo>
                  <a:lnTo>
                    <a:pt x="538" y="5"/>
                  </a:lnTo>
                  <a:lnTo>
                    <a:pt x="554" y="11"/>
                  </a:lnTo>
                  <a:lnTo>
                    <a:pt x="570" y="16"/>
                  </a:lnTo>
                  <a:lnTo>
                    <a:pt x="581" y="27"/>
                  </a:lnTo>
                  <a:lnTo>
                    <a:pt x="1015" y="461"/>
                  </a:lnTo>
                  <a:lnTo>
                    <a:pt x="1026" y="472"/>
                  </a:lnTo>
                  <a:lnTo>
                    <a:pt x="1031" y="489"/>
                  </a:lnTo>
                  <a:lnTo>
                    <a:pt x="1037" y="505"/>
                  </a:lnTo>
                  <a:lnTo>
                    <a:pt x="1042" y="521"/>
                  </a:lnTo>
                  <a:lnTo>
                    <a:pt x="1037" y="538"/>
                  </a:lnTo>
                  <a:lnTo>
                    <a:pt x="1031" y="554"/>
                  </a:lnTo>
                  <a:lnTo>
                    <a:pt x="1026" y="570"/>
                  </a:lnTo>
                  <a:lnTo>
                    <a:pt x="1015" y="586"/>
                  </a:lnTo>
                  <a:lnTo>
                    <a:pt x="581" y="1015"/>
                  </a:lnTo>
                  <a:lnTo>
                    <a:pt x="570" y="1026"/>
                  </a:lnTo>
                  <a:lnTo>
                    <a:pt x="554" y="1038"/>
                  </a:lnTo>
                  <a:lnTo>
                    <a:pt x="521" y="1042"/>
                  </a:lnTo>
                  <a:close/>
                  <a:moveTo>
                    <a:pt x="211" y="521"/>
                  </a:moveTo>
                  <a:lnTo>
                    <a:pt x="521" y="831"/>
                  </a:lnTo>
                  <a:lnTo>
                    <a:pt x="831" y="521"/>
                  </a:lnTo>
                  <a:lnTo>
                    <a:pt x="521" y="212"/>
                  </a:lnTo>
                  <a:lnTo>
                    <a:pt x="211" y="521"/>
                  </a:lnTo>
                  <a:close/>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7" name="Freeform 206"/>
            <p:cNvSpPr>
              <a:spLocks noChangeArrowheads="1"/>
            </p:cNvSpPr>
            <p:nvPr/>
          </p:nvSpPr>
          <p:spPr bwMode="auto">
            <a:xfrm>
              <a:off x="10066338" y="4735513"/>
              <a:ext cx="371475" cy="371475"/>
            </a:xfrm>
            <a:custGeom>
              <a:avLst/>
              <a:gdLst>
                <a:gd name="T0" fmla="*/ 207 w 1038"/>
                <a:gd name="T1" fmla="*/ 516 h 1038"/>
                <a:gd name="T2" fmla="*/ 516 w 1038"/>
                <a:gd name="T3" fmla="*/ 825 h 1038"/>
                <a:gd name="T4" fmla="*/ 825 w 1038"/>
                <a:gd name="T5" fmla="*/ 516 h 1038"/>
                <a:gd name="T6" fmla="*/ 516 w 1038"/>
                <a:gd name="T7" fmla="*/ 206 h 1038"/>
                <a:gd name="T8" fmla="*/ 207 w 1038"/>
                <a:gd name="T9" fmla="*/ 516 h 1038"/>
                <a:gd name="T10" fmla="*/ 516 w 1038"/>
                <a:gd name="T11" fmla="*/ 1037 h 1038"/>
                <a:gd name="T12" fmla="*/ 484 w 1038"/>
                <a:gd name="T13" fmla="*/ 1032 h 1038"/>
                <a:gd name="T14" fmla="*/ 473 w 1038"/>
                <a:gd name="T15" fmla="*/ 1020 h 1038"/>
                <a:gd name="T16" fmla="*/ 456 w 1038"/>
                <a:gd name="T17" fmla="*/ 1010 h 1038"/>
                <a:gd name="T18" fmla="*/ 22 w 1038"/>
                <a:gd name="T19" fmla="*/ 581 h 1038"/>
                <a:gd name="T20" fmla="*/ 11 w 1038"/>
                <a:gd name="T21" fmla="*/ 564 h 1038"/>
                <a:gd name="T22" fmla="*/ 6 w 1038"/>
                <a:gd name="T23" fmla="*/ 554 h 1038"/>
                <a:gd name="T24" fmla="*/ 0 w 1038"/>
                <a:gd name="T25" fmla="*/ 537 h 1038"/>
                <a:gd name="T26" fmla="*/ 0 w 1038"/>
                <a:gd name="T27" fmla="*/ 516 h 1038"/>
                <a:gd name="T28" fmla="*/ 0 w 1038"/>
                <a:gd name="T29" fmla="*/ 499 h 1038"/>
                <a:gd name="T30" fmla="*/ 6 w 1038"/>
                <a:gd name="T31" fmla="*/ 483 h 1038"/>
                <a:gd name="T32" fmla="*/ 11 w 1038"/>
                <a:gd name="T33" fmla="*/ 467 h 1038"/>
                <a:gd name="T34" fmla="*/ 22 w 1038"/>
                <a:gd name="T35" fmla="*/ 456 h 1038"/>
                <a:gd name="T36" fmla="*/ 456 w 1038"/>
                <a:gd name="T37" fmla="*/ 21 h 1038"/>
                <a:gd name="T38" fmla="*/ 473 w 1038"/>
                <a:gd name="T39" fmla="*/ 10 h 1038"/>
                <a:gd name="T40" fmla="*/ 484 w 1038"/>
                <a:gd name="T41" fmla="*/ 5 h 1038"/>
                <a:gd name="T42" fmla="*/ 500 w 1038"/>
                <a:gd name="T43" fmla="*/ 0 h 1038"/>
                <a:gd name="T44" fmla="*/ 516 w 1038"/>
                <a:gd name="T45" fmla="*/ 0 h 1038"/>
                <a:gd name="T46" fmla="*/ 538 w 1038"/>
                <a:gd name="T47" fmla="*/ 0 h 1038"/>
                <a:gd name="T48" fmla="*/ 554 w 1038"/>
                <a:gd name="T49" fmla="*/ 5 h 1038"/>
                <a:gd name="T50" fmla="*/ 565 w 1038"/>
                <a:gd name="T51" fmla="*/ 10 h 1038"/>
                <a:gd name="T52" fmla="*/ 581 w 1038"/>
                <a:gd name="T53" fmla="*/ 21 h 1038"/>
                <a:gd name="T54" fmla="*/ 1010 w 1038"/>
                <a:gd name="T55" fmla="*/ 456 h 1038"/>
                <a:gd name="T56" fmla="*/ 1021 w 1038"/>
                <a:gd name="T57" fmla="*/ 472 h 1038"/>
                <a:gd name="T58" fmla="*/ 1032 w 1038"/>
                <a:gd name="T59" fmla="*/ 483 h 1038"/>
                <a:gd name="T60" fmla="*/ 1037 w 1038"/>
                <a:gd name="T61" fmla="*/ 516 h 1038"/>
                <a:gd name="T62" fmla="*/ 1032 w 1038"/>
                <a:gd name="T63" fmla="*/ 548 h 1038"/>
                <a:gd name="T64" fmla="*/ 1021 w 1038"/>
                <a:gd name="T65" fmla="*/ 564 h 1038"/>
                <a:gd name="T66" fmla="*/ 1010 w 1038"/>
                <a:gd name="T67" fmla="*/ 581 h 1038"/>
                <a:gd name="T68" fmla="*/ 581 w 1038"/>
                <a:gd name="T69" fmla="*/ 1010 h 1038"/>
                <a:gd name="T70" fmla="*/ 565 w 1038"/>
                <a:gd name="T71" fmla="*/ 1020 h 1038"/>
                <a:gd name="T72" fmla="*/ 548 w 1038"/>
                <a:gd name="T73" fmla="*/ 1032 h 1038"/>
                <a:gd name="T74" fmla="*/ 516 w 1038"/>
                <a:gd name="T75" fmla="*/ 1037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8" h="1038">
                  <a:moveTo>
                    <a:pt x="207" y="516"/>
                  </a:moveTo>
                  <a:lnTo>
                    <a:pt x="516" y="825"/>
                  </a:lnTo>
                  <a:lnTo>
                    <a:pt x="825" y="516"/>
                  </a:lnTo>
                  <a:lnTo>
                    <a:pt x="516" y="206"/>
                  </a:lnTo>
                  <a:lnTo>
                    <a:pt x="207" y="516"/>
                  </a:lnTo>
                  <a:close/>
                  <a:moveTo>
                    <a:pt x="516" y="1037"/>
                  </a:moveTo>
                  <a:lnTo>
                    <a:pt x="484" y="1032"/>
                  </a:lnTo>
                  <a:lnTo>
                    <a:pt x="473" y="1020"/>
                  </a:lnTo>
                  <a:lnTo>
                    <a:pt x="456" y="1010"/>
                  </a:lnTo>
                  <a:lnTo>
                    <a:pt x="22" y="581"/>
                  </a:lnTo>
                  <a:lnTo>
                    <a:pt x="11" y="564"/>
                  </a:lnTo>
                  <a:lnTo>
                    <a:pt x="6" y="554"/>
                  </a:lnTo>
                  <a:lnTo>
                    <a:pt x="0" y="537"/>
                  </a:lnTo>
                  <a:lnTo>
                    <a:pt x="0" y="516"/>
                  </a:lnTo>
                  <a:lnTo>
                    <a:pt x="0" y="499"/>
                  </a:lnTo>
                  <a:lnTo>
                    <a:pt x="6" y="483"/>
                  </a:lnTo>
                  <a:lnTo>
                    <a:pt x="11" y="467"/>
                  </a:lnTo>
                  <a:lnTo>
                    <a:pt x="22" y="456"/>
                  </a:lnTo>
                  <a:lnTo>
                    <a:pt x="456" y="21"/>
                  </a:lnTo>
                  <a:lnTo>
                    <a:pt x="473" y="10"/>
                  </a:lnTo>
                  <a:lnTo>
                    <a:pt x="484" y="5"/>
                  </a:lnTo>
                  <a:lnTo>
                    <a:pt x="500" y="0"/>
                  </a:lnTo>
                  <a:lnTo>
                    <a:pt x="516" y="0"/>
                  </a:lnTo>
                  <a:lnTo>
                    <a:pt x="538" y="0"/>
                  </a:lnTo>
                  <a:lnTo>
                    <a:pt x="554" y="5"/>
                  </a:lnTo>
                  <a:lnTo>
                    <a:pt x="565" y="10"/>
                  </a:lnTo>
                  <a:lnTo>
                    <a:pt x="581" y="21"/>
                  </a:lnTo>
                  <a:lnTo>
                    <a:pt x="1010" y="456"/>
                  </a:lnTo>
                  <a:lnTo>
                    <a:pt x="1021" y="472"/>
                  </a:lnTo>
                  <a:lnTo>
                    <a:pt x="1032" y="483"/>
                  </a:lnTo>
                  <a:lnTo>
                    <a:pt x="1037" y="516"/>
                  </a:lnTo>
                  <a:lnTo>
                    <a:pt x="1032" y="548"/>
                  </a:lnTo>
                  <a:lnTo>
                    <a:pt x="1021" y="564"/>
                  </a:lnTo>
                  <a:lnTo>
                    <a:pt x="1010" y="581"/>
                  </a:lnTo>
                  <a:lnTo>
                    <a:pt x="581" y="1010"/>
                  </a:lnTo>
                  <a:lnTo>
                    <a:pt x="565" y="1020"/>
                  </a:lnTo>
                  <a:lnTo>
                    <a:pt x="548" y="1032"/>
                  </a:lnTo>
                  <a:lnTo>
                    <a:pt x="516" y="1037"/>
                  </a:lnTo>
                  <a:close/>
                </a:path>
              </a:pathLst>
            </a:custGeom>
            <a:solidFill>
              <a:srgbClr val="F8D4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8" name="Freeform 207"/>
            <p:cNvSpPr>
              <a:spLocks noChangeArrowheads="1"/>
            </p:cNvSpPr>
            <p:nvPr/>
          </p:nvSpPr>
          <p:spPr bwMode="auto">
            <a:xfrm>
              <a:off x="11310938" y="5470525"/>
              <a:ext cx="374650" cy="371475"/>
            </a:xfrm>
            <a:custGeom>
              <a:avLst/>
              <a:gdLst>
                <a:gd name="T0" fmla="*/ 521 w 1043"/>
                <a:gd name="T1" fmla="*/ 1037 h 1038"/>
                <a:gd name="T2" fmla="*/ 488 w 1043"/>
                <a:gd name="T3" fmla="*/ 1032 h 1038"/>
                <a:gd name="T4" fmla="*/ 472 w 1043"/>
                <a:gd name="T5" fmla="*/ 1021 h 1038"/>
                <a:gd name="T6" fmla="*/ 461 w 1043"/>
                <a:gd name="T7" fmla="*/ 1010 h 1038"/>
                <a:gd name="T8" fmla="*/ 27 w 1043"/>
                <a:gd name="T9" fmla="*/ 581 h 1038"/>
                <a:gd name="T10" fmla="*/ 16 w 1043"/>
                <a:gd name="T11" fmla="*/ 565 h 1038"/>
                <a:gd name="T12" fmla="*/ 5 w 1043"/>
                <a:gd name="T13" fmla="*/ 554 h 1038"/>
                <a:gd name="T14" fmla="*/ 0 w 1043"/>
                <a:gd name="T15" fmla="*/ 537 h 1038"/>
                <a:gd name="T16" fmla="*/ 0 w 1043"/>
                <a:gd name="T17" fmla="*/ 516 h 1038"/>
                <a:gd name="T18" fmla="*/ 0 w 1043"/>
                <a:gd name="T19" fmla="*/ 500 h 1038"/>
                <a:gd name="T20" fmla="*/ 5 w 1043"/>
                <a:gd name="T21" fmla="*/ 483 h 1038"/>
                <a:gd name="T22" fmla="*/ 16 w 1043"/>
                <a:gd name="T23" fmla="*/ 473 h 1038"/>
                <a:gd name="T24" fmla="*/ 27 w 1043"/>
                <a:gd name="T25" fmla="*/ 456 h 1038"/>
                <a:gd name="T26" fmla="*/ 461 w 1043"/>
                <a:gd name="T27" fmla="*/ 21 h 1038"/>
                <a:gd name="T28" fmla="*/ 472 w 1043"/>
                <a:gd name="T29" fmla="*/ 11 h 1038"/>
                <a:gd name="T30" fmla="*/ 488 w 1043"/>
                <a:gd name="T31" fmla="*/ 5 h 1038"/>
                <a:gd name="T32" fmla="*/ 504 w 1043"/>
                <a:gd name="T33" fmla="*/ 0 h 1038"/>
                <a:gd name="T34" fmla="*/ 521 w 1043"/>
                <a:gd name="T35" fmla="*/ 0 h 1038"/>
                <a:gd name="T36" fmla="*/ 537 w 1043"/>
                <a:gd name="T37" fmla="*/ 0 h 1038"/>
                <a:gd name="T38" fmla="*/ 553 w 1043"/>
                <a:gd name="T39" fmla="*/ 5 h 1038"/>
                <a:gd name="T40" fmla="*/ 570 w 1043"/>
                <a:gd name="T41" fmla="*/ 11 h 1038"/>
                <a:gd name="T42" fmla="*/ 581 w 1043"/>
                <a:gd name="T43" fmla="*/ 21 h 1038"/>
                <a:gd name="T44" fmla="*/ 1014 w 1043"/>
                <a:gd name="T45" fmla="*/ 456 h 1038"/>
                <a:gd name="T46" fmla="*/ 1026 w 1043"/>
                <a:gd name="T47" fmla="*/ 473 h 1038"/>
                <a:gd name="T48" fmla="*/ 1031 w 1043"/>
                <a:gd name="T49" fmla="*/ 483 h 1038"/>
                <a:gd name="T50" fmla="*/ 1037 w 1043"/>
                <a:gd name="T51" fmla="*/ 500 h 1038"/>
                <a:gd name="T52" fmla="*/ 1042 w 1043"/>
                <a:gd name="T53" fmla="*/ 516 h 1038"/>
                <a:gd name="T54" fmla="*/ 1037 w 1043"/>
                <a:gd name="T55" fmla="*/ 537 h 1038"/>
                <a:gd name="T56" fmla="*/ 1031 w 1043"/>
                <a:gd name="T57" fmla="*/ 554 h 1038"/>
                <a:gd name="T58" fmla="*/ 1026 w 1043"/>
                <a:gd name="T59" fmla="*/ 565 h 1038"/>
                <a:gd name="T60" fmla="*/ 1014 w 1043"/>
                <a:gd name="T61" fmla="*/ 581 h 1038"/>
                <a:gd name="T62" fmla="*/ 581 w 1043"/>
                <a:gd name="T63" fmla="*/ 1010 h 1038"/>
                <a:gd name="T64" fmla="*/ 570 w 1043"/>
                <a:gd name="T65" fmla="*/ 1021 h 1038"/>
                <a:gd name="T66" fmla="*/ 553 w 1043"/>
                <a:gd name="T67" fmla="*/ 1032 h 1038"/>
                <a:gd name="T68" fmla="*/ 521 w 1043"/>
                <a:gd name="T69" fmla="*/ 1037 h 1038"/>
                <a:gd name="T70" fmla="*/ 211 w 1043"/>
                <a:gd name="T71" fmla="*/ 516 h 1038"/>
                <a:gd name="T72" fmla="*/ 521 w 1043"/>
                <a:gd name="T73" fmla="*/ 826 h 1038"/>
                <a:gd name="T74" fmla="*/ 830 w 1043"/>
                <a:gd name="T75" fmla="*/ 516 h 1038"/>
                <a:gd name="T76" fmla="*/ 521 w 1043"/>
                <a:gd name="T77" fmla="*/ 206 h 1038"/>
                <a:gd name="T78" fmla="*/ 211 w 1043"/>
                <a:gd name="T79" fmla="*/ 516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3" h="1038">
                  <a:moveTo>
                    <a:pt x="521" y="1037"/>
                  </a:moveTo>
                  <a:lnTo>
                    <a:pt x="488" y="1032"/>
                  </a:lnTo>
                  <a:lnTo>
                    <a:pt x="472" y="1021"/>
                  </a:lnTo>
                  <a:lnTo>
                    <a:pt x="461" y="1010"/>
                  </a:lnTo>
                  <a:lnTo>
                    <a:pt x="27" y="581"/>
                  </a:lnTo>
                  <a:lnTo>
                    <a:pt x="16" y="565"/>
                  </a:lnTo>
                  <a:lnTo>
                    <a:pt x="5" y="554"/>
                  </a:lnTo>
                  <a:lnTo>
                    <a:pt x="0" y="537"/>
                  </a:lnTo>
                  <a:lnTo>
                    <a:pt x="0" y="516"/>
                  </a:lnTo>
                  <a:lnTo>
                    <a:pt x="0" y="500"/>
                  </a:lnTo>
                  <a:lnTo>
                    <a:pt x="5" y="483"/>
                  </a:lnTo>
                  <a:lnTo>
                    <a:pt x="16" y="473"/>
                  </a:lnTo>
                  <a:lnTo>
                    <a:pt x="27" y="456"/>
                  </a:lnTo>
                  <a:lnTo>
                    <a:pt x="461" y="21"/>
                  </a:lnTo>
                  <a:lnTo>
                    <a:pt x="472" y="11"/>
                  </a:lnTo>
                  <a:lnTo>
                    <a:pt x="488" y="5"/>
                  </a:lnTo>
                  <a:lnTo>
                    <a:pt x="504" y="0"/>
                  </a:lnTo>
                  <a:lnTo>
                    <a:pt x="521" y="0"/>
                  </a:lnTo>
                  <a:lnTo>
                    <a:pt x="537" y="0"/>
                  </a:lnTo>
                  <a:lnTo>
                    <a:pt x="553" y="5"/>
                  </a:lnTo>
                  <a:lnTo>
                    <a:pt x="570" y="11"/>
                  </a:lnTo>
                  <a:lnTo>
                    <a:pt x="581" y="21"/>
                  </a:lnTo>
                  <a:lnTo>
                    <a:pt x="1014" y="456"/>
                  </a:lnTo>
                  <a:lnTo>
                    <a:pt x="1026" y="473"/>
                  </a:lnTo>
                  <a:lnTo>
                    <a:pt x="1031" y="483"/>
                  </a:lnTo>
                  <a:lnTo>
                    <a:pt x="1037" y="500"/>
                  </a:lnTo>
                  <a:lnTo>
                    <a:pt x="1042" y="516"/>
                  </a:lnTo>
                  <a:lnTo>
                    <a:pt x="1037" y="537"/>
                  </a:lnTo>
                  <a:lnTo>
                    <a:pt x="1031" y="554"/>
                  </a:lnTo>
                  <a:lnTo>
                    <a:pt x="1026" y="565"/>
                  </a:lnTo>
                  <a:lnTo>
                    <a:pt x="1014" y="581"/>
                  </a:lnTo>
                  <a:lnTo>
                    <a:pt x="581" y="1010"/>
                  </a:lnTo>
                  <a:lnTo>
                    <a:pt x="570" y="1021"/>
                  </a:lnTo>
                  <a:lnTo>
                    <a:pt x="553" y="1032"/>
                  </a:lnTo>
                  <a:lnTo>
                    <a:pt x="521" y="1037"/>
                  </a:lnTo>
                  <a:close/>
                  <a:moveTo>
                    <a:pt x="211" y="516"/>
                  </a:moveTo>
                  <a:lnTo>
                    <a:pt x="521" y="826"/>
                  </a:lnTo>
                  <a:lnTo>
                    <a:pt x="830" y="516"/>
                  </a:lnTo>
                  <a:lnTo>
                    <a:pt x="521" y="206"/>
                  </a:lnTo>
                  <a:lnTo>
                    <a:pt x="211" y="516"/>
                  </a:lnTo>
                  <a:close/>
                </a:path>
              </a:pathLst>
            </a:custGeom>
            <a:solidFill>
              <a:srgbClr val="65CB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9" name="Freeform 208"/>
            <p:cNvSpPr>
              <a:spLocks noChangeArrowheads="1"/>
            </p:cNvSpPr>
            <p:nvPr/>
          </p:nvSpPr>
          <p:spPr bwMode="auto">
            <a:xfrm>
              <a:off x="10533063" y="3957638"/>
              <a:ext cx="61913" cy="303212"/>
            </a:xfrm>
            <a:custGeom>
              <a:avLst/>
              <a:gdLst>
                <a:gd name="T0" fmla="*/ 174 w 175"/>
                <a:gd name="T1" fmla="*/ 847 h 848"/>
                <a:gd name="T2" fmla="*/ 174 w 175"/>
                <a:gd name="T3" fmla="*/ 0 h 848"/>
                <a:gd name="T4" fmla="*/ 0 w 175"/>
                <a:gd name="T5" fmla="*/ 0 h 848"/>
                <a:gd name="T6" fmla="*/ 0 w 175"/>
                <a:gd name="T7" fmla="*/ 641 h 848"/>
                <a:gd name="T8" fmla="*/ 146 w 175"/>
                <a:gd name="T9" fmla="*/ 787 h 848"/>
                <a:gd name="T10" fmla="*/ 146 w 175"/>
                <a:gd name="T11" fmla="*/ 787 h 848"/>
                <a:gd name="T12" fmla="*/ 162 w 175"/>
                <a:gd name="T13" fmla="*/ 814 h 848"/>
                <a:gd name="T14" fmla="*/ 174 w 175"/>
                <a:gd name="T15" fmla="*/ 847 h 8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 h="848">
                  <a:moveTo>
                    <a:pt x="174" y="847"/>
                  </a:moveTo>
                  <a:lnTo>
                    <a:pt x="174" y="0"/>
                  </a:lnTo>
                  <a:lnTo>
                    <a:pt x="0" y="0"/>
                  </a:lnTo>
                  <a:lnTo>
                    <a:pt x="0" y="641"/>
                  </a:lnTo>
                  <a:lnTo>
                    <a:pt x="146" y="787"/>
                  </a:lnTo>
                  <a:lnTo>
                    <a:pt x="146" y="787"/>
                  </a:lnTo>
                  <a:lnTo>
                    <a:pt x="162" y="814"/>
                  </a:lnTo>
                  <a:lnTo>
                    <a:pt x="174" y="847"/>
                  </a:lnTo>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0" name="Freeform 209"/>
            <p:cNvSpPr>
              <a:spLocks noChangeArrowheads="1"/>
            </p:cNvSpPr>
            <p:nvPr/>
          </p:nvSpPr>
          <p:spPr bwMode="auto">
            <a:xfrm>
              <a:off x="10220325" y="4076700"/>
              <a:ext cx="311150" cy="371475"/>
            </a:xfrm>
            <a:custGeom>
              <a:avLst/>
              <a:gdLst>
                <a:gd name="T0" fmla="*/ 581 w 870"/>
                <a:gd name="T1" fmla="*/ 22 h 1038"/>
                <a:gd name="T2" fmla="*/ 571 w 870"/>
                <a:gd name="T3" fmla="*/ 10 h 1038"/>
                <a:gd name="T4" fmla="*/ 554 w 870"/>
                <a:gd name="T5" fmla="*/ 5 h 1038"/>
                <a:gd name="T6" fmla="*/ 538 w 870"/>
                <a:gd name="T7" fmla="*/ 0 h 1038"/>
                <a:gd name="T8" fmla="*/ 521 w 870"/>
                <a:gd name="T9" fmla="*/ 0 h 1038"/>
                <a:gd name="T10" fmla="*/ 505 w 870"/>
                <a:gd name="T11" fmla="*/ 0 h 1038"/>
                <a:gd name="T12" fmla="*/ 489 w 870"/>
                <a:gd name="T13" fmla="*/ 5 h 1038"/>
                <a:gd name="T14" fmla="*/ 473 w 870"/>
                <a:gd name="T15" fmla="*/ 10 h 1038"/>
                <a:gd name="T16" fmla="*/ 462 w 870"/>
                <a:gd name="T17" fmla="*/ 22 h 1038"/>
                <a:gd name="T18" fmla="*/ 27 w 870"/>
                <a:gd name="T19" fmla="*/ 456 h 1038"/>
                <a:gd name="T20" fmla="*/ 17 w 870"/>
                <a:gd name="T21" fmla="*/ 467 h 1038"/>
                <a:gd name="T22" fmla="*/ 11 w 870"/>
                <a:gd name="T23" fmla="*/ 483 h 1038"/>
                <a:gd name="T24" fmla="*/ 6 w 870"/>
                <a:gd name="T25" fmla="*/ 499 h 1038"/>
                <a:gd name="T26" fmla="*/ 0 w 870"/>
                <a:gd name="T27" fmla="*/ 516 h 1038"/>
                <a:gd name="T28" fmla="*/ 6 w 870"/>
                <a:gd name="T29" fmla="*/ 538 h 1038"/>
                <a:gd name="T30" fmla="*/ 11 w 870"/>
                <a:gd name="T31" fmla="*/ 554 h 1038"/>
                <a:gd name="T32" fmla="*/ 17 w 870"/>
                <a:gd name="T33" fmla="*/ 565 h 1038"/>
                <a:gd name="T34" fmla="*/ 27 w 870"/>
                <a:gd name="T35" fmla="*/ 581 h 1038"/>
                <a:gd name="T36" fmla="*/ 462 w 870"/>
                <a:gd name="T37" fmla="*/ 1010 h 1038"/>
                <a:gd name="T38" fmla="*/ 473 w 870"/>
                <a:gd name="T39" fmla="*/ 1021 h 1038"/>
                <a:gd name="T40" fmla="*/ 489 w 870"/>
                <a:gd name="T41" fmla="*/ 1032 h 1038"/>
                <a:gd name="T42" fmla="*/ 521 w 870"/>
                <a:gd name="T43" fmla="*/ 1037 h 1038"/>
                <a:gd name="T44" fmla="*/ 554 w 870"/>
                <a:gd name="T45" fmla="*/ 1032 h 1038"/>
                <a:gd name="T46" fmla="*/ 571 w 870"/>
                <a:gd name="T47" fmla="*/ 1021 h 1038"/>
                <a:gd name="T48" fmla="*/ 581 w 870"/>
                <a:gd name="T49" fmla="*/ 1010 h 1038"/>
                <a:gd name="T50" fmla="*/ 869 w 870"/>
                <a:gd name="T51" fmla="*/ 728 h 1038"/>
                <a:gd name="T52" fmla="*/ 869 w 870"/>
                <a:gd name="T53" fmla="*/ 310 h 1038"/>
                <a:gd name="T54" fmla="*/ 581 w 870"/>
                <a:gd name="T55" fmla="*/ 22 h 1038"/>
                <a:gd name="T56" fmla="*/ 521 w 870"/>
                <a:gd name="T57" fmla="*/ 826 h 1038"/>
                <a:gd name="T58" fmla="*/ 212 w 870"/>
                <a:gd name="T59" fmla="*/ 516 h 1038"/>
                <a:gd name="T60" fmla="*/ 521 w 870"/>
                <a:gd name="T61" fmla="*/ 206 h 1038"/>
                <a:gd name="T62" fmla="*/ 831 w 870"/>
                <a:gd name="T63" fmla="*/ 516 h 1038"/>
                <a:gd name="T64" fmla="*/ 521 w 870"/>
                <a:gd name="T65" fmla="*/ 826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0" h="1038">
                  <a:moveTo>
                    <a:pt x="581" y="22"/>
                  </a:moveTo>
                  <a:lnTo>
                    <a:pt x="571" y="10"/>
                  </a:lnTo>
                  <a:lnTo>
                    <a:pt x="554" y="5"/>
                  </a:lnTo>
                  <a:lnTo>
                    <a:pt x="538" y="0"/>
                  </a:lnTo>
                  <a:lnTo>
                    <a:pt x="521" y="0"/>
                  </a:lnTo>
                  <a:lnTo>
                    <a:pt x="505" y="0"/>
                  </a:lnTo>
                  <a:lnTo>
                    <a:pt x="489" y="5"/>
                  </a:lnTo>
                  <a:lnTo>
                    <a:pt x="473" y="10"/>
                  </a:lnTo>
                  <a:lnTo>
                    <a:pt x="462" y="22"/>
                  </a:lnTo>
                  <a:lnTo>
                    <a:pt x="27" y="456"/>
                  </a:lnTo>
                  <a:lnTo>
                    <a:pt x="17" y="467"/>
                  </a:lnTo>
                  <a:lnTo>
                    <a:pt x="11" y="483"/>
                  </a:lnTo>
                  <a:lnTo>
                    <a:pt x="6" y="499"/>
                  </a:lnTo>
                  <a:lnTo>
                    <a:pt x="0" y="516"/>
                  </a:lnTo>
                  <a:lnTo>
                    <a:pt x="6" y="538"/>
                  </a:lnTo>
                  <a:lnTo>
                    <a:pt x="11" y="554"/>
                  </a:lnTo>
                  <a:lnTo>
                    <a:pt x="17" y="565"/>
                  </a:lnTo>
                  <a:lnTo>
                    <a:pt x="27" y="581"/>
                  </a:lnTo>
                  <a:lnTo>
                    <a:pt x="462" y="1010"/>
                  </a:lnTo>
                  <a:lnTo>
                    <a:pt x="473" y="1021"/>
                  </a:lnTo>
                  <a:lnTo>
                    <a:pt x="489" y="1032"/>
                  </a:lnTo>
                  <a:lnTo>
                    <a:pt x="521" y="1037"/>
                  </a:lnTo>
                  <a:lnTo>
                    <a:pt x="554" y="1032"/>
                  </a:lnTo>
                  <a:lnTo>
                    <a:pt x="571" y="1021"/>
                  </a:lnTo>
                  <a:lnTo>
                    <a:pt x="581" y="1010"/>
                  </a:lnTo>
                  <a:lnTo>
                    <a:pt x="869" y="728"/>
                  </a:lnTo>
                  <a:lnTo>
                    <a:pt x="869" y="310"/>
                  </a:lnTo>
                  <a:lnTo>
                    <a:pt x="581" y="22"/>
                  </a:lnTo>
                  <a:close/>
                  <a:moveTo>
                    <a:pt x="521" y="826"/>
                  </a:moveTo>
                  <a:lnTo>
                    <a:pt x="212" y="516"/>
                  </a:lnTo>
                  <a:lnTo>
                    <a:pt x="521" y="206"/>
                  </a:lnTo>
                  <a:lnTo>
                    <a:pt x="831" y="516"/>
                  </a:lnTo>
                  <a:lnTo>
                    <a:pt x="521" y="826"/>
                  </a:lnTo>
                  <a:close/>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1" name="Freeform 210"/>
            <p:cNvSpPr>
              <a:spLocks noChangeArrowheads="1"/>
            </p:cNvSpPr>
            <p:nvPr/>
          </p:nvSpPr>
          <p:spPr bwMode="auto">
            <a:xfrm>
              <a:off x="10594975" y="4262438"/>
              <a:ext cx="0" cy="0"/>
            </a:xfrm>
            <a:custGeom>
              <a:avLst/>
              <a:gdLst>
                <a:gd name="T0" fmla="*/ 0 w 1"/>
                <a:gd name="T1" fmla="*/ 0 h 6"/>
                <a:gd name="T2" fmla="*/ 0 w 1"/>
                <a:gd name="T3" fmla="*/ 0 h 6"/>
                <a:gd name="T4" fmla="*/ 0 w 1"/>
                <a:gd name="T5" fmla="*/ 0 h 6"/>
                <a:gd name="T6" fmla="*/ 0 w 1"/>
                <a:gd name="T7" fmla="*/ 5 h 6"/>
                <a:gd name="T8" fmla="*/ 0 w 1"/>
                <a:gd name="T9" fmla="*/ 5 h 6"/>
                <a:gd name="T10" fmla="*/ 0 w 1"/>
                <a:gd name="T11" fmla="*/ 0 h 6"/>
              </a:gdLst>
              <a:ahLst/>
              <a:cxnLst>
                <a:cxn ang="0">
                  <a:pos x="T0" y="T1"/>
                </a:cxn>
                <a:cxn ang="0">
                  <a:pos x="T2" y="T3"/>
                </a:cxn>
                <a:cxn ang="0">
                  <a:pos x="T4" y="T5"/>
                </a:cxn>
                <a:cxn ang="0">
                  <a:pos x="T6" y="T7"/>
                </a:cxn>
                <a:cxn ang="0">
                  <a:pos x="T8" y="T9"/>
                </a:cxn>
                <a:cxn ang="0">
                  <a:pos x="T10" y="T11"/>
                </a:cxn>
              </a:cxnLst>
              <a:rect l="0" t="0" r="r" b="b"/>
              <a:pathLst>
                <a:path w="1" h="6">
                  <a:moveTo>
                    <a:pt x="0" y="0"/>
                  </a:moveTo>
                  <a:lnTo>
                    <a:pt x="0" y="0"/>
                  </a:lnTo>
                  <a:lnTo>
                    <a:pt x="0" y="0"/>
                  </a:lnTo>
                  <a:lnTo>
                    <a:pt x="0" y="5"/>
                  </a:lnTo>
                  <a:lnTo>
                    <a:pt x="0" y="5"/>
                  </a:lnTo>
                  <a:lnTo>
                    <a:pt x="0" y="0"/>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2" name="Freeform 211"/>
            <p:cNvSpPr>
              <a:spLocks noChangeArrowheads="1"/>
            </p:cNvSpPr>
            <p:nvPr/>
          </p:nvSpPr>
          <p:spPr bwMode="auto">
            <a:xfrm>
              <a:off x="10533063" y="4187825"/>
              <a:ext cx="61913" cy="149225"/>
            </a:xfrm>
            <a:custGeom>
              <a:avLst/>
              <a:gdLst>
                <a:gd name="T0" fmla="*/ 174 w 175"/>
                <a:gd name="T1" fmla="*/ 211 h 419"/>
                <a:gd name="T2" fmla="*/ 174 w 175"/>
                <a:gd name="T3" fmla="*/ 206 h 419"/>
                <a:gd name="T4" fmla="*/ 174 w 175"/>
                <a:gd name="T5" fmla="*/ 206 h 419"/>
                <a:gd name="T6" fmla="*/ 162 w 175"/>
                <a:gd name="T7" fmla="*/ 173 h 419"/>
                <a:gd name="T8" fmla="*/ 146 w 175"/>
                <a:gd name="T9" fmla="*/ 146 h 419"/>
                <a:gd name="T10" fmla="*/ 0 w 175"/>
                <a:gd name="T11" fmla="*/ 0 h 419"/>
                <a:gd name="T12" fmla="*/ 0 w 175"/>
                <a:gd name="T13" fmla="*/ 418 h 419"/>
                <a:gd name="T14" fmla="*/ 146 w 175"/>
                <a:gd name="T15" fmla="*/ 271 h 419"/>
                <a:gd name="T16" fmla="*/ 146 w 175"/>
                <a:gd name="T17" fmla="*/ 271 h 419"/>
                <a:gd name="T18" fmla="*/ 162 w 175"/>
                <a:gd name="T19" fmla="*/ 244 h 419"/>
                <a:gd name="T20" fmla="*/ 174 w 175"/>
                <a:gd name="T21" fmla="*/ 211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9">
                  <a:moveTo>
                    <a:pt x="174" y="211"/>
                  </a:moveTo>
                  <a:lnTo>
                    <a:pt x="174" y="206"/>
                  </a:lnTo>
                  <a:lnTo>
                    <a:pt x="174" y="206"/>
                  </a:lnTo>
                  <a:lnTo>
                    <a:pt x="162" y="173"/>
                  </a:lnTo>
                  <a:lnTo>
                    <a:pt x="146" y="146"/>
                  </a:lnTo>
                  <a:lnTo>
                    <a:pt x="0" y="0"/>
                  </a:lnTo>
                  <a:lnTo>
                    <a:pt x="0" y="418"/>
                  </a:lnTo>
                  <a:lnTo>
                    <a:pt x="146" y="271"/>
                  </a:lnTo>
                  <a:lnTo>
                    <a:pt x="146" y="271"/>
                  </a:lnTo>
                  <a:lnTo>
                    <a:pt x="162" y="244"/>
                  </a:lnTo>
                  <a:lnTo>
                    <a:pt x="174" y="211"/>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3" name="Freeform 212"/>
            <p:cNvSpPr>
              <a:spLocks noChangeArrowheads="1"/>
            </p:cNvSpPr>
            <p:nvPr/>
          </p:nvSpPr>
          <p:spPr bwMode="auto">
            <a:xfrm>
              <a:off x="10844213" y="3833813"/>
              <a:ext cx="374650" cy="374650"/>
            </a:xfrm>
            <a:custGeom>
              <a:avLst/>
              <a:gdLst>
                <a:gd name="T0" fmla="*/ 521 w 1043"/>
                <a:gd name="T1" fmla="*/ 1043 h 1044"/>
                <a:gd name="T2" fmla="*/ 488 w 1043"/>
                <a:gd name="T3" fmla="*/ 1032 h 1044"/>
                <a:gd name="T4" fmla="*/ 472 w 1043"/>
                <a:gd name="T5" fmla="*/ 1027 h 1044"/>
                <a:gd name="T6" fmla="*/ 456 w 1043"/>
                <a:gd name="T7" fmla="*/ 1016 h 1044"/>
                <a:gd name="T8" fmla="*/ 27 w 1043"/>
                <a:gd name="T9" fmla="*/ 582 h 1044"/>
                <a:gd name="T10" fmla="*/ 16 w 1043"/>
                <a:gd name="T11" fmla="*/ 571 h 1044"/>
                <a:gd name="T12" fmla="*/ 5 w 1043"/>
                <a:gd name="T13" fmla="*/ 555 h 1044"/>
                <a:gd name="T14" fmla="*/ 0 w 1043"/>
                <a:gd name="T15" fmla="*/ 538 h 1044"/>
                <a:gd name="T16" fmla="*/ 0 w 1043"/>
                <a:gd name="T17" fmla="*/ 522 h 1044"/>
                <a:gd name="T18" fmla="*/ 0 w 1043"/>
                <a:gd name="T19" fmla="*/ 505 h 1044"/>
                <a:gd name="T20" fmla="*/ 5 w 1043"/>
                <a:gd name="T21" fmla="*/ 489 h 1044"/>
                <a:gd name="T22" fmla="*/ 16 w 1043"/>
                <a:gd name="T23" fmla="*/ 473 h 1044"/>
                <a:gd name="T24" fmla="*/ 27 w 1043"/>
                <a:gd name="T25" fmla="*/ 457 h 1044"/>
                <a:gd name="T26" fmla="*/ 456 w 1043"/>
                <a:gd name="T27" fmla="*/ 27 h 1044"/>
                <a:gd name="T28" fmla="*/ 472 w 1043"/>
                <a:gd name="T29" fmla="*/ 16 h 1044"/>
                <a:gd name="T30" fmla="*/ 488 w 1043"/>
                <a:gd name="T31" fmla="*/ 6 h 1044"/>
                <a:gd name="T32" fmla="*/ 505 w 1043"/>
                <a:gd name="T33" fmla="*/ 0 h 1044"/>
                <a:gd name="T34" fmla="*/ 521 w 1043"/>
                <a:gd name="T35" fmla="*/ 0 h 1044"/>
                <a:gd name="T36" fmla="*/ 538 w 1043"/>
                <a:gd name="T37" fmla="*/ 0 h 1044"/>
                <a:gd name="T38" fmla="*/ 554 w 1043"/>
                <a:gd name="T39" fmla="*/ 6 h 1044"/>
                <a:gd name="T40" fmla="*/ 570 w 1043"/>
                <a:gd name="T41" fmla="*/ 16 h 1044"/>
                <a:gd name="T42" fmla="*/ 581 w 1043"/>
                <a:gd name="T43" fmla="*/ 27 h 1044"/>
                <a:gd name="T44" fmla="*/ 1015 w 1043"/>
                <a:gd name="T45" fmla="*/ 457 h 1044"/>
                <a:gd name="T46" fmla="*/ 1026 w 1043"/>
                <a:gd name="T47" fmla="*/ 473 h 1044"/>
                <a:gd name="T48" fmla="*/ 1031 w 1043"/>
                <a:gd name="T49" fmla="*/ 489 h 1044"/>
                <a:gd name="T50" fmla="*/ 1037 w 1043"/>
                <a:gd name="T51" fmla="*/ 505 h 1044"/>
                <a:gd name="T52" fmla="*/ 1042 w 1043"/>
                <a:gd name="T53" fmla="*/ 522 h 1044"/>
                <a:gd name="T54" fmla="*/ 1037 w 1043"/>
                <a:gd name="T55" fmla="*/ 538 h 1044"/>
                <a:gd name="T56" fmla="*/ 1031 w 1043"/>
                <a:gd name="T57" fmla="*/ 555 h 1044"/>
                <a:gd name="T58" fmla="*/ 1026 w 1043"/>
                <a:gd name="T59" fmla="*/ 571 h 1044"/>
                <a:gd name="T60" fmla="*/ 1015 w 1043"/>
                <a:gd name="T61" fmla="*/ 582 h 1044"/>
                <a:gd name="T62" fmla="*/ 581 w 1043"/>
                <a:gd name="T63" fmla="*/ 1016 h 1044"/>
                <a:gd name="T64" fmla="*/ 570 w 1043"/>
                <a:gd name="T65" fmla="*/ 1027 h 1044"/>
                <a:gd name="T66" fmla="*/ 554 w 1043"/>
                <a:gd name="T67" fmla="*/ 1032 h 1044"/>
                <a:gd name="T68" fmla="*/ 521 w 1043"/>
                <a:gd name="T69" fmla="*/ 1043 h 1044"/>
                <a:gd name="T70" fmla="*/ 211 w 1043"/>
                <a:gd name="T71" fmla="*/ 522 h 1044"/>
                <a:gd name="T72" fmla="*/ 521 w 1043"/>
                <a:gd name="T73" fmla="*/ 832 h 1044"/>
                <a:gd name="T74" fmla="*/ 831 w 1043"/>
                <a:gd name="T75" fmla="*/ 522 h 1044"/>
                <a:gd name="T76" fmla="*/ 521 w 1043"/>
                <a:gd name="T77" fmla="*/ 212 h 1044"/>
                <a:gd name="T78" fmla="*/ 211 w 1043"/>
                <a:gd name="T79" fmla="*/ 522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3" h="1044">
                  <a:moveTo>
                    <a:pt x="521" y="1043"/>
                  </a:moveTo>
                  <a:lnTo>
                    <a:pt x="488" y="1032"/>
                  </a:lnTo>
                  <a:lnTo>
                    <a:pt x="472" y="1027"/>
                  </a:lnTo>
                  <a:lnTo>
                    <a:pt x="456" y="1016"/>
                  </a:lnTo>
                  <a:lnTo>
                    <a:pt x="27" y="582"/>
                  </a:lnTo>
                  <a:lnTo>
                    <a:pt x="16" y="571"/>
                  </a:lnTo>
                  <a:lnTo>
                    <a:pt x="5" y="555"/>
                  </a:lnTo>
                  <a:lnTo>
                    <a:pt x="0" y="538"/>
                  </a:lnTo>
                  <a:lnTo>
                    <a:pt x="0" y="522"/>
                  </a:lnTo>
                  <a:lnTo>
                    <a:pt x="0" y="505"/>
                  </a:lnTo>
                  <a:lnTo>
                    <a:pt x="5" y="489"/>
                  </a:lnTo>
                  <a:lnTo>
                    <a:pt x="16" y="473"/>
                  </a:lnTo>
                  <a:lnTo>
                    <a:pt x="27" y="457"/>
                  </a:lnTo>
                  <a:lnTo>
                    <a:pt x="456" y="27"/>
                  </a:lnTo>
                  <a:lnTo>
                    <a:pt x="472" y="16"/>
                  </a:lnTo>
                  <a:lnTo>
                    <a:pt x="488" y="6"/>
                  </a:lnTo>
                  <a:lnTo>
                    <a:pt x="505" y="0"/>
                  </a:lnTo>
                  <a:lnTo>
                    <a:pt x="521" y="0"/>
                  </a:lnTo>
                  <a:lnTo>
                    <a:pt x="538" y="0"/>
                  </a:lnTo>
                  <a:lnTo>
                    <a:pt x="554" y="6"/>
                  </a:lnTo>
                  <a:lnTo>
                    <a:pt x="570" y="16"/>
                  </a:lnTo>
                  <a:lnTo>
                    <a:pt x="581" y="27"/>
                  </a:lnTo>
                  <a:lnTo>
                    <a:pt x="1015" y="457"/>
                  </a:lnTo>
                  <a:lnTo>
                    <a:pt x="1026" y="473"/>
                  </a:lnTo>
                  <a:lnTo>
                    <a:pt x="1031" y="489"/>
                  </a:lnTo>
                  <a:lnTo>
                    <a:pt x="1037" y="505"/>
                  </a:lnTo>
                  <a:lnTo>
                    <a:pt x="1042" y="522"/>
                  </a:lnTo>
                  <a:lnTo>
                    <a:pt x="1037" y="538"/>
                  </a:lnTo>
                  <a:lnTo>
                    <a:pt x="1031" y="555"/>
                  </a:lnTo>
                  <a:lnTo>
                    <a:pt x="1026" y="571"/>
                  </a:lnTo>
                  <a:lnTo>
                    <a:pt x="1015" y="582"/>
                  </a:lnTo>
                  <a:lnTo>
                    <a:pt x="581" y="1016"/>
                  </a:lnTo>
                  <a:lnTo>
                    <a:pt x="570" y="1027"/>
                  </a:lnTo>
                  <a:lnTo>
                    <a:pt x="554" y="1032"/>
                  </a:lnTo>
                  <a:lnTo>
                    <a:pt x="521" y="1043"/>
                  </a:lnTo>
                  <a:close/>
                  <a:moveTo>
                    <a:pt x="211" y="522"/>
                  </a:moveTo>
                  <a:lnTo>
                    <a:pt x="521" y="832"/>
                  </a:lnTo>
                  <a:lnTo>
                    <a:pt x="831" y="522"/>
                  </a:lnTo>
                  <a:lnTo>
                    <a:pt x="521" y="212"/>
                  </a:lnTo>
                  <a:lnTo>
                    <a:pt x="211" y="522"/>
                  </a:lnTo>
                  <a:close/>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4" name="Freeform 213"/>
            <p:cNvSpPr>
              <a:spLocks noChangeArrowheads="1"/>
            </p:cNvSpPr>
            <p:nvPr/>
          </p:nvSpPr>
          <p:spPr bwMode="auto">
            <a:xfrm>
              <a:off x="11156950" y="1773238"/>
              <a:ext cx="371475" cy="374650"/>
            </a:xfrm>
            <a:custGeom>
              <a:avLst/>
              <a:gdLst>
                <a:gd name="T0" fmla="*/ 515 w 1038"/>
                <a:gd name="T1" fmla="*/ 1043 h 1044"/>
                <a:gd name="T2" fmla="*/ 483 w 1038"/>
                <a:gd name="T3" fmla="*/ 1037 h 1044"/>
                <a:gd name="T4" fmla="*/ 466 w 1038"/>
                <a:gd name="T5" fmla="*/ 1026 h 1044"/>
                <a:gd name="T6" fmla="*/ 456 w 1038"/>
                <a:gd name="T7" fmla="*/ 1016 h 1044"/>
                <a:gd name="T8" fmla="*/ 21 w 1038"/>
                <a:gd name="T9" fmla="*/ 586 h 1044"/>
                <a:gd name="T10" fmla="*/ 10 w 1038"/>
                <a:gd name="T11" fmla="*/ 570 h 1044"/>
                <a:gd name="T12" fmla="*/ 5 w 1038"/>
                <a:gd name="T13" fmla="*/ 554 h 1044"/>
                <a:gd name="T14" fmla="*/ 0 w 1038"/>
                <a:gd name="T15" fmla="*/ 537 h 1044"/>
                <a:gd name="T16" fmla="*/ 0 w 1038"/>
                <a:gd name="T17" fmla="*/ 521 h 1044"/>
                <a:gd name="T18" fmla="*/ 0 w 1038"/>
                <a:gd name="T19" fmla="*/ 505 h 1044"/>
                <a:gd name="T20" fmla="*/ 5 w 1038"/>
                <a:gd name="T21" fmla="*/ 489 h 1044"/>
                <a:gd name="T22" fmla="*/ 10 w 1038"/>
                <a:gd name="T23" fmla="*/ 472 h 1044"/>
                <a:gd name="T24" fmla="*/ 21 w 1038"/>
                <a:gd name="T25" fmla="*/ 461 h 1044"/>
                <a:gd name="T26" fmla="*/ 456 w 1038"/>
                <a:gd name="T27" fmla="*/ 27 h 1044"/>
                <a:gd name="T28" fmla="*/ 466 w 1038"/>
                <a:gd name="T29" fmla="*/ 16 h 1044"/>
                <a:gd name="T30" fmla="*/ 483 w 1038"/>
                <a:gd name="T31" fmla="*/ 11 h 1044"/>
                <a:gd name="T32" fmla="*/ 499 w 1038"/>
                <a:gd name="T33" fmla="*/ 5 h 1044"/>
                <a:gd name="T34" fmla="*/ 515 w 1038"/>
                <a:gd name="T35" fmla="*/ 0 h 1044"/>
                <a:gd name="T36" fmla="*/ 531 w 1038"/>
                <a:gd name="T37" fmla="*/ 5 h 1044"/>
                <a:gd name="T38" fmla="*/ 548 w 1038"/>
                <a:gd name="T39" fmla="*/ 11 h 1044"/>
                <a:gd name="T40" fmla="*/ 564 w 1038"/>
                <a:gd name="T41" fmla="*/ 16 h 1044"/>
                <a:gd name="T42" fmla="*/ 581 w 1038"/>
                <a:gd name="T43" fmla="*/ 27 h 1044"/>
                <a:gd name="T44" fmla="*/ 1010 w 1038"/>
                <a:gd name="T45" fmla="*/ 461 h 1044"/>
                <a:gd name="T46" fmla="*/ 1020 w 1038"/>
                <a:gd name="T47" fmla="*/ 472 h 1044"/>
                <a:gd name="T48" fmla="*/ 1031 w 1038"/>
                <a:gd name="T49" fmla="*/ 489 h 1044"/>
                <a:gd name="T50" fmla="*/ 1037 w 1038"/>
                <a:gd name="T51" fmla="*/ 521 h 1044"/>
                <a:gd name="T52" fmla="*/ 1031 w 1038"/>
                <a:gd name="T53" fmla="*/ 554 h 1044"/>
                <a:gd name="T54" fmla="*/ 1020 w 1038"/>
                <a:gd name="T55" fmla="*/ 570 h 1044"/>
                <a:gd name="T56" fmla="*/ 1010 w 1038"/>
                <a:gd name="T57" fmla="*/ 586 h 1044"/>
                <a:gd name="T58" fmla="*/ 581 w 1038"/>
                <a:gd name="T59" fmla="*/ 1016 h 1044"/>
                <a:gd name="T60" fmla="*/ 564 w 1038"/>
                <a:gd name="T61" fmla="*/ 1026 h 1044"/>
                <a:gd name="T62" fmla="*/ 548 w 1038"/>
                <a:gd name="T63" fmla="*/ 1037 h 1044"/>
                <a:gd name="T64" fmla="*/ 515 w 1038"/>
                <a:gd name="T65" fmla="*/ 1043 h 1044"/>
                <a:gd name="T66" fmla="*/ 206 w 1038"/>
                <a:gd name="T67" fmla="*/ 521 h 1044"/>
                <a:gd name="T68" fmla="*/ 515 w 1038"/>
                <a:gd name="T69" fmla="*/ 831 h 1044"/>
                <a:gd name="T70" fmla="*/ 825 w 1038"/>
                <a:gd name="T71" fmla="*/ 521 h 1044"/>
                <a:gd name="T72" fmla="*/ 515 w 1038"/>
                <a:gd name="T73" fmla="*/ 211 h 1044"/>
                <a:gd name="T74" fmla="*/ 206 w 1038"/>
                <a:gd name="T75" fmla="*/ 521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8" h="1044">
                  <a:moveTo>
                    <a:pt x="515" y="1043"/>
                  </a:moveTo>
                  <a:lnTo>
                    <a:pt x="483" y="1037"/>
                  </a:lnTo>
                  <a:lnTo>
                    <a:pt x="466" y="1026"/>
                  </a:lnTo>
                  <a:lnTo>
                    <a:pt x="456" y="1016"/>
                  </a:lnTo>
                  <a:lnTo>
                    <a:pt x="21" y="586"/>
                  </a:lnTo>
                  <a:lnTo>
                    <a:pt x="10" y="570"/>
                  </a:lnTo>
                  <a:lnTo>
                    <a:pt x="5" y="554"/>
                  </a:lnTo>
                  <a:lnTo>
                    <a:pt x="0" y="537"/>
                  </a:lnTo>
                  <a:lnTo>
                    <a:pt x="0" y="521"/>
                  </a:lnTo>
                  <a:lnTo>
                    <a:pt x="0" y="505"/>
                  </a:lnTo>
                  <a:lnTo>
                    <a:pt x="5" y="489"/>
                  </a:lnTo>
                  <a:lnTo>
                    <a:pt x="10" y="472"/>
                  </a:lnTo>
                  <a:lnTo>
                    <a:pt x="21" y="461"/>
                  </a:lnTo>
                  <a:lnTo>
                    <a:pt x="456" y="27"/>
                  </a:lnTo>
                  <a:lnTo>
                    <a:pt x="466" y="16"/>
                  </a:lnTo>
                  <a:lnTo>
                    <a:pt x="483" y="11"/>
                  </a:lnTo>
                  <a:lnTo>
                    <a:pt x="499" y="5"/>
                  </a:lnTo>
                  <a:lnTo>
                    <a:pt x="515" y="0"/>
                  </a:lnTo>
                  <a:lnTo>
                    <a:pt x="531" y="5"/>
                  </a:lnTo>
                  <a:lnTo>
                    <a:pt x="548" y="11"/>
                  </a:lnTo>
                  <a:lnTo>
                    <a:pt x="564" y="16"/>
                  </a:lnTo>
                  <a:lnTo>
                    <a:pt x="581" y="27"/>
                  </a:lnTo>
                  <a:lnTo>
                    <a:pt x="1010" y="461"/>
                  </a:lnTo>
                  <a:lnTo>
                    <a:pt x="1020" y="472"/>
                  </a:lnTo>
                  <a:lnTo>
                    <a:pt x="1031" y="489"/>
                  </a:lnTo>
                  <a:lnTo>
                    <a:pt x="1037" y="521"/>
                  </a:lnTo>
                  <a:lnTo>
                    <a:pt x="1031" y="554"/>
                  </a:lnTo>
                  <a:lnTo>
                    <a:pt x="1020" y="570"/>
                  </a:lnTo>
                  <a:lnTo>
                    <a:pt x="1010" y="586"/>
                  </a:lnTo>
                  <a:lnTo>
                    <a:pt x="581" y="1016"/>
                  </a:lnTo>
                  <a:lnTo>
                    <a:pt x="564" y="1026"/>
                  </a:lnTo>
                  <a:lnTo>
                    <a:pt x="548" y="1037"/>
                  </a:lnTo>
                  <a:lnTo>
                    <a:pt x="515" y="1043"/>
                  </a:lnTo>
                  <a:close/>
                  <a:moveTo>
                    <a:pt x="206" y="521"/>
                  </a:moveTo>
                  <a:lnTo>
                    <a:pt x="515" y="831"/>
                  </a:lnTo>
                  <a:lnTo>
                    <a:pt x="825" y="521"/>
                  </a:lnTo>
                  <a:lnTo>
                    <a:pt x="515" y="211"/>
                  </a:lnTo>
                  <a:lnTo>
                    <a:pt x="206" y="521"/>
                  </a:lnTo>
                  <a:close/>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5" name="Freeform 214"/>
            <p:cNvSpPr>
              <a:spLocks noChangeArrowheads="1"/>
            </p:cNvSpPr>
            <p:nvPr/>
          </p:nvSpPr>
          <p:spPr bwMode="auto">
            <a:xfrm>
              <a:off x="11623675" y="693738"/>
              <a:ext cx="371475" cy="373062"/>
            </a:xfrm>
            <a:custGeom>
              <a:avLst/>
              <a:gdLst>
                <a:gd name="T0" fmla="*/ 516 w 1038"/>
                <a:gd name="T1" fmla="*/ 1038 h 1039"/>
                <a:gd name="T2" fmla="*/ 483 w 1038"/>
                <a:gd name="T3" fmla="*/ 1032 h 1039"/>
                <a:gd name="T4" fmla="*/ 473 w 1038"/>
                <a:gd name="T5" fmla="*/ 1026 h 1039"/>
                <a:gd name="T6" fmla="*/ 456 w 1038"/>
                <a:gd name="T7" fmla="*/ 1016 h 1039"/>
                <a:gd name="T8" fmla="*/ 22 w 1038"/>
                <a:gd name="T9" fmla="*/ 581 h 1039"/>
                <a:gd name="T10" fmla="*/ 11 w 1038"/>
                <a:gd name="T11" fmla="*/ 570 h 1039"/>
                <a:gd name="T12" fmla="*/ 6 w 1038"/>
                <a:gd name="T13" fmla="*/ 554 h 1039"/>
                <a:gd name="T14" fmla="*/ 0 w 1038"/>
                <a:gd name="T15" fmla="*/ 538 h 1039"/>
                <a:gd name="T16" fmla="*/ 0 w 1038"/>
                <a:gd name="T17" fmla="*/ 522 h 1039"/>
                <a:gd name="T18" fmla="*/ 0 w 1038"/>
                <a:gd name="T19" fmla="*/ 505 h 1039"/>
                <a:gd name="T20" fmla="*/ 6 w 1038"/>
                <a:gd name="T21" fmla="*/ 489 h 1039"/>
                <a:gd name="T22" fmla="*/ 11 w 1038"/>
                <a:gd name="T23" fmla="*/ 473 h 1039"/>
                <a:gd name="T24" fmla="*/ 22 w 1038"/>
                <a:gd name="T25" fmla="*/ 456 h 1039"/>
                <a:gd name="T26" fmla="*/ 456 w 1038"/>
                <a:gd name="T27" fmla="*/ 27 h 1039"/>
                <a:gd name="T28" fmla="*/ 467 w 1038"/>
                <a:gd name="T29" fmla="*/ 16 h 1039"/>
                <a:gd name="T30" fmla="*/ 483 w 1038"/>
                <a:gd name="T31" fmla="*/ 6 h 1039"/>
                <a:gd name="T32" fmla="*/ 500 w 1038"/>
                <a:gd name="T33" fmla="*/ 0 h 1039"/>
                <a:gd name="T34" fmla="*/ 516 w 1038"/>
                <a:gd name="T35" fmla="*/ 0 h 1039"/>
                <a:gd name="T36" fmla="*/ 532 w 1038"/>
                <a:gd name="T37" fmla="*/ 0 h 1039"/>
                <a:gd name="T38" fmla="*/ 548 w 1038"/>
                <a:gd name="T39" fmla="*/ 6 h 1039"/>
                <a:gd name="T40" fmla="*/ 565 w 1038"/>
                <a:gd name="T41" fmla="*/ 16 h 1039"/>
                <a:gd name="T42" fmla="*/ 581 w 1038"/>
                <a:gd name="T43" fmla="*/ 27 h 1039"/>
                <a:gd name="T44" fmla="*/ 1010 w 1038"/>
                <a:gd name="T45" fmla="*/ 456 h 1039"/>
                <a:gd name="T46" fmla="*/ 1021 w 1038"/>
                <a:gd name="T47" fmla="*/ 473 h 1039"/>
                <a:gd name="T48" fmla="*/ 1031 w 1038"/>
                <a:gd name="T49" fmla="*/ 489 h 1039"/>
                <a:gd name="T50" fmla="*/ 1037 w 1038"/>
                <a:gd name="T51" fmla="*/ 505 h 1039"/>
                <a:gd name="T52" fmla="*/ 1037 w 1038"/>
                <a:gd name="T53" fmla="*/ 522 h 1039"/>
                <a:gd name="T54" fmla="*/ 1037 w 1038"/>
                <a:gd name="T55" fmla="*/ 538 h 1039"/>
                <a:gd name="T56" fmla="*/ 1031 w 1038"/>
                <a:gd name="T57" fmla="*/ 554 h 1039"/>
                <a:gd name="T58" fmla="*/ 1021 w 1038"/>
                <a:gd name="T59" fmla="*/ 570 h 1039"/>
                <a:gd name="T60" fmla="*/ 1010 w 1038"/>
                <a:gd name="T61" fmla="*/ 581 h 1039"/>
                <a:gd name="T62" fmla="*/ 581 w 1038"/>
                <a:gd name="T63" fmla="*/ 1016 h 1039"/>
                <a:gd name="T64" fmla="*/ 565 w 1038"/>
                <a:gd name="T65" fmla="*/ 1026 h 1039"/>
                <a:gd name="T66" fmla="*/ 548 w 1038"/>
                <a:gd name="T67" fmla="*/ 1032 h 1039"/>
                <a:gd name="T68" fmla="*/ 516 w 1038"/>
                <a:gd name="T69" fmla="*/ 1038 h 1039"/>
                <a:gd name="T70" fmla="*/ 206 w 1038"/>
                <a:gd name="T71" fmla="*/ 522 h 1039"/>
                <a:gd name="T72" fmla="*/ 516 w 1038"/>
                <a:gd name="T73" fmla="*/ 831 h 1039"/>
                <a:gd name="T74" fmla="*/ 825 w 1038"/>
                <a:gd name="T75" fmla="*/ 522 h 1039"/>
                <a:gd name="T76" fmla="*/ 516 w 1038"/>
                <a:gd name="T77" fmla="*/ 212 h 1039"/>
                <a:gd name="T78" fmla="*/ 206 w 1038"/>
                <a:gd name="T79" fmla="*/ 522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8" h="1039">
                  <a:moveTo>
                    <a:pt x="516" y="1038"/>
                  </a:moveTo>
                  <a:lnTo>
                    <a:pt x="483" y="1032"/>
                  </a:lnTo>
                  <a:lnTo>
                    <a:pt x="473" y="1026"/>
                  </a:lnTo>
                  <a:lnTo>
                    <a:pt x="456" y="1016"/>
                  </a:lnTo>
                  <a:lnTo>
                    <a:pt x="22" y="581"/>
                  </a:lnTo>
                  <a:lnTo>
                    <a:pt x="11" y="570"/>
                  </a:lnTo>
                  <a:lnTo>
                    <a:pt x="6" y="554"/>
                  </a:lnTo>
                  <a:lnTo>
                    <a:pt x="0" y="538"/>
                  </a:lnTo>
                  <a:lnTo>
                    <a:pt x="0" y="522"/>
                  </a:lnTo>
                  <a:lnTo>
                    <a:pt x="0" y="505"/>
                  </a:lnTo>
                  <a:lnTo>
                    <a:pt x="6" y="489"/>
                  </a:lnTo>
                  <a:lnTo>
                    <a:pt x="11" y="473"/>
                  </a:lnTo>
                  <a:lnTo>
                    <a:pt x="22" y="456"/>
                  </a:lnTo>
                  <a:lnTo>
                    <a:pt x="456" y="27"/>
                  </a:lnTo>
                  <a:lnTo>
                    <a:pt x="467" y="16"/>
                  </a:lnTo>
                  <a:lnTo>
                    <a:pt x="483" y="6"/>
                  </a:lnTo>
                  <a:lnTo>
                    <a:pt x="500" y="0"/>
                  </a:lnTo>
                  <a:lnTo>
                    <a:pt x="516" y="0"/>
                  </a:lnTo>
                  <a:lnTo>
                    <a:pt x="532" y="0"/>
                  </a:lnTo>
                  <a:lnTo>
                    <a:pt x="548" y="6"/>
                  </a:lnTo>
                  <a:lnTo>
                    <a:pt x="565" y="16"/>
                  </a:lnTo>
                  <a:lnTo>
                    <a:pt x="581" y="27"/>
                  </a:lnTo>
                  <a:lnTo>
                    <a:pt x="1010" y="456"/>
                  </a:lnTo>
                  <a:lnTo>
                    <a:pt x="1021" y="473"/>
                  </a:lnTo>
                  <a:lnTo>
                    <a:pt x="1031" y="489"/>
                  </a:lnTo>
                  <a:lnTo>
                    <a:pt x="1037" y="505"/>
                  </a:lnTo>
                  <a:lnTo>
                    <a:pt x="1037" y="522"/>
                  </a:lnTo>
                  <a:lnTo>
                    <a:pt x="1037" y="538"/>
                  </a:lnTo>
                  <a:lnTo>
                    <a:pt x="1031" y="554"/>
                  </a:lnTo>
                  <a:lnTo>
                    <a:pt x="1021" y="570"/>
                  </a:lnTo>
                  <a:lnTo>
                    <a:pt x="1010" y="581"/>
                  </a:lnTo>
                  <a:lnTo>
                    <a:pt x="581" y="1016"/>
                  </a:lnTo>
                  <a:lnTo>
                    <a:pt x="565" y="1026"/>
                  </a:lnTo>
                  <a:lnTo>
                    <a:pt x="548" y="1032"/>
                  </a:lnTo>
                  <a:lnTo>
                    <a:pt x="516" y="1038"/>
                  </a:lnTo>
                  <a:close/>
                  <a:moveTo>
                    <a:pt x="206" y="522"/>
                  </a:moveTo>
                  <a:lnTo>
                    <a:pt x="516" y="831"/>
                  </a:lnTo>
                  <a:lnTo>
                    <a:pt x="825" y="522"/>
                  </a:lnTo>
                  <a:lnTo>
                    <a:pt x="516" y="212"/>
                  </a:lnTo>
                  <a:lnTo>
                    <a:pt x="206" y="522"/>
                  </a:lnTo>
                  <a:close/>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6" name="Freeform 215"/>
            <p:cNvSpPr>
              <a:spLocks noChangeArrowheads="1"/>
            </p:cNvSpPr>
            <p:nvPr/>
          </p:nvSpPr>
          <p:spPr bwMode="auto">
            <a:xfrm>
              <a:off x="10999788" y="4176713"/>
              <a:ext cx="61913" cy="1144587"/>
            </a:xfrm>
            <a:custGeom>
              <a:avLst/>
              <a:gdLst>
                <a:gd name="T0" fmla="*/ 174 w 175"/>
                <a:gd name="T1" fmla="*/ 3183 h 3184"/>
                <a:gd name="T2" fmla="*/ 0 w 175"/>
                <a:gd name="T3" fmla="*/ 3183 h 3184"/>
                <a:gd name="T4" fmla="*/ 0 w 175"/>
                <a:gd name="T5" fmla="*/ 0 h 3184"/>
                <a:gd name="T6" fmla="*/ 174 w 175"/>
                <a:gd name="T7" fmla="*/ 0 h 3184"/>
                <a:gd name="T8" fmla="*/ 174 w 175"/>
                <a:gd name="T9" fmla="*/ 3183 h 3184"/>
              </a:gdLst>
              <a:ahLst/>
              <a:cxnLst>
                <a:cxn ang="0">
                  <a:pos x="T0" y="T1"/>
                </a:cxn>
                <a:cxn ang="0">
                  <a:pos x="T2" y="T3"/>
                </a:cxn>
                <a:cxn ang="0">
                  <a:pos x="T4" y="T5"/>
                </a:cxn>
                <a:cxn ang="0">
                  <a:pos x="T6" y="T7"/>
                </a:cxn>
                <a:cxn ang="0">
                  <a:pos x="T8" y="T9"/>
                </a:cxn>
              </a:cxnLst>
              <a:rect l="0" t="0" r="r" b="b"/>
              <a:pathLst>
                <a:path w="175" h="3184">
                  <a:moveTo>
                    <a:pt x="174" y="3183"/>
                  </a:moveTo>
                  <a:lnTo>
                    <a:pt x="0" y="3183"/>
                  </a:lnTo>
                  <a:lnTo>
                    <a:pt x="0" y="0"/>
                  </a:lnTo>
                  <a:lnTo>
                    <a:pt x="174" y="0"/>
                  </a:lnTo>
                  <a:lnTo>
                    <a:pt x="174" y="3183"/>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7" name="Freeform 216"/>
            <p:cNvSpPr>
              <a:spLocks noChangeArrowheads="1"/>
            </p:cNvSpPr>
            <p:nvPr/>
          </p:nvSpPr>
          <p:spPr bwMode="auto">
            <a:xfrm>
              <a:off x="11777663" y="2163763"/>
              <a:ext cx="61913" cy="282575"/>
            </a:xfrm>
            <a:custGeom>
              <a:avLst/>
              <a:gdLst>
                <a:gd name="T0" fmla="*/ 174 w 175"/>
                <a:gd name="T1" fmla="*/ 788 h 789"/>
                <a:gd name="T2" fmla="*/ 0 w 175"/>
                <a:gd name="T3" fmla="*/ 788 h 789"/>
                <a:gd name="T4" fmla="*/ 0 w 175"/>
                <a:gd name="T5" fmla="*/ 0 h 789"/>
                <a:gd name="T6" fmla="*/ 174 w 175"/>
                <a:gd name="T7" fmla="*/ 0 h 789"/>
                <a:gd name="T8" fmla="*/ 174 w 175"/>
                <a:gd name="T9" fmla="*/ 788 h 789"/>
              </a:gdLst>
              <a:ahLst/>
              <a:cxnLst>
                <a:cxn ang="0">
                  <a:pos x="T0" y="T1"/>
                </a:cxn>
                <a:cxn ang="0">
                  <a:pos x="T2" y="T3"/>
                </a:cxn>
                <a:cxn ang="0">
                  <a:pos x="T4" y="T5"/>
                </a:cxn>
                <a:cxn ang="0">
                  <a:pos x="T6" y="T7"/>
                </a:cxn>
                <a:cxn ang="0">
                  <a:pos x="T8" y="T9"/>
                </a:cxn>
              </a:cxnLst>
              <a:rect l="0" t="0" r="r" b="b"/>
              <a:pathLst>
                <a:path w="175" h="789">
                  <a:moveTo>
                    <a:pt x="174" y="788"/>
                  </a:moveTo>
                  <a:lnTo>
                    <a:pt x="0" y="788"/>
                  </a:lnTo>
                  <a:lnTo>
                    <a:pt x="0" y="0"/>
                  </a:lnTo>
                  <a:lnTo>
                    <a:pt x="174" y="0"/>
                  </a:lnTo>
                  <a:lnTo>
                    <a:pt x="174" y="788"/>
                  </a:lnTo>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8" name="Freeform 217"/>
            <p:cNvSpPr>
              <a:spLocks noChangeArrowheads="1"/>
            </p:cNvSpPr>
            <p:nvPr/>
          </p:nvSpPr>
          <p:spPr bwMode="auto">
            <a:xfrm>
              <a:off x="11156950" y="3522663"/>
              <a:ext cx="371475" cy="373062"/>
            </a:xfrm>
            <a:custGeom>
              <a:avLst/>
              <a:gdLst>
                <a:gd name="T0" fmla="*/ 515 w 1038"/>
                <a:gd name="T1" fmla="*/ 1038 h 1039"/>
                <a:gd name="T2" fmla="*/ 483 w 1038"/>
                <a:gd name="T3" fmla="*/ 1032 h 1039"/>
                <a:gd name="T4" fmla="*/ 466 w 1038"/>
                <a:gd name="T5" fmla="*/ 1027 h 1039"/>
                <a:gd name="T6" fmla="*/ 456 w 1038"/>
                <a:gd name="T7" fmla="*/ 1011 h 1039"/>
                <a:gd name="T8" fmla="*/ 21 w 1038"/>
                <a:gd name="T9" fmla="*/ 582 h 1039"/>
                <a:gd name="T10" fmla="*/ 10 w 1038"/>
                <a:gd name="T11" fmla="*/ 565 h 1039"/>
                <a:gd name="T12" fmla="*/ 5 w 1038"/>
                <a:gd name="T13" fmla="*/ 555 h 1039"/>
                <a:gd name="T14" fmla="*/ 0 w 1038"/>
                <a:gd name="T15" fmla="*/ 538 h 1039"/>
                <a:gd name="T16" fmla="*/ 0 w 1038"/>
                <a:gd name="T17" fmla="*/ 516 h 1039"/>
                <a:gd name="T18" fmla="*/ 0 w 1038"/>
                <a:gd name="T19" fmla="*/ 500 h 1039"/>
                <a:gd name="T20" fmla="*/ 5 w 1038"/>
                <a:gd name="T21" fmla="*/ 484 h 1039"/>
                <a:gd name="T22" fmla="*/ 10 w 1038"/>
                <a:gd name="T23" fmla="*/ 473 h 1039"/>
                <a:gd name="T24" fmla="*/ 21 w 1038"/>
                <a:gd name="T25" fmla="*/ 457 h 1039"/>
                <a:gd name="T26" fmla="*/ 456 w 1038"/>
                <a:gd name="T27" fmla="*/ 22 h 1039"/>
                <a:gd name="T28" fmla="*/ 466 w 1038"/>
                <a:gd name="T29" fmla="*/ 12 h 1039"/>
                <a:gd name="T30" fmla="*/ 483 w 1038"/>
                <a:gd name="T31" fmla="*/ 6 h 1039"/>
                <a:gd name="T32" fmla="*/ 499 w 1038"/>
                <a:gd name="T33" fmla="*/ 0 h 1039"/>
                <a:gd name="T34" fmla="*/ 515 w 1038"/>
                <a:gd name="T35" fmla="*/ 0 h 1039"/>
                <a:gd name="T36" fmla="*/ 531 w 1038"/>
                <a:gd name="T37" fmla="*/ 0 h 1039"/>
                <a:gd name="T38" fmla="*/ 548 w 1038"/>
                <a:gd name="T39" fmla="*/ 6 h 1039"/>
                <a:gd name="T40" fmla="*/ 564 w 1038"/>
                <a:gd name="T41" fmla="*/ 12 h 1039"/>
                <a:gd name="T42" fmla="*/ 581 w 1038"/>
                <a:gd name="T43" fmla="*/ 22 h 1039"/>
                <a:gd name="T44" fmla="*/ 1010 w 1038"/>
                <a:gd name="T45" fmla="*/ 457 h 1039"/>
                <a:gd name="T46" fmla="*/ 1020 w 1038"/>
                <a:gd name="T47" fmla="*/ 473 h 1039"/>
                <a:gd name="T48" fmla="*/ 1031 w 1038"/>
                <a:gd name="T49" fmla="*/ 484 h 1039"/>
                <a:gd name="T50" fmla="*/ 1037 w 1038"/>
                <a:gd name="T51" fmla="*/ 500 h 1039"/>
                <a:gd name="T52" fmla="*/ 1037 w 1038"/>
                <a:gd name="T53" fmla="*/ 516 h 1039"/>
                <a:gd name="T54" fmla="*/ 1037 w 1038"/>
                <a:gd name="T55" fmla="*/ 538 h 1039"/>
                <a:gd name="T56" fmla="*/ 1031 w 1038"/>
                <a:gd name="T57" fmla="*/ 555 h 1039"/>
                <a:gd name="T58" fmla="*/ 1020 w 1038"/>
                <a:gd name="T59" fmla="*/ 565 h 1039"/>
                <a:gd name="T60" fmla="*/ 1010 w 1038"/>
                <a:gd name="T61" fmla="*/ 582 h 1039"/>
                <a:gd name="T62" fmla="*/ 581 w 1038"/>
                <a:gd name="T63" fmla="*/ 1011 h 1039"/>
                <a:gd name="T64" fmla="*/ 564 w 1038"/>
                <a:gd name="T65" fmla="*/ 1027 h 1039"/>
                <a:gd name="T66" fmla="*/ 548 w 1038"/>
                <a:gd name="T67" fmla="*/ 1032 h 1039"/>
                <a:gd name="T68" fmla="*/ 515 w 1038"/>
                <a:gd name="T69" fmla="*/ 1038 h 1039"/>
                <a:gd name="T70" fmla="*/ 206 w 1038"/>
                <a:gd name="T71" fmla="*/ 516 h 1039"/>
                <a:gd name="T72" fmla="*/ 515 w 1038"/>
                <a:gd name="T73" fmla="*/ 832 h 1039"/>
                <a:gd name="T74" fmla="*/ 825 w 1038"/>
                <a:gd name="T75" fmla="*/ 516 h 1039"/>
                <a:gd name="T76" fmla="*/ 515 w 1038"/>
                <a:gd name="T77" fmla="*/ 207 h 1039"/>
                <a:gd name="T78" fmla="*/ 206 w 1038"/>
                <a:gd name="T79" fmla="*/ 516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8" h="1039">
                  <a:moveTo>
                    <a:pt x="515" y="1038"/>
                  </a:moveTo>
                  <a:lnTo>
                    <a:pt x="483" y="1032"/>
                  </a:lnTo>
                  <a:lnTo>
                    <a:pt x="466" y="1027"/>
                  </a:lnTo>
                  <a:lnTo>
                    <a:pt x="456" y="1011"/>
                  </a:lnTo>
                  <a:lnTo>
                    <a:pt x="21" y="582"/>
                  </a:lnTo>
                  <a:lnTo>
                    <a:pt x="10" y="565"/>
                  </a:lnTo>
                  <a:lnTo>
                    <a:pt x="5" y="555"/>
                  </a:lnTo>
                  <a:lnTo>
                    <a:pt x="0" y="538"/>
                  </a:lnTo>
                  <a:lnTo>
                    <a:pt x="0" y="516"/>
                  </a:lnTo>
                  <a:lnTo>
                    <a:pt x="0" y="500"/>
                  </a:lnTo>
                  <a:lnTo>
                    <a:pt x="5" y="484"/>
                  </a:lnTo>
                  <a:lnTo>
                    <a:pt x="10" y="473"/>
                  </a:lnTo>
                  <a:lnTo>
                    <a:pt x="21" y="457"/>
                  </a:lnTo>
                  <a:lnTo>
                    <a:pt x="456" y="22"/>
                  </a:lnTo>
                  <a:lnTo>
                    <a:pt x="466" y="12"/>
                  </a:lnTo>
                  <a:lnTo>
                    <a:pt x="483" y="6"/>
                  </a:lnTo>
                  <a:lnTo>
                    <a:pt x="499" y="0"/>
                  </a:lnTo>
                  <a:lnTo>
                    <a:pt x="515" y="0"/>
                  </a:lnTo>
                  <a:lnTo>
                    <a:pt x="531" y="0"/>
                  </a:lnTo>
                  <a:lnTo>
                    <a:pt x="548" y="6"/>
                  </a:lnTo>
                  <a:lnTo>
                    <a:pt x="564" y="12"/>
                  </a:lnTo>
                  <a:lnTo>
                    <a:pt x="581" y="22"/>
                  </a:lnTo>
                  <a:lnTo>
                    <a:pt x="1010" y="457"/>
                  </a:lnTo>
                  <a:lnTo>
                    <a:pt x="1020" y="473"/>
                  </a:lnTo>
                  <a:lnTo>
                    <a:pt x="1031" y="484"/>
                  </a:lnTo>
                  <a:lnTo>
                    <a:pt x="1037" y="500"/>
                  </a:lnTo>
                  <a:lnTo>
                    <a:pt x="1037" y="516"/>
                  </a:lnTo>
                  <a:lnTo>
                    <a:pt x="1037" y="538"/>
                  </a:lnTo>
                  <a:lnTo>
                    <a:pt x="1031" y="555"/>
                  </a:lnTo>
                  <a:lnTo>
                    <a:pt x="1020" y="565"/>
                  </a:lnTo>
                  <a:lnTo>
                    <a:pt x="1010" y="582"/>
                  </a:lnTo>
                  <a:lnTo>
                    <a:pt x="581" y="1011"/>
                  </a:lnTo>
                  <a:lnTo>
                    <a:pt x="564" y="1027"/>
                  </a:lnTo>
                  <a:lnTo>
                    <a:pt x="548" y="1032"/>
                  </a:lnTo>
                  <a:lnTo>
                    <a:pt x="515" y="1038"/>
                  </a:lnTo>
                  <a:close/>
                  <a:moveTo>
                    <a:pt x="206" y="516"/>
                  </a:moveTo>
                  <a:lnTo>
                    <a:pt x="515" y="832"/>
                  </a:lnTo>
                  <a:lnTo>
                    <a:pt x="825" y="516"/>
                  </a:lnTo>
                  <a:lnTo>
                    <a:pt x="515" y="207"/>
                  </a:lnTo>
                  <a:lnTo>
                    <a:pt x="206" y="516"/>
                  </a:lnTo>
                  <a:close/>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9" name="Freeform 218"/>
            <p:cNvSpPr>
              <a:spLocks noChangeArrowheads="1"/>
            </p:cNvSpPr>
            <p:nvPr/>
          </p:nvSpPr>
          <p:spPr bwMode="auto">
            <a:xfrm>
              <a:off x="11623675" y="1619250"/>
              <a:ext cx="61913" cy="984250"/>
            </a:xfrm>
            <a:custGeom>
              <a:avLst/>
              <a:gdLst>
                <a:gd name="T0" fmla="*/ 0 w 175"/>
                <a:gd name="T1" fmla="*/ 272 h 2739"/>
                <a:gd name="T2" fmla="*/ 0 w 175"/>
                <a:gd name="T3" fmla="*/ 2738 h 2739"/>
                <a:gd name="T4" fmla="*/ 174 w 175"/>
                <a:gd name="T5" fmla="*/ 2738 h 2739"/>
                <a:gd name="T6" fmla="*/ 174 w 175"/>
                <a:gd name="T7" fmla="*/ 0 h 2739"/>
                <a:gd name="T8" fmla="*/ 174 w 175"/>
                <a:gd name="T9" fmla="*/ 0 h 2739"/>
                <a:gd name="T10" fmla="*/ 169 w 175"/>
                <a:gd name="T11" fmla="*/ 44 h 2739"/>
                <a:gd name="T12" fmla="*/ 158 w 175"/>
                <a:gd name="T13" fmla="*/ 87 h 2739"/>
                <a:gd name="T14" fmla="*/ 141 w 175"/>
                <a:gd name="T15" fmla="*/ 125 h 2739"/>
                <a:gd name="T16" fmla="*/ 125 w 175"/>
                <a:gd name="T17" fmla="*/ 164 h 2739"/>
                <a:gd name="T18" fmla="*/ 98 w 175"/>
                <a:gd name="T19" fmla="*/ 196 h 2739"/>
                <a:gd name="T20" fmla="*/ 71 w 175"/>
                <a:gd name="T21" fmla="*/ 223 h 2739"/>
                <a:gd name="T22" fmla="*/ 33 w 175"/>
                <a:gd name="T23" fmla="*/ 250 h 2739"/>
                <a:gd name="T24" fmla="*/ 0 w 175"/>
                <a:gd name="T25" fmla="*/ 272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2739">
                  <a:moveTo>
                    <a:pt x="0" y="272"/>
                  </a:moveTo>
                  <a:lnTo>
                    <a:pt x="0" y="2738"/>
                  </a:lnTo>
                  <a:lnTo>
                    <a:pt x="174" y="2738"/>
                  </a:lnTo>
                  <a:lnTo>
                    <a:pt x="174" y="0"/>
                  </a:lnTo>
                  <a:lnTo>
                    <a:pt x="174" y="0"/>
                  </a:lnTo>
                  <a:lnTo>
                    <a:pt x="169" y="44"/>
                  </a:lnTo>
                  <a:lnTo>
                    <a:pt x="158" y="87"/>
                  </a:lnTo>
                  <a:lnTo>
                    <a:pt x="141" y="125"/>
                  </a:lnTo>
                  <a:lnTo>
                    <a:pt x="125" y="164"/>
                  </a:lnTo>
                  <a:lnTo>
                    <a:pt x="98" y="196"/>
                  </a:lnTo>
                  <a:lnTo>
                    <a:pt x="71" y="223"/>
                  </a:lnTo>
                  <a:lnTo>
                    <a:pt x="33" y="250"/>
                  </a:lnTo>
                  <a:lnTo>
                    <a:pt x="0" y="272"/>
                  </a:lnTo>
                </a:path>
              </a:pathLst>
            </a:custGeom>
            <a:solidFill>
              <a:srgbClr val="65CB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0" name="Freeform 219"/>
            <p:cNvSpPr>
              <a:spLocks noChangeArrowheads="1"/>
            </p:cNvSpPr>
            <p:nvPr/>
          </p:nvSpPr>
          <p:spPr bwMode="auto">
            <a:xfrm>
              <a:off x="11530013" y="1509713"/>
              <a:ext cx="92075" cy="107950"/>
            </a:xfrm>
            <a:custGeom>
              <a:avLst/>
              <a:gdLst>
                <a:gd name="T0" fmla="*/ 130 w 261"/>
                <a:gd name="T1" fmla="*/ 174 h 305"/>
                <a:gd name="T2" fmla="*/ 130 w 261"/>
                <a:gd name="T3" fmla="*/ 174 h 305"/>
                <a:gd name="T4" fmla="*/ 157 w 261"/>
                <a:gd name="T5" fmla="*/ 174 h 305"/>
                <a:gd name="T6" fmla="*/ 179 w 261"/>
                <a:gd name="T7" fmla="*/ 185 h 305"/>
                <a:gd name="T8" fmla="*/ 200 w 261"/>
                <a:gd name="T9" fmla="*/ 196 h 305"/>
                <a:gd name="T10" fmla="*/ 222 w 261"/>
                <a:gd name="T11" fmla="*/ 212 h 305"/>
                <a:gd name="T12" fmla="*/ 238 w 261"/>
                <a:gd name="T13" fmla="*/ 228 h 305"/>
                <a:gd name="T14" fmla="*/ 249 w 261"/>
                <a:gd name="T15" fmla="*/ 250 h 305"/>
                <a:gd name="T16" fmla="*/ 254 w 261"/>
                <a:gd name="T17" fmla="*/ 277 h 305"/>
                <a:gd name="T18" fmla="*/ 260 w 261"/>
                <a:gd name="T19" fmla="*/ 304 h 305"/>
                <a:gd name="T20" fmla="*/ 260 w 261"/>
                <a:gd name="T21" fmla="*/ 27 h 305"/>
                <a:gd name="T22" fmla="*/ 260 w 261"/>
                <a:gd name="T23" fmla="*/ 27 h 305"/>
                <a:gd name="T24" fmla="*/ 227 w 261"/>
                <a:gd name="T25" fmla="*/ 16 h 305"/>
                <a:gd name="T26" fmla="*/ 195 w 261"/>
                <a:gd name="T27" fmla="*/ 6 h 305"/>
                <a:gd name="T28" fmla="*/ 162 w 261"/>
                <a:gd name="T29" fmla="*/ 0 h 305"/>
                <a:gd name="T30" fmla="*/ 130 w 261"/>
                <a:gd name="T31" fmla="*/ 0 h 305"/>
                <a:gd name="T32" fmla="*/ 130 w 261"/>
                <a:gd name="T33" fmla="*/ 0 h 305"/>
                <a:gd name="T34" fmla="*/ 92 w 261"/>
                <a:gd name="T35" fmla="*/ 0 h 305"/>
                <a:gd name="T36" fmla="*/ 59 w 261"/>
                <a:gd name="T37" fmla="*/ 6 h 305"/>
                <a:gd name="T38" fmla="*/ 32 w 261"/>
                <a:gd name="T39" fmla="*/ 16 h 305"/>
                <a:gd name="T40" fmla="*/ 0 w 261"/>
                <a:gd name="T41" fmla="*/ 27 h 305"/>
                <a:gd name="T42" fmla="*/ 0 w 261"/>
                <a:gd name="T43" fmla="*/ 304 h 305"/>
                <a:gd name="T44" fmla="*/ 0 w 261"/>
                <a:gd name="T45" fmla="*/ 304 h 305"/>
                <a:gd name="T46" fmla="*/ 0 w 261"/>
                <a:gd name="T47" fmla="*/ 277 h 305"/>
                <a:gd name="T48" fmla="*/ 10 w 261"/>
                <a:gd name="T49" fmla="*/ 250 h 305"/>
                <a:gd name="T50" fmla="*/ 21 w 261"/>
                <a:gd name="T51" fmla="*/ 228 h 305"/>
                <a:gd name="T52" fmla="*/ 37 w 261"/>
                <a:gd name="T53" fmla="*/ 212 h 305"/>
                <a:gd name="T54" fmla="*/ 54 w 261"/>
                <a:gd name="T55" fmla="*/ 196 h 305"/>
                <a:gd name="T56" fmla="*/ 81 w 261"/>
                <a:gd name="T57" fmla="*/ 185 h 305"/>
                <a:gd name="T58" fmla="*/ 102 w 261"/>
                <a:gd name="T59" fmla="*/ 174 h 305"/>
                <a:gd name="T60" fmla="*/ 130 w 261"/>
                <a:gd name="T61" fmla="*/ 17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5">
                  <a:moveTo>
                    <a:pt x="130" y="174"/>
                  </a:moveTo>
                  <a:lnTo>
                    <a:pt x="130" y="174"/>
                  </a:lnTo>
                  <a:lnTo>
                    <a:pt x="157" y="174"/>
                  </a:lnTo>
                  <a:lnTo>
                    <a:pt x="179" y="185"/>
                  </a:lnTo>
                  <a:lnTo>
                    <a:pt x="200" y="196"/>
                  </a:lnTo>
                  <a:lnTo>
                    <a:pt x="222" y="212"/>
                  </a:lnTo>
                  <a:lnTo>
                    <a:pt x="238" y="228"/>
                  </a:lnTo>
                  <a:lnTo>
                    <a:pt x="249" y="250"/>
                  </a:lnTo>
                  <a:lnTo>
                    <a:pt x="254" y="277"/>
                  </a:lnTo>
                  <a:lnTo>
                    <a:pt x="260" y="304"/>
                  </a:lnTo>
                  <a:lnTo>
                    <a:pt x="260" y="27"/>
                  </a:lnTo>
                  <a:lnTo>
                    <a:pt x="260" y="27"/>
                  </a:lnTo>
                  <a:lnTo>
                    <a:pt x="227" y="16"/>
                  </a:lnTo>
                  <a:lnTo>
                    <a:pt x="195" y="6"/>
                  </a:lnTo>
                  <a:lnTo>
                    <a:pt x="162" y="0"/>
                  </a:lnTo>
                  <a:lnTo>
                    <a:pt x="130" y="0"/>
                  </a:lnTo>
                  <a:lnTo>
                    <a:pt x="130" y="0"/>
                  </a:lnTo>
                  <a:lnTo>
                    <a:pt x="92" y="0"/>
                  </a:lnTo>
                  <a:lnTo>
                    <a:pt x="59" y="6"/>
                  </a:lnTo>
                  <a:lnTo>
                    <a:pt x="32" y="16"/>
                  </a:lnTo>
                  <a:lnTo>
                    <a:pt x="0" y="27"/>
                  </a:lnTo>
                  <a:lnTo>
                    <a:pt x="0" y="304"/>
                  </a:lnTo>
                  <a:lnTo>
                    <a:pt x="0" y="304"/>
                  </a:lnTo>
                  <a:lnTo>
                    <a:pt x="0" y="277"/>
                  </a:lnTo>
                  <a:lnTo>
                    <a:pt x="10" y="250"/>
                  </a:lnTo>
                  <a:lnTo>
                    <a:pt x="21" y="228"/>
                  </a:lnTo>
                  <a:lnTo>
                    <a:pt x="37" y="212"/>
                  </a:lnTo>
                  <a:lnTo>
                    <a:pt x="54" y="196"/>
                  </a:lnTo>
                  <a:lnTo>
                    <a:pt x="81" y="185"/>
                  </a:lnTo>
                  <a:lnTo>
                    <a:pt x="102" y="174"/>
                  </a:lnTo>
                  <a:lnTo>
                    <a:pt x="130" y="174"/>
                  </a:lnTo>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1" name="Freeform 220"/>
            <p:cNvSpPr>
              <a:spLocks noChangeArrowheads="1"/>
            </p:cNvSpPr>
            <p:nvPr/>
          </p:nvSpPr>
          <p:spPr bwMode="auto">
            <a:xfrm>
              <a:off x="11530013" y="1619250"/>
              <a:ext cx="92075" cy="106362"/>
            </a:xfrm>
            <a:custGeom>
              <a:avLst/>
              <a:gdLst>
                <a:gd name="T0" fmla="*/ 130 w 261"/>
                <a:gd name="T1" fmla="*/ 125 h 300"/>
                <a:gd name="T2" fmla="*/ 130 w 261"/>
                <a:gd name="T3" fmla="*/ 125 h 300"/>
                <a:gd name="T4" fmla="*/ 102 w 261"/>
                <a:gd name="T5" fmla="*/ 125 h 300"/>
                <a:gd name="T6" fmla="*/ 81 w 261"/>
                <a:gd name="T7" fmla="*/ 120 h 300"/>
                <a:gd name="T8" fmla="*/ 54 w 261"/>
                <a:gd name="T9" fmla="*/ 104 h 300"/>
                <a:gd name="T10" fmla="*/ 37 w 261"/>
                <a:gd name="T11" fmla="*/ 87 h 300"/>
                <a:gd name="T12" fmla="*/ 21 w 261"/>
                <a:gd name="T13" fmla="*/ 71 h 300"/>
                <a:gd name="T14" fmla="*/ 10 w 261"/>
                <a:gd name="T15" fmla="*/ 49 h 300"/>
                <a:gd name="T16" fmla="*/ 0 w 261"/>
                <a:gd name="T17" fmla="*/ 22 h 300"/>
                <a:gd name="T18" fmla="*/ 0 w 261"/>
                <a:gd name="T19" fmla="*/ 0 h 300"/>
                <a:gd name="T20" fmla="*/ 0 w 261"/>
                <a:gd name="T21" fmla="*/ 272 h 300"/>
                <a:gd name="T22" fmla="*/ 0 w 261"/>
                <a:gd name="T23" fmla="*/ 272 h 300"/>
                <a:gd name="T24" fmla="*/ 32 w 261"/>
                <a:gd name="T25" fmla="*/ 283 h 300"/>
                <a:gd name="T26" fmla="*/ 59 w 261"/>
                <a:gd name="T27" fmla="*/ 294 h 300"/>
                <a:gd name="T28" fmla="*/ 92 w 261"/>
                <a:gd name="T29" fmla="*/ 299 h 300"/>
                <a:gd name="T30" fmla="*/ 130 w 261"/>
                <a:gd name="T31" fmla="*/ 299 h 300"/>
                <a:gd name="T32" fmla="*/ 130 w 261"/>
                <a:gd name="T33" fmla="*/ 299 h 300"/>
                <a:gd name="T34" fmla="*/ 162 w 261"/>
                <a:gd name="T35" fmla="*/ 299 h 300"/>
                <a:gd name="T36" fmla="*/ 195 w 261"/>
                <a:gd name="T37" fmla="*/ 294 h 300"/>
                <a:gd name="T38" fmla="*/ 227 w 261"/>
                <a:gd name="T39" fmla="*/ 283 h 300"/>
                <a:gd name="T40" fmla="*/ 260 w 261"/>
                <a:gd name="T41" fmla="*/ 272 h 300"/>
                <a:gd name="T42" fmla="*/ 260 w 261"/>
                <a:gd name="T43" fmla="*/ 0 h 300"/>
                <a:gd name="T44" fmla="*/ 260 w 261"/>
                <a:gd name="T45" fmla="*/ 0 h 300"/>
                <a:gd name="T46" fmla="*/ 254 w 261"/>
                <a:gd name="T47" fmla="*/ 22 h 300"/>
                <a:gd name="T48" fmla="*/ 249 w 261"/>
                <a:gd name="T49" fmla="*/ 49 h 300"/>
                <a:gd name="T50" fmla="*/ 238 w 261"/>
                <a:gd name="T51" fmla="*/ 71 h 300"/>
                <a:gd name="T52" fmla="*/ 222 w 261"/>
                <a:gd name="T53" fmla="*/ 87 h 300"/>
                <a:gd name="T54" fmla="*/ 200 w 261"/>
                <a:gd name="T55" fmla="*/ 104 h 300"/>
                <a:gd name="T56" fmla="*/ 179 w 261"/>
                <a:gd name="T57" fmla="*/ 120 h 300"/>
                <a:gd name="T58" fmla="*/ 157 w 261"/>
                <a:gd name="T59" fmla="*/ 125 h 300"/>
                <a:gd name="T60" fmla="*/ 130 w 261"/>
                <a:gd name="T61" fmla="*/ 12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0">
                  <a:moveTo>
                    <a:pt x="130" y="125"/>
                  </a:moveTo>
                  <a:lnTo>
                    <a:pt x="130" y="125"/>
                  </a:lnTo>
                  <a:lnTo>
                    <a:pt x="102" y="125"/>
                  </a:lnTo>
                  <a:lnTo>
                    <a:pt x="81" y="120"/>
                  </a:lnTo>
                  <a:lnTo>
                    <a:pt x="54" y="104"/>
                  </a:lnTo>
                  <a:lnTo>
                    <a:pt x="37" y="87"/>
                  </a:lnTo>
                  <a:lnTo>
                    <a:pt x="21" y="71"/>
                  </a:lnTo>
                  <a:lnTo>
                    <a:pt x="10" y="49"/>
                  </a:lnTo>
                  <a:lnTo>
                    <a:pt x="0" y="22"/>
                  </a:lnTo>
                  <a:lnTo>
                    <a:pt x="0" y="0"/>
                  </a:lnTo>
                  <a:lnTo>
                    <a:pt x="0" y="272"/>
                  </a:lnTo>
                  <a:lnTo>
                    <a:pt x="0" y="272"/>
                  </a:lnTo>
                  <a:lnTo>
                    <a:pt x="32" y="283"/>
                  </a:lnTo>
                  <a:lnTo>
                    <a:pt x="59" y="294"/>
                  </a:lnTo>
                  <a:lnTo>
                    <a:pt x="92" y="299"/>
                  </a:lnTo>
                  <a:lnTo>
                    <a:pt x="130" y="299"/>
                  </a:lnTo>
                  <a:lnTo>
                    <a:pt x="130" y="299"/>
                  </a:lnTo>
                  <a:lnTo>
                    <a:pt x="162" y="299"/>
                  </a:lnTo>
                  <a:lnTo>
                    <a:pt x="195" y="294"/>
                  </a:lnTo>
                  <a:lnTo>
                    <a:pt x="227" y="283"/>
                  </a:lnTo>
                  <a:lnTo>
                    <a:pt x="260" y="272"/>
                  </a:lnTo>
                  <a:lnTo>
                    <a:pt x="260" y="0"/>
                  </a:lnTo>
                  <a:lnTo>
                    <a:pt x="260" y="0"/>
                  </a:lnTo>
                  <a:lnTo>
                    <a:pt x="254" y="22"/>
                  </a:lnTo>
                  <a:lnTo>
                    <a:pt x="249" y="49"/>
                  </a:lnTo>
                  <a:lnTo>
                    <a:pt x="238" y="71"/>
                  </a:lnTo>
                  <a:lnTo>
                    <a:pt x="222" y="87"/>
                  </a:lnTo>
                  <a:lnTo>
                    <a:pt x="200" y="104"/>
                  </a:lnTo>
                  <a:lnTo>
                    <a:pt x="179" y="120"/>
                  </a:lnTo>
                  <a:lnTo>
                    <a:pt x="157" y="125"/>
                  </a:lnTo>
                  <a:lnTo>
                    <a:pt x="130" y="125"/>
                  </a:lnTo>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2" name="Freeform 221"/>
            <p:cNvSpPr>
              <a:spLocks noChangeArrowheads="1"/>
            </p:cNvSpPr>
            <p:nvPr/>
          </p:nvSpPr>
          <p:spPr bwMode="auto">
            <a:xfrm>
              <a:off x="11466513" y="1519238"/>
              <a:ext cx="61913" cy="196850"/>
            </a:xfrm>
            <a:custGeom>
              <a:avLst/>
              <a:gdLst>
                <a:gd name="T0" fmla="*/ 174 w 175"/>
                <a:gd name="T1" fmla="*/ 0 h 550"/>
                <a:gd name="T2" fmla="*/ 174 w 175"/>
                <a:gd name="T3" fmla="*/ 0 h 550"/>
                <a:gd name="T4" fmla="*/ 136 w 175"/>
                <a:gd name="T5" fmla="*/ 22 h 550"/>
                <a:gd name="T6" fmla="*/ 103 w 175"/>
                <a:gd name="T7" fmla="*/ 49 h 550"/>
                <a:gd name="T8" fmla="*/ 76 w 175"/>
                <a:gd name="T9" fmla="*/ 77 h 550"/>
                <a:gd name="T10" fmla="*/ 49 w 175"/>
                <a:gd name="T11" fmla="*/ 109 h 550"/>
                <a:gd name="T12" fmla="*/ 27 w 175"/>
                <a:gd name="T13" fmla="*/ 147 h 550"/>
                <a:gd name="T14" fmla="*/ 11 w 175"/>
                <a:gd name="T15" fmla="*/ 191 h 550"/>
                <a:gd name="T16" fmla="*/ 5 w 175"/>
                <a:gd name="T17" fmla="*/ 229 h 550"/>
                <a:gd name="T18" fmla="*/ 0 w 175"/>
                <a:gd name="T19" fmla="*/ 277 h 550"/>
                <a:gd name="T20" fmla="*/ 0 w 175"/>
                <a:gd name="T21" fmla="*/ 277 h 550"/>
                <a:gd name="T22" fmla="*/ 5 w 175"/>
                <a:gd name="T23" fmla="*/ 321 h 550"/>
                <a:gd name="T24" fmla="*/ 11 w 175"/>
                <a:gd name="T25" fmla="*/ 364 h 550"/>
                <a:gd name="T26" fmla="*/ 27 w 175"/>
                <a:gd name="T27" fmla="*/ 402 h 550"/>
                <a:gd name="T28" fmla="*/ 49 w 175"/>
                <a:gd name="T29" fmla="*/ 441 h 550"/>
                <a:gd name="T30" fmla="*/ 76 w 175"/>
                <a:gd name="T31" fmla="*/ 473 h 550"/>
                <a:gd name="T32" fmla="*/ 103 w 175"/>
                <a:gd name="T33" fmla="*/ 500 h 550"/>
                <a:gd name="T34" fmla="*/ 136 w 175"/>
                <a:gd name="T35" fmla="*/ 527 h 550"/>
                <a:gd name="T36" fmla="*/ 174 w 175"/>
                <a:gd name="T37" fmla="*/ 549 h 550"/>
                <a:gd name="T38" fmla="*/ 174 w 175"/>
                <a:gd name="T39" fmla="*/ 277 h 550"/>
                <a:gd name="T40" fmla="*/ 174 w 175"/>
                <a:gd name="T4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0">
                  <a:moveTo>
                    <a:pt x="174" y="0"/>
                  </a:moveTo>
                  <a:lnTo>
                    <a:pt x="174" y="0"/>
                  </a:lnTo>
                  <a:lnTo>
                    <a:pt x="136" y="22"/>
                  </a:lnTo>
                  <a:lnTo>
                    <a:pt x="103" y="49"/>
                  </a:lnTo>
                  <a:lnTo>
                    <a:pt x="76" y="77"/>
                  </a:lnTo>
                  <a:lnTo>
                    <a:pt x="49" y="109"/>
                  </a:lnTo>
                  <a:lnTo>
                    <a:pt x="27" y="147"/>
                  </a:lnTo>
                  <a:lnTo>
                    <a:pt x="11" y="191"/>
                  </a:lnTo>
                  <a:lnTo>
                    <a:pt x="5" y="229"/>
                  </a:lnTo>
                  <a:lnTo>
                    <a:pt x="0" y="277"/>
                  </a:lnTo>
                  <a:lnTo>
                    <a:pt x="0" y="277"/>
                  </a:lnTo>
                  <a:lnTo>
                    <a:pt x="5" y="321"/>
                  </a:lnTo>
                  <a:lnTo>
                    <a:pt x="11" y="364"/>
                  </a:lnTo>
                  <a:lnTo>
                    <a:pt x="27" y="402"/>
                  </a:lnTo>
                  <a:lnTo>
                    <a:pt x="49" y="441"/>
                  </a:lnTo>
                  <a:lnTo>
                    <a:pt x="76" y="473"/>
                  </a:lnTo>
                  <a:lnTo>
                    <a:pt x="103" y="500"/>
                  </a:lnTo>
                  <a:lnTo>
                    <a:pt x="136" y="527"/>
                  </a:lnTo>
                  <a:lnTo>
                    <a:pt x="174" y="549"/>
                  </a:lnTo>
                  <a:lnTo>
                    <a:pt x="174" y="277"/>
                  </a:lnTo>
                  <a:lnTo>
                    <a:pt x="174" y="0"/>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3" name="Freeform 222"/>
            <p:cNvSpPr>
              <a:spLocks noChangeArrowheads="1"/>
            </p:cNvSpPr>
            <p:nvPr/>
          </p:nvSpPr>
          <p:spPr bwMode="auto">
            <a:xfrm>
              <a:off x="11623675" y="1519238"/>
              <a:ext cx="61913" cy="196850"/>
            </a:xfrm>
            <a:custGeom>
              <a:avLst/>
              <a:gdLst>
                <a:gd name="T0" fmla="*/ 0 w 175"/>
                <a:gd name="T1" fmla="*/ 0 h 550"/>
                <a:gd name="T2" fmla="*/ 0 w 175"/>
                <a:gd name="T3" fmla="*/ 277 h 550"/>
                <a:gd name="T4" fmla="*/ 0 w 175"/>
                <a:gd name="T5" fmla="*/ 549 h 550"/>
                <a:gd name="T6" fmla="*/ 0 w 175"/>
                <a:gd name="T7" fmla="*/ 549 h 550"/>
                <a:gd name="T8" fmla="*/ 33 w 175"/>
                <a:gd name="T9" fmla="*/ 527 h 550"/>
                <a:gd name="T10" fmla="*/ 71 w 175"/>
                <a:gd name="T11" fmla="*/ 500 h 550"/>
                <a:gd name="T12" fmla="*/ 98 w 175"/>
                <a:gd name="T13" fmla="*/ 473 h 550"/>
                <a:gd name="T14" fmla="*/ 125 w 175"/>
                <a:gd name="T15" fmla="*/ 441 h 550"/>
                <a:gd name="T16" fmla="*/ 141 w 175"/>
                <a:gd name="T17" fmla="*/ 402 h 550"/>
                <a:gd name="T18" fmla="*/ 158 w 175"/>
                <a:gd name="T19" fmla="*/ 364 h 550"/>
                <a:gd name="T20" fmla="*/ 169 w 175"/>
                <a:gd name="T21" fmla="*/ 321 h 550"/>
                <a:gd name="T22" fmla="*/ 174 w 175"/>
                <a:gd name="T23" fmla="*/ 277 h 550"/>
                <a:gd name="T24" fmla="*/ 174 w 175"/>
                <a:gd name="T25" fmla="*/ 277 h 550"/>
                <a:gd name="T26" fmla="*/ 169 w 175"/>
                <a:gd name="T27" fmla="*/ 229 h 550"/>
                <a:gd name="T28" fmla="*/ 158 w 175"/>
                <a:gd name="T29" fmla="*/ 191 h 550"/>
                <a:gd name="T30" fmla="*/ 141 w 175"/>
                <a:gd name="T31" fmla="*/ 147 h 550"/>
                <a:gd name="T32" fmla="*/ 125 w 175"/>
                <a:gd name="T33" fmla="*/ 109 h 550"/>
                <a:gd name="T34" fmla="*/ 98 w 175"/>
                <a:gd name="T35" fmla="*/ 77 h 550"/>
                <a:gd name="T36" fmla="*/ 71 w 175"/>
                <a:gd name="T37" fmla="*/ 49 h 550"/>
                <a:gd name="T38" fmla="*/ 33 w 175"/>
                <a:gd name="T39" fmla="*/ 22 h 550"/>
                <a:gd name="T40" fmla="*/ 0 w 175"/>
                <a:gd name="T4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0">
                  <a:moveTo>
                    <a:pt x="0" y="0"/>
                  </a:moveTo>
                  <a:lnTo>
                    <a:pt x="0" y="277"/>
                  </a:lnTo>
                  <a:lnTo>
                    <a:pt x="0" y="549"/>
                  </a:lnTo>
                  <a:lnTo>
                    <a:pt x="0" y="549"/>
                  </a:lnTo>
                  <a:lnTo>
                    <a:pt x="33" y="527"/>
                  </a:lnTo>
                  <a:lnTo>
                    <a:pt x="71" y="500"/>
                  </a:lnTo>
                  <a:lnTo>
                    <a:pt x="98" y="473"/>
                  </a:lnTo>
                  <a:lnTo>
                    <a:pt x="125" y="441"/>
                  </a:lnTo>
                  <a:lnTo>
                    <a:pt x="141" y="402"/>
                  </a:lnTo>
                  <a:lnTo>
                    <a:pt x="158" y="364"/>
                  </a:lnTo>
                  <a:lnTo>
                    <a:pt x="169" y="321"/>
                  </a:lnTo>
                  <a:lnTo>
                    <a:pt x="174" y="277"/>
                  </a:lnTo>
                  <a:lnTo>
                    <a:pt x="174" y="277"/>
                  </a:lnTo>
                  <a:lnTo>
                    <a:pt x="169" y="229"/>
                  </a:lnTo>
                  <a:lnTo>
                    <a:pt x="158" y="191"/>
                  </a:lnTo>
                  <a:lnTo>
                    <a:pt x="141" y="147"/>
                  </a:lnTo>
                  <a:lnTo>
                    <a:pt x="125" y="109"/>
                  </a:lnTo>
                  <a:lnTo>
                    <a:pt x="98" y="77"/>
                  </a:lnTo>
                  <a:lnTo>
                    <a:pt x="71" y="49"/>
                  </a:lnTo>
                  <a:lnTo>
                    <a:pt x="33" y="22"/>
                  </a:lnTo>
                  <a:lnTo>
                    <a:pt x="0" y="0"/>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4" name="Freeform 223"/>
            <p:cNvSpPr>
              <a:spLocks noChangeArrowheads="1"/>
            </p:cNvSpPr>
            <p:nvPr/>
          </p:nvSpPr>
          <p:spPr bwMode="auto">
            <a:xfrm>
              <a:off x="11623675" y="2416175"/>
              <a:ext cx="371475" cy="374650"/>
            </a:xfrm>
            <a:custGeom>
              <a:avLst/>
              <a:gdLst>
                <a:gd name="T0" fmla="*/ 516 w 1038"/>
                <a:gd name="T1" fmla="*/ 1044 h 1045"/>
                <a:gd name="T2" fmla="*/ 483 w 1038"/>
                <a:gd name="T3" fmla="*/ 1039 h 1045"/>
                <a:gd name="T4" fmla="*/ 467 w 1038"/>
                <a:gd name="T5" fmla="*/ 1028 h 1045"/>
                <a:gd name="T6" fmla="*/ 456 w 1038"/>
                <a:gd name="T7" fmla="*/ 1016 h 1045"/>
                <a:gd name="T8" fmla="*/ 22 w 1038"/>
                <a:gd name="T9" fmla="*/ 587 h 1045"/>
                <a:gd name="T10" fmla="*/ 11 w 1038"/>
                <a:gd name="T11" fmla="*/ 571 h 1045"/>
                <a:gd name="T12" fmla="*/ 6 w 1038"/>
                <a:gd name="T13" fmla="*/ 555 h 1045"/>
                <a:gd name="T14" fmla="*/ 0 w 1038"/>
                <a:gd name="T15" fmla="*/ 539 h 1045"/>
                <a:gd name="T16" fmla="*/ 0 w 1038"/>
                <a:gd name="T17" fmla="*/ 522 h 1045"/>
                <a:gd name="T18" fmla="*/ 0 w 1038"/>
                <a:gd name="T19" fmla="*/ 506 h 1045"/>
                <a:gd name="T20" fmla="*/ 6 w 1038"/>
                <a:gd name="T21" fmla="*/ 490 h 1045"/>
                <a:gd name="T22" fmla="*/ 11 w 1038"/>
                <a:gd name="T23" fmla="*/ 473 h 1045"/>
                <a:gd name="T24" fmla="*/ 22 w 1038"/>
                <a:gd name="T25" fmla="*/ 462 h 1045"/>
                <a:gd name="T26" fmla="*/ 456 w 1038"/>
                <a:gd name="T27" fmla="*/ 28 h 1045"/>
                <a:gd name="T28" fmla="*/ 467 w 1038"/>
                <a:gd name="T29" fmla="*/ 17 h 1045"/>
                <a:gd name="T30" fmla="*/ 483 w 1038"/>
                <a:gd name="T31" fmla="*/ 12 h 1045"/>
                <a:gd name="T32" fmla="*/ 500 w 1038"/>
                <a:gd name="T33" fmla="*/ 6 h 1045"/>
                <a:gd name="T34" fmla="*/ 516 w 1038"/>
                <a:gd name="T35" fmla="*/ 0 h 1045"/>
                <a:gd name="T36" fmla="*/ 532 w 1038"/>
                <a:gd name="T37" fmla="*/ 6 h 1045"/>
                <a:gd name="T38" fmla="*/ 548 w 1038"/>
                <a:gd name="T39" fmla="*/ 12 h 1045"/>
                <a:gd name="T40" fmla="*/ 565 w 1038"/>
                <a:gd name="T41" fmla="*/ 17 h 1045"/>
                <a:gd name="T42" fmla="*/ 581 w 1038"/>
                <a:gd name="T43" fmla="*/ 28 h 1045"/>
                <a:gd name="T44" fmla="*/ 1010 w 1038"/>
                <a:gd name="T45" fmla="*/ 462 h 1045"/>
                <a:gd name="T46" fmla="*/ 1021 w 1038"/>
                <a:gd name="T47" fmla="*/ 473 h 1045"/>
                <a:gd name="T48" fmla="*/ 1031 w 1038"/>
                <a:gd name="T49" fmla="*/ 490 h 1045"/>
                <a:gd name="T50" fmla="*/ 1037 w 1038"/>
                <a:gd name="T51" fmla="*/ 506 h 1045"/>
                <a:gd name="T52" fmla="*/ 1037 w 1038"/>
                <a:gd name="T53" fmla="*/ 522 h 1045"/>
                <a:gd name="T54" fmla="*/ 1037 w 1038"/>
                <a:gd name="T55" fmla="*/ 539 h 1045"/>
                <a:gd name="T56" fmla="*/ 1031 w 1038"/>
                <a:gd name="T57" fmla="*/ 555 h 1045"/>
                <a:gd name="T58" fmla="*/ 1021 w 1038"/>
                <a:gd name="T59" fmla="*/ 571 h 1045"/>
                <a:gd name="T60" fmla="*/ 1010 w 1038"/>
                <a:gd name="T61" fmla="*/ 587 h 1045"/>
                <a:gd name="T62" fmla="*/ 581 w 1038"/>
                <a:gd name="T63" fmla="*/ 1016 h 1045"/>
                <a:gd name="T64" fmla="*/ 565 w 1038"/>
                <a:gd name="T65" fmla="*/ 1028 h 1045"/>
                <a:gd name="T66" fmla="*/ 548 w 1038"/>
                <a:gd name="T67" fmla="*/ 1039 h 1045"/>
                <a:gd name="T68" fmla="*/ 516 w 1038"/>
                <a:gd name="T69" fmla="*/ 1044 h 1045"/>
                <a:gd name="T70" fmla="*/ 206 w 1038"/>
                <a:gd name="T71" fmla="*/ 522 h 1045"/>
                <a:gd name="T72" fmla="*/ 516 w 1038"/>
                <a:gd name="T73" fmla="*/ 832 h 1045"/>
                <a:gd name="T74" fmla="*/ 825 w 1038"/>
                <a:gd name="T75" fmla="*/ 522 h 1045"/>
                <a:gd name="T76" fmla="*/ 516 w 1038"/>
                <a:gd name="T77" fmla="*/ 213 h 1045"/>
                <a:gd name="T78" fmla="*/ 206 w 1038"/>
                <a:gd name="T79" fmla="*/ 522 h 1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8" h="1045">
                  <a:moveTo>
                    <a:pt x="516" y="1044"/>
                  </a:moveTo>
                  <a:lnTo>
                    <a:pt x="483" y="1039"/>
                  </a:lnTo>
                  <a:lnTo>
                    <a:pt x="467" y="1028"/>
                  </a:lnTo>
                  <a:lnTo>
                    <a:pt x="456" y="1016"/>
                  </a:lnTo>
                  <a:lnTo>
                    <a:pt x="22" y="587"/>
                  </a:lnTo>
                  <a:lnTo>
                    <a:pt x="11" y="571"/>
                  </a:lnTo>
                  <a:lnTo>
                    <a:pt x="6" y="555"/>
                  </a:lnTo>
                  <a:lnTo>
                    <a:pt x="0" y="539"/>
                  </a:lnTo>
                  <a:lnTo>
                    <a:pt x="0" y="522"/>
                  </a:lnTo>
                  <a:lnTo>
                    <a:pt x="0" y="506"/>
                  </a:lnTo>
                  <a:lnTo>
                    <a:pt x="6" y="490"/>
                  </a:lnTo>
                  <a:lnTo>
                    <a:pt x="11" y="473"/>
                  </a:lnTo>
                  <a:lnTo>
                    <a:pt x="22" y="462"/>
                  </a:lnTo>
                  <a:lnTo>
                    <a:pt x="456" y="28"/>
                  </a:lnTo>
                  <a:lnTo>
                    <a:pt x="467" y="17"/>
                  </a:lnTo>
                  <a:lnTo>
                    <a:pt x="483" y="12"/>
                  </a:lnTo>
                  <a:lnTo>
                    <a:pt x="500" y="6"/>
                  </a:lnTo>
                  <a:lnTo>
                    <a:pt x="516" y="0"/>
                  </a:lnTo>
                  <a:lnTo>
                    <a:pt x="532" y="6"/>
                  </a:lnTo>
                  <a:lnTo>
                    <a:pt x="548" y="12"/>
                  </a:lnTo>
                  <a:lnTo>
                    <a:pt x="565" y="17"/>
                  </a:lnTo>
                  <a:lnTo>
                    <a:pt x="581" y="28"/>
                  </a:lnTo>
                  <a:lnTo>
                    <a:pt x="1010" y="462"/>
                  </a:lnTo>
                  <a:lnTo>
                    <a:pt x="1021" y="473"/>
                  </a:lnTo>
                  <a:lnTo>
                    <a:pt x="1031" y="490"/>
                  </a:lnTo>
                  <a:lnTo>
                    <a:pt x="1037" y="506"/>
                  </a:lnTo>
                  <a:lnTo>
                    <a:pt x="1037" y="522"/>
                  </a:lnTo>
                  <a:lnTo>
                    <a:pt x="1037" y="539"/>
                  </a:lnTo>
                  <a:lnTo>
                    <a:pt x="1031" y="555"/>
                  </a:lnTo>
                  <a:lnTo>
                    <a:pt x="1021" y="571"/>
                  </a:lnTo>
                  <a:lnTo>
                    <a:pt x="1010" y="587"/>
                  </a:lnTo>
                  <a:lnTo>
                    <a:pt x="581" y="1016"/>
                  </a:lnTo>
                  <a:lnTo>
                    <a:pt x="565" y="1028"/>
                  </a:lnTo>
                  <a:lnTo>
                    <a:pt x="548" y="1039"/>
                  </a:lnTo>
                  <a:lnTo>
                    <a:pt x="516" y="1044"/>
                  </a:lnTo>
                  <a:close/>
                  <a:moveTo>
                    <a:pt x="206" y="522"/>
                  </a:moveTo>
                  <a:lnTo>
                    <a:pt x="516" y="832"/>
                  </a:lnTo>
                  <a:lnTo>
                    <a:pt x="825" y="522"/>
                  </a:lnTo>
                  <a:lnTo>
                    <a:pt x="516" y="213"/>
                  </a:lnTo>
                  <a:lnTo>
                    <a:pt x="206" y="522"/>
                  </a:lnTo>
                  <a:close/>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5" name="Freeform 224"/>
            <p:cNvSpPr>
              <a:spLocks noChangeArrowheads="1"/>
            </p:cNvSpPr>
            <p:nvPr/>
          </p:nvSpPr>
          <p:spPr bwMode="auto">
            <a:xfrm>
              <a:off x="11466513" y="3302000"/>
              <a:ext cx="217488" cy="217487"/>
            </a:xfrm>
            <a:custGeom>
              <a:avLst/>
              <a:gdLst>
                <a:gd name="T0" fmla="*/ 244 w 609"/>
                <a:gd name="T1" fmla="*/ 602 h 609"/>
                <a:gd name="T2" fmla="*/ 136 w 609"/>
                <a:gd name="T3" fmla="*/ 554 h 609"/>
                <a:gd name="T4" fmla="*/ 49 w 609"/>
                <a:gd name="T5" fmla="*/ 472 h 609"/>
                <a:gd name="T6" fmla="*/ 5 w 609"/>
                <a:gd name="T7" fmla="*/ 363 h 609"/>
                <a:gd name="T8" fmla="*/ 5 w 609"/>
                <a:gd name="T9" fmla="*/ 244 h 609"/>
                <a:gd name="T10" fmla="*/ 49 w 609"/>
                <a:gd name="T11" fmla="*/ 136 h 609"/>
                <a:gd name="T12" fmla="*/ 136 w 609"/>
                <a:gd name="T13" fmla="*/ 54 h 609"/>
                <a:gd name="T14" fmla="*/ 244 w 609"/>
                <a:gd name="T15" fmla="*/ 5 h 609"/>
                <a:gd name="T16" fmla="*/ 363 w 609"/>
                <a:gd name="T17" fmla="*/ 5 h 609"/>
                <a:gd name="T18" fmla="*/ 472 w 609"/>
                <a:gd name="T19" fmla="*/ 54 h 609"/>
                <a:gd name="T20" fmla="*/ 553 w 609"/>
                <a:gd name="T21" fmla="*/ 136 h 609"/>
                <a:gd name="T22" fmla="*/ 597 w 609"/>
                <a:gd name="T23" fmla="*/ 244 h 609"/>
                <a:gd name="T24" fmla="*/ 597 w 609"/>
                <a:gd name="T25" fmla="*/ 363 h 609"/>
                <a:gd name="T26" fmla="*/ 553 w 609"/>
                <a:gd name="T27" fmla="*/ 472 h 609"/>
                <a:gd name="T28" fmla="*/ 472 w 609"/>
                <a:gd name="T29" fmla="*/ 554 h 609"/>
                <a:gd name="T30" fmla="*/ 363 w 609"/>
                <a:gd name="T31" fmla="*/ 602 h 609"/>
                <a:gd name="T32" fmla="*/ 304 w 609"/>
                <a:gd name="T33" fmla="*/ 173 h 609"/>
                <a:gd name="T34" fmla="*/ 255 w 609"/>
                <a:gd name="T35" fmla="*/ 184 h 609"/>
                <a:gd name="T36" fmla="*/ 211 w 609"/>
                <a:gd name="T37" fmla="*/ 211 h 609"/>
                <a:gd name="T38" fmla="*/ 184 w 609"/>
                <a:gd name="T39" fmla="*/ 255 h 609"/>
                <a:gd name="T40" fmla="*/ 174 w 609"/>
                <a:gd name="T41" fmla="*/ 304 h 609"/>
                <a:gd name="T42" fmla="*/ 184 w 609"/>
                <a:gd name="T43" fmla="*/ 352 h 609"/>
                <a:gd name="T44" fmla="*/ 211 w 609"/>
                <a:gd name="T45" fmla="*/ 396 h 609"/>
                <a:gd name="T46" fmla="*/ 255 w 609"/>
                <a:gd name="T47" fmla="*/ 423 h 609"/>
                <a:gd name="T48" fmla="*/ 304 w 609"/>
                <a:gd name="T49" fmla="*/ 434 h 609"/>
                <a:gd name="T50" fmla="*/ 353 w 609"/>
                <a:gd name="T51" fmla="*/ 423 h 609"/>
                <a:gd name="T52" fmla="*/ 396 w 609"/>
                <a:gd name="T53" fmla="*/ 396 h 609"/>
                <a:gd name="T54" fmla="*/ 423 w 609"/>
                <a:gd name="T55" fmla="*/ 352 h 609"/>
                <a:gd name="T56" fmla="*/ 434 w 609"/>
                <a:gd name="T57" fmla="*/ 304 h 609"/>
                <a:gd name="T58" fmla="*/ 423 w 609"/>
                <a:gd name="T59" fmla="*/ 255 h 609"/>
                <a:gd name="T60" fmla="*/ 396 w 609"/>
                <a:gd name="T61" fmla="*/ 211 h 609"/>
                <a:gd name="T62" fmla="*/ 353 w 609"/>
                <a:gd name="T63" fmla="*/ 184 h 609"/>
                <a:gd name="T64" fmla="*/ 304 w 609"/>
                <a:gd name="T65" fmla="*/ 173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9">
                  <a:moveTo>
                    <a:pt x="304" y="608"/>
                  </a:moveTo>
                  <a:lnTo>
                    <a:pt x="244" y="602"/>
                  </a:lnTo>
                  <a:lnTo>
                    <a:pt x="184" y="586"/>
                  </a:lnTo>
                  <a:lnTo>
                    <a:pt x="136" y="554"/>
                  </a:lnTo>
                  <a:lnTo>
                    <a:pt x="87" y="521"/>
                  </a:lnTo>
                  <a:lnTo>
                    <a:pt x="49" y="472"/>
                  </a:lnTo>
                  <a:lnTo>
                    <a:pt x="22" y="423"/>
                  </a:lnTo>
                  <a:lnTo>
                    <a:pt x="5" y="363"/>
                  </a:lnTo>
                  <a:lnTo>
                    <a:pt x="0" y="304"/>
                  </a:lnTo>
                  <a:lnTo>
                    <a:pt x="5" y="244"/>
                  </a:lnTo>
                  <a:lnTo>
                    <a:pt x="22" y="184"/>
                  </a:lnTo>
                  <a:lnTo>
                    <a:pt x="49" y="136"/>
                  </a:lnTo>
                  <a:lnTo>
                    <a:pt x="87" y="92"/>
                  </a:lnTo>
                  <a:lnTo>
                    <a:pt x="136" y="54"/>
                  </a:lnTo>
                  <a:lnTo>
                    <a:pt x="184" y="27"/>
                  </a:lnTo>
                  <a:lnTo>
                    <a:pt x="244" y="5"/>
                  </a:lnTo>
                  <a:lnTo>
                    <a:pt x="304" y="0"/>
                  </a:lnTo>
                  <a:lnTo>
                    <a:pt x="363" y="5"/>
                  </a:lnTo>
                  <a:lnTo>
                    <a:pt x="418" y="27"/>
                  </a:lnTo>
                  <a:lnTo>
                    <a:pt x="472" y="54"/>
                  </a:lnTo>
                  <a:lnTo>
                    <a:pt x="515" y="92"/>
                  </a:lnTo>
                  <a:lnTo>
                    <a:pt x="553" y="136"/>
                  </a:lnTo>
                  <a:lnTo>
                    <a:pt x="580" y="184"/>
                  </a:lnTo>
                  <a:lnTo>
                    <a:pt x="597" y="244"/>
                  </a:lnTo>
                  <a:lnTo>
                    <a:pt x="608" y="304"/>
                  </a:lnTo>
                  <a:lnTo>
                    <a:pt x="597" y="363"/>
                  </a:lnTo>
                  <a:lnTo>
                    <a:pt x="580" y="423"/>
                  </a:lnTo>
                  <a:lnTo>
                    <a:pt x="553" y="472"/>
                  </a:lnTo>
                  <a:lnTo>
                    <a:pt x="515" y="521"/>
                  </a:lnTo>
                  <a:lnTo>
                    <a:pt x="472" y="554"/>
                  </a:lnTo>
                  <a:lnTo>
                    <a:pt x="418" y="586"/>
                  </a:lnTo>
                  <a:lnTo>
                    <a:pt x="363" y="602"/>
                  </a:lnTo>
                  <a:lnTo>
                    <a:pt x="304" y="608"/>
                  </a:lnTo>
                  <a:close/>
                  <a:moveTo>
                    <a:pt x="304" y="173"/>
                  </a:moveTo>
                  <a:lnTo>
                    <a:pt x="276" y="179"/>
                  </a:lnTo>
                  <a:lnTo>
                    <a:pt x="255" y="184"/>
                  </a:lnTo>
                  <a:lnTo>
                    <a:pt x="228" y="195"/>
                  </a:lnTo>
                  <a:lnTo>
                    <a:pt x="211" y="211"/>
                  </a:lnTo>
                  <a:lnTo>
                    <a:pt x="195" y="233"/>
                  </a:lnTo>
                  <a:lnTo>
                    <a:pt x="184" y="255"/>
                  </a:lnTo>
                  <a:lnTo>
                    <a:pt x="174" y="277"/>
                  </a:lnTo>
                  <a:lnTo>
                    <a:pt x="174" y="304"/>
                  </a:lnTo>
                  <a:lnTo>
                    <a:pt x="174" y="331"/>
                  </a:lnTo>
                  <a:lnTo>
                    <a:pt x="184" y="352"/>
                  </a:lnTo>
                  <a:lnTo>
                    <a:pt x="195" y="375"/>
                  </a:lnTo>
                  <a:lnTo>
                    <a:pt x="211" y="396"/>
                  </a:lnTo>
                  <a:lnTo>
                    <a:pt x="228" y="413"/>
                  </a:lnTo>
                  <a:lnTo>
                    <a:pt x="255" y="423"/>
                  </a:lnTo>
                  <a:lnTo>
                    <a:pt x="276" y="429"/>
                  </a:lnTo>
                  <a:lnTo>
                    <a:pt x="304" y="434"/>
                  </a:lnTo>
                  <a:lnTo>
                    <a:pt x="331" y="429"/>
                  </a:lnTo>
                  <a:lnTo>
                    <a:pt x="353" y="423"/>
                  </a:lnTo>
                  <a:lnTo>
                    <a:pt x="374" y="413"/>
                  </a:lnTo>
                  <a:lnTo>
                    <a:pt x="396" y="396"/>
                  </a:lnTo>
                  <a:lnTo>
                    <a:pt x="412" y="375"/>
                  </a:lnTo>
                  <a:lnTo>
                    <a:pt x="423" y="352"/>
                  </a:lnTo>
                  <a:lnTo>
                    <a:pt x="428" y="331"/>
                  </a:lnTo>
                  <a:lnTo>
                    <a:pt x="434" y="304"/>
                  </a:lnTo>
                  <a:lnTo>
                    <a:pt x="428" y="277"/>
                  </a:lnTo>
                  <a:lnTo>
                    <a:pt x="423" y="255"/>
                  </a:lnTo>
                  <a:lnTo>
                    <a:pt x="412" y="233"/>
                  </a:lnTo>
                  <a:lnTo>
                    <a:pt x="396" y="211"/>
                  </a:lnTo>
                  <a:lnTo>
                    <a:pt x="374" y="195"/>
                  </a:lnTo>
                  <a:lnTo>
                    <a:pt x="353" y="184"/>
                  </a:lnTo>
                  <a:lnTo>
                    <a:pt x="331" y="179"/>
                  </a:lnTo>
                  <a:lnTo>
                    <a:pt x="304" y="173"/>
                  </a:lnTo>
                  <a:close/>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6" name="Freeform 225"/>
            <p:cNvSpPr>
              <a:spLocks noChangeArrowheads="1"/>
            </p:cNvSpPr>
            <p:nvPr/>
          </p:nvSpPr>
          <p:spPr bwMode="auto">
            <a:xfrm>
              <a:off x="10375900" y="3619500"/>
              <a:ext cx="217488" cy="215900"/>
            </a:xfrm>
            <a:custGeom>
              <a:avLst/>
              <a:gdLst>
                <a:gd name="T0" fmla="*/ 245 w 610"/>
                <a:gd name="T1" fmla="*/ 598 h 605"/>
                <a:gd name="T2" fmla="*/ 137 w 610"/>
                <a:gd name="T3" fmla="*/ 555 h 605"/>
                <a:gd name="T4" fmla="*/ 49 w 610"/>
                <a:gd name="T5" fmla="*/ 468 h 605"/>
                <a:gd name="T6" fmla="*/ 6 w 610"/>
                <a:gd name="T7" fmla="*/ 364 h 605"/>
                <a:gd name="T8" fmla="*/ 6 w 610"/>
                <a:gd name="T9" fmla="*/ 239 h 605"/>
                <a:gd name="T10" fmla="*/ 55 w 610"/>
                <a:gd name="T11" fmla="*/ 131 h 605"/>
                <a:gd name="T12" fmla="*/ 137 w 610"/>
                <a:gd name="T13" fmla="*/ 50 h 605"/>
                <a:gd name="T14" fmla="*/ 245 w 610"/>
                <a:gd name="T15" fmla="*/ 6 h 605"/>
                <a:gd name="T16" fmla="*/ 364 w 610"/>
                <a:gd name="T17" fmla="*/ 6 h 605"/>
                <a:gd name="T18" fmla="*/ 473 w 610"/>
                <a:gd name="T19" fmla="*/ 50 h 605"/>
                <a:gd name="T20" fmla="*/ 554 w 610"/>
                <a:gd name="T21" fmla="*/ 131 h 605"/>
                <a:gd name="T22" fmla="*/ 603 w 610"/>
                <a:gd name="T23" fmla="*/ 239 h 605"/>
                <a:gd name="T24" fmla="*/ 603 w 610"/>
                <a:gd name="T25" fmla="*/ 364 h 605"/>
                <a:gd name="T26" fmla="*/ 554 w 610"/>
                <a:gd name="T27" fmla="*/ 473 h 605"/>
                <a:gd name="T28" fmla="*/ 473 w 610"/>
                <a:gd name="T29" fmla="*/ 555 h 605"/>
                <a:gd name="T30" fmla="*/ 364 w 610"/>
                <a:gd name="T31" fmla="*/ 598 h 605"/>
                <a:gd name="T32" fmla="*/ 305 w 610"/>
                <a:gd name="T33" fmla="*/ 175 h 605"/>
                <a:gd name="T34" fmla="*/ 256 w 610"/>
                <a:gd name="T35" fmla="*/ 185 h 605"/>
                <a:gd name="T36" fmla="*/ 212 w 610"/>
                <a:gd name="T37" fmla="*/ 212 h 605"/>
                <a:gd name="T38" fmla="*/ 185 w 610"/>
                <a:gd name="T39" fmla="*/ 250 h 605"/>
                <a:gd name="T40" fmla="*/ 174 w 610"/>
                <a:gd name="T41" fmla="*/ 305 h 605"/>
                <a:gd name="T42" fmla="*/ 185 w 610"/>
                <a:gd name="T43" fmla="*/ 354 h 605"/>
                <a:gd name="T44" fmla="*/ 212 w 610"/>
                <a:gd name="T45" fmla="*/ 391 h 605"/>
                <a:gd name="T46" fmla="*/ 256 w 610"/>
                <a:gd name="T47" fmla="*/ 424 h 605"/>
                <a:gd name="T48" fmla="*/ 305 w 610"/>
                <a:gd name="T49" fmla="*/ 430 h 605"/>
                <a:gd name="T50" fmla="*/ 353 w 610"/>
                <a:gd name="T51" fmla="*/ 419 h 605"/>
                <a:gd name="T52" fmla="*/ 397 w 610"/>
                <a:gd name="T53" fmla="*/ 391 h 605"/>
                <a:gd name="T54" fmla="*/ 424 w 610"/>
                <a:gd name="T55" fmla="*/ 354 h 605"/>
                <a:gd name="T56" fmla="*/ 435 w 610"/>
                <a:gd name="T57" fmla="*/ 305 h 605"/>
                <a:gd name="T58" fmla="*/ 424 w 610"/>
                <a:gd name="T59" fmla="*/ 250 h 605"/>
                <a:gd name="T60" fmla="*/ 397 w 610"/>
                <a:gd name="T61" fmla="*/ 212 h 605"/>
                <a:gd name="T62" fmla="*/ 353 w 610"/>
                <a:gd name="T63" fmla="*/ 185 h 605"/>
                <a:gd name="T64" fmla="*/ 305 w 610"/>
                <a:gd name="T65" fmla="*/ 1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0" h="605">
                  <a:moveTo>
                    <a:pt x="305" y="604"/>
                  </a:moveTo>
                  <a:lnTo>
                    <a:pt x="245" y="598"/>
                  </a:lnTo>
                  <a:lnTo>
                    <a:pt x="185" y="582"/>
                  </a:lnTo>
                  <a:lnTo>
                    <a:pt x="137" y="555"/>
                  </a:lnTo>
                  <a:lnTo>
                    <a:pt x="87" y="516"/>
                  </a:lnTo>
                  <a:lnTo>
                    <a:pt x="49" y="468"/>
                  </a:lnTo>
                  <a:lnTo>
                    <a:pt x="22" y="419"/>
                  </a:lnTo>
                  <a:lnTo>
                    <a:pt x="6" y="364"/>
                  </a:lnTo>
                  <a:lnTo>
                    <a:pt x="0" y="305"/>
                  </a:lnTo>
                  <a:lnTo>
                    <a:pt x="6" y="239"/>
                  </a:lnTo>
                  <a:lnTo>
                    <a:pt x="22" y="185"/>
                  </a:lnTo>
                  <a:lnTo>
                    <a:pt x="55" y="131"/>
                  </a:lnTo>
                  <a:lnTo>
                    <a:pt x="87" y="87"/>
                  </a:lnTo>
                  <a:lnTo>
                    <a:pt x="137" y="50"/>
                  </a:lnTo>
                  <a:lnTo>
                    <a:pt x="185" y="23"/>
                  </a:lnTo>
                  <a:lnTo>
                    <a:pt x="245" y="6"/>
                  </a:lnTo>
                  <a:lnTo>
                    <a:pt x="305" y="0"/>
                  </a:lnTo>
                  <a:lnTo>
                    <a:pt x="364" y="6"/>
                  </a:lnTo>
                  <a:lnTo>
                    <a:pt x="424" y="23"/>
                  </a:lnTo>
                  <a:lnTo>
                    <a:pt x="473" y="50"/>
                  </a:lnTo>
                  <a:lnTo>
                    <a:pt x="516" y="87"/>
                  </a:lnTo>
                  <a:lnTo>
                    <a:pt x="554" y="131"/>
                  </a:lnTo>
                  <a:lnTo>
                    <a:pt x="581" y="185"/>
                  </a:lnTo>
                  <a:lnTo>
                    <a:pt x="603" y="239"/>
                  </a:lnTo>
                  <a:lnTo>
                    <a:pt x="609" y="305"/>
                  </a:lnTo>
                  <a:lnTo>
                    <a:pt x="603" y="364"/>
                  </a:lnTo>
                  <a:lnTo>
                    <a:pt x="581" y="419"/>
                  </a:lnTo>
                  <a:lnTo>
                    <a:pt x="554" y="473"/>
                  </a:lnTo>
                  <a:lnTo>
                    <a:pt x="516" y="516"/>
                  </a:lnTo>
                  <a:lnTo>
                    <a:pt x="473" y="555"/>
                  </a:lnTo>
                  <a:lnTo>
                    <a:pt x="424" y="582"/>
                  </a:lnTo>
                  <a:lnTo>
                    <a:pt x="364" y="598"/>
                  </a:lnTo>
                  <a:lnTo>
                    <a:pt x="305" y="604"/>
                  </a:lnTo>
                  <a:close/>
                  <a:moveTo>
                    <a:pt x="305" y="175"/>
                  </a:moveTo>
                  <a:lnTo>
                    <a:pt x="277" y="175"/>
                  </a:lnTo>
                  <a:lnTo>
                    <a:pt x="256" y="185"/>
                  </a:lnTo>
                  <a:lnTo>
                    <a:pt x="234" y="196"/>
                  </a:lnTo>
                  <a:lnTo>
                    <a:pt x="212" y="212"/>
                  </a:lnTo>
                  <a:lnTo>
                    <a:pt x="196" y="229"/>
                  </a:lnTo>
                  <a:lnTo>
                    <a:pt x="185" y="250"/>
                  </a:lnTo>
                  <a:lnTo>
                    <a:pt x="180" y="278"/>
                  </a:lnTo>
                  <a:lnTo>
                    <a:pt x="174" y="305"/>
                  </a:lnTo>
                  <a:lnTo>
                    <a:pt x="180" y="327"/>
                  </a:lnTo>
                  <a:lnTo>
                    <a:pt x="185" y="354"/>
                  </a:lnTo>
                  <a:lnTo>
                    <a:pt x="196" y="375"/>
                  </a:lnTo>
                  <a:lnTo>
                    <a:pt x="212" y="391"/>
                  </a:lnTo>
                  <a:lnTo>
                    <a:pt x="234" y="408"/>
                  </a:lnTo>
                  <a:lnTo>
                    <a:pt x="256" y="424"/>
                  </a:lnTo>
                  <a:lnTo>
                    <a:pt x="277" y="430"/>
                  </a:lnTo>
                  <a:lnTo>
                    <a:pt x="305" y="430"/>
                  </a:lnTo>
                  <a:lnTo>
                    <a:pt x="332" y="430"/>
                  </a:lnTo>
                  <a:lnTo>
                    <a:pt x="353" y="419"/>
                  </a:lnTo>
                  <a:lnTo>
                    <a:pt x="375" y="408"/>
                  </a:lnTo>
                  <a:lnTo>
                    <a:pt x="397" y="391"/>
                  </a:lnTo>
                  <a:lnTo>
                    <a:pt x="413" y="375"/>
                  </a:lnTo>
                  <a:lnTo>
                    <a:pt x="424" y="354"/>
                  </a:lnTo>
                  <a:lnTo>
                    <a:pt x="429" y="327"/>
                  </a:lnTo>
                  <a:lnTo>
                    <a:pt x="435" y="305"/>
                  </a:lnTo>
                  <a:lnTo>
                    <a:pt x="429" y="278"/>
                  </a:lnTo>
                  <a:lnTo>
                    <a:pt x="424" y="250"/>
                  </a:lnTo>
                  <a:lnTo>
                    <a:pt x="413" y="229"/>
                  </a:lnTo>
                  <a:lnTo>
                    <a:pt x="397" y="212"/>
                  </a:lnTo>
                  <a:lnTo>
                    <a:pt x="375" y="196"/>
                  </a:lnTo>
                  <a:lnTo>
                    <a:pt x="353" y="185"/>
                  </a:lnTo>
                  <a:lnTo>
                    <a:pt x="332" y="175"/>
                  </a:lnTo>
                  <a:lnTo>
                    <a:pt x="305" y="175"/>
                  </a:lnTo>
                  <a:close/>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7" name="Freeform 226"/>
            <p:cNvSpPr>
              <a:spLocks noChangeArrowheads="1"/>
            </p:cNvSpPr>
            <p:nvPr/>
          </p:nvSpPr>
          <p:spPr bwMode="auto">
            <a:xfrm>
              <a:off x="10844213" y="3273425"/>
              <a:ext cx="217488" cy="217487"/>
            </a:xfrm>
            <a:custGeom>
              <a:avLst/>
              <a:gdLst>
                <a:gd name="T0" fmla="*/ 244 w 609"/>
                <a:gd name="T1" fmla="*/ 603 h 610"/>
                <a:gd name="T2" fmla="*/ 136 w 609"/>
                <a:gd name="T3" fmla="*/ 554 h 610"/>
                <a:gd name="T4" fmla="*/ 55 w 609"/>
                <a:gd name="T5" fmla="*/ 473 h 610"/>
                <a:gd name="T6" fmla="*/ 5 w 609"/>
                <a:gd name="T7" fmla="*/ 364 h 610"/>
                <a:gd name="T8" fmla="*/ 5 w 609"/>
                <a:gd name="T9" fmla="*/ 245 h 610"/>
                <a:gd name="T10" fmla="*/ 55 w 609"/>
                <a:gd name="T11" fmla="*/ 136 h 610"/>
                <a:gd name="T12" fmla="*/ 136 w 609"/>
                <a:gd name="T13" fmla="*/ 54 h 610"/>
                <a:gd name="T14" fmla="*/ 244 w 609"/>
                <a:gd name="T15" fmla="*/ 11 h 610"/>
                <a:gd name="T16" fmla="*/ 363 w 609"/>
                <a:gd name="T17" fmla="*/ 11 h 610"/>
                <a:gd name="T18" fmla="*/ 472 w 609"/>
                <a:gd name="T19" fmla="*/ 54 h 610"/>
                <a:gd name="T20" fmla="*/ 554 w 609"/>
                <a:gd name="T21" fmla="*/ 136 h 610"/>
                <a:gd name="T22" fmla="*/ 603 w 609"/>
                <a:gd name="T23" fmla="*/ 245 h 610"/>
                <a:gd name="T24" fmla="*/ 603 w 609"/>
                <a:gd name="T25" fmla="*/ 364 h 610"/>
                <a:gd name="T26" fmla="*/ 554 w 609"/>
                <a:gd name="T27" fmla="*/ 473 h 610"/>
                <a:gd name="T28" fmla="*/ 472 w 609"/>
                <a:gd name="T29" fmla="*/ 554 h 610"/>
                <a:gd name="T30" fmla="*/ 363 w 609"/>
                <a:gd name="T31" fmla="*/ 603 h 610"/>
                <a:gd name="T32" fmla="*/ 304 w 609"/>
                <a:gd name="T33" fmla="*/ 174 h 610"/>
                <a:gd name="T34" fmla="*/ 255 w 609"/>
                <a:gd name="T35" fmla="*/ 185 h 610"/>
                <a:gd name="T36" fmla="*/ 211 w 609"/>
                <a:gd name="T37" fmla="*/ 212 h 610"/>
                <a:gd name="T38" fmla="*/ 184 w 609"/>
                <a:gd name="T39" fmla="*/ 255 h 610"/>
                <a:gd name="T40" fmla="*/ 174 w 609"/>
                <a:gd name="T41" fmla="*/ 304 h 610"/>
                <a:gd name="T42" fmla="*/ 184 w 609"/>
                <a:gd name="T43" fmla="*/ 353 h 610"/>
                <a:gd name="T44" fmla="*/ 211 w 609"/>
                <a:gd name="T45" fmla="*/ 397 h 610"/>
                <a:gd name="T46" fmla="*/ 255 w 609"/>
                <a:gd name="T47" fmla="*/ 424 h 610"/>
                <a:gd name="T48" fmla="*/ 304 w 609"/>
                <a:gd name="T49" fmla="*/ 434 h 610"/>
                <a:gd name="T50" fmla="*/ 353 w 609"/>
                <a:gd name="T51" fmla="*/ 424 h 610"/>
                <a:gd name="T52" fmla="*/ 396 w 609"/>
                <a:gd name="T53" fmla="*/ 397 h 610"/>
                <a:gd name="T54" fmla="*/ 423 w 609"/>
                <a:gd name="T55" fmla="*/ 353 h 610"/>
                <a:gd name="T56" fmla="*/ 434 w 609"/>
                <a:gd name="T57" fmla="*/ 304 h 610"/>
                <a:gd name="T58" fmla="*/ 423 w 609"/>
                <a:gd name="T59" fmla="*/ 255 h 610"/>
                <a:gd name="T60" fmla="*/ 396 w 609"/>
                <a:gd name="T61" fmla="*/ 212 h 610"/>
                <a:gd name="T62" fmla="*/ 353 w 609"/>
                <a:gd name="T63" fmla="*/ 185 h 610"/>
                <a:gd name="T64" fmla="*/ 304 w 609"/>
                <a:gd name="T65" fmla="*/ 17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10">
                  <a:moveTo>
                    <a:pt x="304" y="609"/>
                  </a:moveTo>
                  <a:lnTo>
                    <a:pt x="244" y="603"/>
                  </a:lnTo>
                  <a:lnTo>
                    <a:pt x="184" y="587"/>
                  </a:lnTo>
                  <a:lnTo>
                    <a:pt x="136" y="554"/>
                  </a:lnTo>
                  <a:lnTo>
                    <a:pt x="92" y="522"/>
                  </a:lnTo>
                  <a:lnTo>
                    <a:pt x="55" y="473"/>
                  </a:lnTo>
                  <a:lnTo>
                    <a:pt x="27" y="424"/>
                  </a:lnTo>
                  <a:lnTo>
                    <a:pt x="5" y="364"/>
                  </a:lnTo>
                  <a:lnTo>
                    <a:pt x="0" y="304"/>
                  </a:lnTo>
                  <a:lnTo>
                    <a:pt x="5" y="245"/>
                  </a:lnTo>
                  <a:lnTo>
                    <a:pt x="27" y="190"/>
                  </a:lnTo>
                  <a:lnTo>
                    <a:pt x="55" y="136"/>
                  </a:lnTo>
                  <a:lnTo>
                    <a:pt x="92" y="93"/>
                  </a:lnTo>
                  <a:lnTo>
                    <a:pt x="136" y="54"/>
                  </a:lnTo>
                  <a:lnTo>
                    <a:pt x="184" y="27"/>
                  </a:lnTo>
                  <a:lnTo>
                    <a:pt x="244" y="11"/>
                  </a:lnTo>
                  <a:lnTo>
                    <a:pt x="304" y="0"/>
                  </a:lnTo>
                  <a:lnTo>
                    <a:pt x="363" y="11"/>
                  </a:lnTo>
                  <a:lnTo>
                    <a:pt x="423" y="27"/>
                  </a:lnTo>
                  <a:lnTo>
                    <a:pt x="472" y="54"/>
                  </a:lnTo>
                  <a:lnTo>
                    <a:pt x="515" y="93"/>
                  </a:lnTo>
                  <a:lnTo>
                    <a:pt x="554" y="136"/>
                  </a:lnTo>
                  <a:lnTo>
                    <a:pt x="581" y="190"/>
                  </a:lnTo>
                  <a:lnTo>
                    <a:pt x="603" y="245"/>
                  </a:lnTo>
                  <a:lnTo>
                    <a:pt x="608" y="304"/>
                  </a:lnTo>
                  <a:lnTo>
                    <a:pt x="603" y="364"/>
                  </a:lnTo>
                  <a:lnTo>
                    <a:pt x="581" y="424"/>
                  </a:lnTo>
                  <a:lnTo>
                    <a:pt x="554" y="473"/>
                  </a:lnTo>
                  <a:lnTo>
                    <a:pt x="515" y="522"/>
                  </a:lnTo>
                  <a:lnTo>
                    <a:pt x="472" y="554"/>
                  </a:lnTo>
                  <a:lnTo>
                    <a:pt x="423" y="587"/>
                  </a:lnTo>
                  <a:lnTo>
                    <a:pt x="363" y="603"/>
                  </a:lnTo>
                  <a:lnTo>
                    <a:pt x="304" y="609"/>
                  </a:lnTo>
                  <a:close/>
                  <a:moveTo>
                    <a:pt x="304" y="174"/>
                  </a:moveTo>
                  <a:lnTo>
                    <a:pt x="277" y="179"/>
                  </a:lnTo>
                  <a:lnTo>
                    <a:pt x="255" y="185"/>
                  </a:lnTo>
                  <a:lnTo>
                    <a:pt x="234" y="195"/>
                  </a:lnTo>
                  <a:lnTo>
                    <a:pt x="211" y="212"/>
                  </a:lnTo>
                  <a:lnTo>
                    <a:pt x="195" y="234"/>
                  </a:lnTo>
                  <a:lnTo>
                    <a:pt x="184" y="255"/>
                  </a:lnTo>
                  <a:lnTo>
                    <a:pt x="179" y="277"/>
                  </a:lnTo>
                  <a:lnTo>
                    <a:pt x="174" y="304"/>
                  </a:lnTo>
                  <a:lnTo>
                    <a:pt x="179" y="332"/>
                  </a:lnTo>
                  <a:lnTo>
                    <a:pt x="184" y="353"/>
                  </a:lnTo>
                  <a:lnTo>
                    <a:pt x="195" y="380"/>
                  </a:lnTo>
                  <a:lnTo>
                    <a:pt x="211" y="397"/>
                  </a:lnTo>
                  <a:lnTo>
                    <a:pt x="234" y="413"/>
                  </a:lnTo>
                  <a:lnTo>
                    <a:pt x="255" y="424"/>
                  </a:lnTo>
                  <a:lnTo>
                    <a:pt x="277" y="434"/>
                  </a:lnTo>
                  <a:lnTo>
                    <a:pt x="304" y="434"/>
                  </a:lnTo>
                  <a:lnTo>
                    <a:pt x="331" y="434"/>
                  </a:lnTo>
                  <a:lnTo>
                    <a:pt x="353" y="424"/>
                  </a:lnTo>
                  <a:lnTo>
                    <a:pt x="375" y="413"/>
                  </a:lnTo>
                  <a:lnTo>
                    <a:pt x="396" y="397"/>
                  </a:lnTo>
                  <a:lnTo>
                    <a:pt x="413" y="380"/>
                  </a:lnTo>
                  <a:lnTo>
                    <a:pt x="423" y="353"/>
                  </a:lnTo>
                  <a:lnTo>
                    <a:pt x="429" y="332"/>
                  </a:lnTo>
                  <a:lnTo>
                    <a:pt x="434" y="304"/>
                  </a:lnTo>
                  <a:lnTo>
                    <a:pt x="429" y="277"/>
                  </a:lnTo>
                  <a:lnTo>
                    <a:pt x="423" y="255"/>
                  </a:lnTo>
                  <a:lnTo>
                    <a:pt x="413" y="234"/>
                  </a:lnTo>
                  <a:lnTo>
                    <a:pt x="396" y="212"/>
                  </a:lnTo>
                  <a:lnTo>
                    <a:pt x="375" y="195"/>
                  </a:lnTo>
                  <a:lnTo>
                    <a:pt x="353" y="185"/>
                  </a:lnTo>
                  <a:lnTo>
                    <a:pt x="331" y="179"/>
                  </a:lnTo>
                  <a:lnTo>
                    <a:pt x="304" y="174"/>
                  </a:lnTo>
                  <a:close/>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8" name="Freeform 227"/>
            <p:cNvSpPr>
              <a:spLocks noChangeArrowheads="1"/>
            </p:cNvSpPr>
            <p:nvPr/>
          </p:nvSpPr>
          <p:spPr bwMode="auto">
            <a:xfrm>
              <a:off x="10844213" y="4859338"/>
              <a:ext cx="217488" cy="215900"/>
            </a:xfrm>
            <a:custGeom>
              <a:avLst/>
              <a:gdLst>
                <a:gd name="T0" fmla="*/ 244 w 609"/>
                <a:gd name="T1" fmla="*/ 597 h 604"/>
                <a:gd name="T2" fmla="*/ 136 w 609"/>
                <a:gd name="T3" fmla="*/ 553 h 604"/>
                <a:gd name="T4" fmla="*/ 55 w 609"/>
                <a:gd name="T5" fmla="*/ 472 h 604"/>
                <a:gd name="T6" fmla="*/ 5 w 609"/>
                <a:gd name="T7" fmla="*/ 364 h 604"/>
                <a:gd name="T8" fmla="*/ 5 w 609"/>
                <a:gd name="T9" fmla="*/ 239 h 604"/>
                <a:gd name="T10" fmla="*/ 55 w 609"/>
                <a:gd name="T11" fmla="*/ 130 h 604"/>
                <a:gd name="T12" fmla="*/ 136 w 609"/>
                <a:gd name="T13" fmla="*/ 49 h 604"/>
                <a:gd name="T14" fmla="*/ 244 w 609"/>
                <a:gd name="T15" fmla="*/ 5 h 604"/>
                <a:gd name="T16" fmla="*/ 363 w 609"/>
                <a:gd name="T17" fmla="*/ 5 h 604"/>
                <a:gd name="T18" fmla="*/ 472 w 609"/>
                <a:gd name="T19" fmla="*/ 49 h 604"/>
                <a:gd name="T20" fmla="*/ 554 w 609"/>
                <a:gd name="T21" fmla="*/ 130 h 604"/>
                <a:gd name="T22" fmla="*/ 603 w 609"/>
                <a:gd name="T23" fmla="*/ 239 h 604"/>
                <a:gd name="T24" fmla="*/ 603 w 609"/>
                <a:gd name="T25" fmla="*/ 364 h 604"/>
                <a:gd name="T26" fmla="*/ 554 w 609"/>
                <a:gd name="T27" fmla="*/ 472 h 604"/>
                <a:gd name="T28" fmla="*/ 472 w 609"/>
                <a:gd name="T29" fmla="*/ 553 h 604"/>
                <a:gd name="T30" fmla="*/ 363 w 609"/>
                <a:gd name="T31" fmla="*/ 597 h 604"/>
                <a:gd name="T32" fmla="*/ 304 w 609"/>
                <a:gd name="T33" fmla="*/ 174 h 604"/>
                <a:gd name="T34" fmla="*/ 255 w 609"/>
                <a:gd name="T35" fmla="*/ 185 h 604"/>
                <a:gd name="T36" fmla="*/ 211 w 609"/>
                <a:gd name="T37" fmla="*/ 212 h 604"/>
                <a:gd name="T38" fmla="*/ 184 w 609"/>
                <a:gd name="T39" fmla="*/ 249 h 604"/>
                <a:gd name="T40" fmla="*/ 174 w 609"/>
                <a:gd name="T41" fmla="*/ 304 h 604"/>
                <a:gd name="T42" fmla="*/ 184 w 609"/>
                <a:gd name="T43" fmla="*/ 353 h 604"/>
                <a:gd name="T44" fmla="*/ 211 w 609"/>
                <a:gd name="T45" fmla="*/ 391 h 604"/>
                <a:gd name="T46" fmla="*/ 255 w 609"/>
                <a:gd name="T47" fmla="*/ 424 h 604"/>
                <a:gd name="T48" fmla="*/ 304 w 609"/>
                <a:gd name="T49" fmla="*/ 429 h 604"/>
                <a:gd name="T50" fmla="*/ 353 w 609"/>
                <a:gd name="T51" fmla="*/ 424 h 604"/>
                <a:gd name="T52" fmla="*/ 396 w 609"/>
                <a:gd name="T53" fmla="*/ 391 h 604"/>
                <a:gd name="T54" fmla="*/ 423 w 609"/>
                <a:gd name="T55" fmla="*/ 353 h 604"/>
                <a:gd name="T56" fmla="*/ 434 w 609"/>
                <a:gd name="T57" fmla="*/ 304 h 604"/>
                <a:gd name="T58" fmla="*/ 423 w 609"/>
                <a:gd name="T59" fmla="*/ 249 h 604"/>
                <a:gd name="T60" fmla="*/ 396 w 609"/>
                <a:gd name="T61" fmla="*/ 212 h 604"/>
                <a:gd name="T62" fmla="*/ 353 w 609"/>
                <a:gd name="T63" fmla="*/ 185 h 604"/>
                <a:gd name="T64" fmla="*/ 304 w 609"/>
                <a:gd name="T65"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4">
                  <a:moveTo>
                    <a:pt x="304" y="603"/>
                  </a:moveTo>
                  <a:lnTo>
                    <a:pt x="244" y="597"/>
                  </a:lnTo>
                  <a:lnTo>
                    <a:pt x="184" y="581"/>
                  </a:lnTo>
                  <a:lnTo>
                    <a:pt x="136" y="553"/>
                  </a:lnTo>
                  <a:lnTo>
                    <a:pt x="87" y="516"/>
                  </a:lnTo>
                  <a:lnTo>
                    <a:pt x="55" y="472"/>
                  </a:lnTo>
                  <a:lnTo>
                    <a:pt x="22" y="418"/>
                  </a:lnTo>
                  <a:lnTo>
                    <a:pt x="5" y="364"/>
                  </a:lnTo>
                  <a:lnTo>
                    <a:pt x="0" y="304"/>
                  </a:lnTo>
                  <a:lnTo>
                    <a:pt x="5" y="239"/>
                  </a:lnTo>
                  <a:lnTo>
                    <a:pt x="22" y="185"/>
                  </a:lnTo>
                  <a:lnTo>
                    <a:pt x="55" y="130"/>
                  </a:lnTo>
                  <a:lnTo>
                    <a:pt x="87" y="87"/>
                  </a:lnTo>
                  <a:lnTo>
                    <a:pt x="136" y="49"/>
                  </a:lnTo>
                  <a:lnTo>
                    <a:pt x="184" y="21"/>
                  </a:lnTo>
                  <a:lnTo>
                    <a:pt x="244" y="5"/>
                  </a:lnTo>
                  <a:lnTo>
                    <a:pt x="304" y="0"/>
                  </a:lnTo>
                  <a:lnTo>
                    <a:pt x="363" y="5"/>
                  </a:lnTo>
                  <a:lnTo>
                    <a:pt x="423" y="21"/>
                  </a:lnTo>
                  <a:lnTo>
                    <a:pt x="472" y="49"/>
                  </a:lnTo>
                  <a:lnTo>
                    <a:pt x="515" y="87"/>
                  </a:lnTo>
                  <a:lnTo>
                    <a:pt x="554" y="130"/>
                  </a:lnTo>
                  <a:lnTo>
                    <a:pt x="581" y="185"/>
                  </a:lnTo>
                  <a:lnTo>
                    <a:pt x="603" y="239"/>
                  </a:lnTo>
                  <a:lnTo>
                    <a:pt x="608" y="304"/>
                  </a:lnTo>
                  <a:lnTo>
                    <a:pt x="603" y="364"/>
                  </a:lnTo>
                  <a:lnTo>
                    <a:pt x="581" y="418"/>
                  </a:lnTo>
                  <a:lnTo>
                    <a:pt x="554" y="472"/>
                  </a:lnTo>
                  <a:lnTo>
                    <a:pt x="515" y="516"/>
                  </a:lnTo>
                  <a:lnTo>
                    <a:pt x="472" y="553"/>
                  </a:lnTo>
                  <a:lnTo>
                    <a:pt x="423" y="581"/>
                  </a:lnTo>
                  <a:lnTo>
                    <a:pt x="363" y="597"/>
                  </a:lnTo>
                  <a:lnTo>
                    <a:pt x="304" y="603"/>
                  </a:lnTo>
                  <a:close/>
                  <a:moveTo>
                    <a:pt x="304" y="174"/>
                  </a:moveTo>
                  <a:lnTo>
                    <a:pt x="277" y="174"/>
                  </a:lnTo>
                  <a:lnTo>
                    <a:pt x="255" y="185"/>
                  </a:lnTo>
                  <a:lnTo>
                    <a:pt x="234" y="195"/>
                  </a:lnTo>
                  <a:lnTo>
                    <a:pt x="211" y="212"/>
                  </a:lnTo>
                  <a:lnTo>
                    <a:pt x="195" y="228"/>
                  </a:lnTo>
                  <a:lnTo>
                    <a:pt x="184" y="249"/>
                  </a:lnTo>
                  <a:lnTo>
                    <a:pt x="179" y="277"/>
                  </a:lnTo>
                  <a:lnTo>
                    <a:pt x="174" y="304"/>
                  </a:lnTo>
                  <a:lnTo>
                    <a:pt x="179" y="326"/>
                  </a:lnTo>
                  <a:lnTo>
                    <a:pt x="184" y="353"/>
                  </a:lnTo>
                  <a:lnTo>
                    <a:pt x="195" y="374"/>
                  </a:lnTo>
                  <a:lnTo>
                    <a:pt x="211" y="391"/>
                  </a:lnTo>
                  <a:lnTo>
                    <a:pt x="234" y="407"/>
                  </a:lnTo>
                  <a:lnTo>
                    <a:pt x="255" y="424"/>
                  </a:lnTo>
                  <a:lnTo>
                    <a:pt x="277" y="429"/>
                  </a:lnTo>
                  <a:lnTo>
                    <a:pt x="304" y="429"/>
                  </a:lnTo>
                  <a:lnTo>
                    <a:pt x="331" y="429"/>
                  </a:lnTo>
                  <a:lnTo>
                    <a:pt x="353" y="424"/>
                  </a:lnTo>
                  <a:lnTo>
                    <a:pt x="375" y="407"/>
                  </a:lnTo>
                  <a:lnTo>
                    <a:pt x="396" y="391"/>
                  </a:lnTo>
                  <a:lnTo>
                    <a:pt x="413" y="374"/>
                  </a:lnTo>
                  <a:lnTo>
                    <a:pt x="423" y="353"/>
                  </a:lnTo>
                  <a:lnTo>
                    <a:pt x="429" y="326"/>
                  </a:lnTo>
                  <a:lnTo>
                    <a:pt x="434" y="304"/>
                  </a:lnTo>
                  <a:lnTo>
                    <a:pt x="429" y="277"/>
                  </a:lnTo>
                  <a:lnTo>
                    <a:pt x="423" y="249"/>
                  </a:lnTo>
                  <a:lnTo>
                    <a:pt x="413" y="228"/>
                  </a:lnTo>
                  <a:lnTo>
                    <a:pt x="396" y="212"/>
                  </a:lnTo>
                  <a:lnTo>
                    <a:pt x="375" y="195"/>
                  </a:lnTo>
                  <a:lnTo>
                    <a:pt x="353" y="185"/>
                  </a:lnTo>
                  <a:lnTo>
                    <a:pt x="331" y="174"/>
                  </a:lnTo>
                  <a:lnTo>
                    <a:pt x="304" y="174"/>
                  </a:lnTo>
                  <a:close/>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9" name="Freeform 228"/>
            <p:cNvSpPr>
              <a:spLocks noChangeArrowheads="1"/>
            </p:cNvSpPr>
            <p:nvPr/>
          </p:nvSpPr>
          <p:spPr bwMode="auto">
            <a:xfrm>
              <a:off x="10533063" y="3848100"/>
              <a:ext cx="215900" cy="217487"/>
            </a:xfrm>
            <a:custGeom>
              <a:avLst/>
              <a:gdLst>
                <a:gd name="T0" fmla="*/ 244 w 603"/>
                <a:gd name="T1" fmla="*/ 603 h 610"/>
                <a:gd name="T2" fmla="*/ 135 w 603"/>
                <a:gd name="T3" fmla="*/ 554 h 610"/>
                <a:gd name="T4" fmla="*/ 49 w 603"/>
                <a:gd name="T5" fmla="*/ 473 h 610"/>
                <a:gd name="T6" fmla="*/ 6 w 603"/>
                <a:gd name="T7" fmla="*/ 364 h 610"/>
                <a:gd name="T8" fmla="*/ 6 w 603"/>
                <a:gd name="T9" fmla="*/ 244 h 610"/>
                <a:gd name="T10" fmla="*/ 49 w 603"/>
                <a:gd name="T11" fmla="*/ 136 h 610"/>
                <a:gd name="T12" fmla="*/ 130 w 603"/>
                <a:gd name="T13" fmla="*/ 55 h 610"/>
                <a:gd name="T14" fmla="*/ 239 w 603"/>
                <a:gd name="T15" fmla="*/ 5 h 610"/>
                <a:gd name="T16" fmla="*/ 364 w 603"/>
                <a:gd name="T17" fmla="*/ 5 h 610"/>
                <a:gd name="T18" fmla="*/ 472 w 603"/>
                <a:gd name="T19" fmla="*/ 55 h 610"/>
                <a:gd name="T20" fmla="*/ 554 w 603"/>
                <a:gd name="T21" fmla="*/ 136 h 610"/>
                <a:gd name="T22" fmla="*/ 597 w 603"/>
                <a:gd name="T23" fmla="*/ 244 h 610"/>
                <a:gd name="T24" fmla="*/ 597 w 603"/>
                <a:gd name="T25" fmla="*/ 364 h 610"/>
                <a:gd name="T26" fmla="*/ 554 w 603"/>
                <a:gd name="T27" fmla="*/ 473 h 610"/>
                <a:gd name="T28" fmla="*/ 472 w 603"/>
                <a:gd name="T29" fmla="*/ 554 h 610"/>
                <a:gd name="T30" fmla="*/ 364 w 603"/>
                <a:gd name="T31" fmla="*/ 598 h 610"/>
                <a:gd name="T32" fmla="*/ 304 w 603"/>
                <a:gd name="T33" fmla="*/ 174 h 610"/>
                <a:gd name="T34" fmla="*/ 250 w 603"/>
                <a:gd name="T35" fmla="*/ 185 h 610"/>
                <a:gd name="T36" fmla="*/ 212 w 603"/>
                <a:gd name="T37" fmla="*/ 212 h 610"/>
                <a:gd name="T38" fmla="*/ 185 w 603"/>
                <a:gd name="T39" fmla="*/ 255 h 610"/>
                <a:gd name="T40" fmla="*/ 174 w 603"/>
                <a:gd name="T41" fmla="*/ 305 h 610"/>
                <a:gd name="T42" fmla="*/ 185 w 603"/>
                <a:gd name="T43" fmla="*/ 353 h 610"/>
                <a:gd name="T44" fmla="*/ 212 w 603"/>
                <a:gd name="T45" fmla="*/ 396 h 610"/>
                <a:gd name="T46" fmla="*/ 250 w 603"/>
                <a:gd name="T47" fmla="*/ 424 h 610"/>
                <a:gd name="T48" fmla="*/ 304 w 603"/>
                <a:gd name="T49" fmla="*/ 435 h 610"/>
                <a:gd name="T50" fmla="*/ 353 w 603"/>
                <a:gd name="T51" fmla="*/ 424 h 610"/>
                <a:gd name="T52" fmla="*/ 396 w 603"/>
                <a:gd name="T53" fmla="*/ 396 h 610"/>
                <a:gd name="T54" fmla="*/ 423 w 603"/>
                <a:gd name="T55" fmla="*/ 353 h 610"/>
                <a:gd name="T56" fmla="*/ 429 w 603"/>
                <a:gd name="T57" fmla="*/ 305 h 610"/>
                <a:gd name="T58" fmla="*/ 423 w 603"/>
                <a:gd name="T59" fmla="*/ 255 h 610"/>
                <a:gd name="T60" fmla="*/ 391 w 603"/>
                <a:gd name="T61" fmla="*/ 212 h 610"/>
                <a:gd name="T62" fmla="*/ 353 w 603"/>
                <a:gd name="T63" fmla="*/ 185 h 610"/>
                <a:gd name="T64" fmla="*/ 304 w 603"/>
                <a:gd name="T65" fmla="*/ 17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3" h="610">
                  <a:moveTo>
                    <a:pt x="304" y="609"/>
                  </a:moveTo>
                  <a:lnTo>
                    <a:pt x="244" y="603"/>
                  </a:lnTo>
                  <a:lnTo>
                    <a:pt x="185" y="581"/>
                  </a:lnTo>
                  <a:lnTo>
                    <a:pt x="135" y="554"/>
                  </a:lnTo>
                  <a:lnTo>
                    <a:pt x="87" y="517"/>
                  </a:lnTo>
                  <a:lnTo>
                    <a:pt x="49" y="473"/>
                  </a:lnTo>
                  <a:lnTo>
                    <a:pt x="22" y="419"/>
                  </a:lnTo>
                  <a:lnTo>
                    <a:pt x="6" y="364"/>
                  </a:lnTo>
                  <a:lnTo>
                    <a:pt x="0" y="305"/>
                  </a:lnTo>
                  <a:lnTo>
                    <a:pt x="6" y="244"/>
                  </a:lnTo>
                  <a:lnTo>
                    <a:pt x="22" y="185"/>
                  </a:lnTo>
                  <a:lnTo>
                    <a:pt x="49" y="136"/>
                  </a:lnTo>
                  <a:lnTo>
                    <a:pt x="87" y="87"/>
                  </a:lnTo>
                  <a:lnTo>
                    <a:pt x="130" y="55"/>
                  </a:lnTo>
                  <a:lnTo>
                    <a:pt x="185" y="22"/>
                  </a:lnTo>
                  <a:lnTo>
                    <a:pt x="239" y="5"/>
                  </a:lnTo>
                  <a:lnTo>
                    <a:pt x="304" y="0"/>
                  </a:lnTo>
                  <a:lnTo>
                    <a:pt x="364" y="5"/>
                  </a:lnTo>
                  <a:lnTo>
                    <a:pt x="418" y="22"/>
                  </a:lnTo>
                  <a:lnTo>
                    <a:pt x="472" y="55"/>
                  </a:lnTo>
                  <a:lnTo>
                    <a:pt x="516" y="87"/>
                  </a:lnTo>
                  <a:lnTo>
                    <a:pt x="554" y="136"/>
                  </a:lnTo>
                  <a:lnTo>
                    <a:pt x="581" y="185"/>
                  </a:lnTo>
                  <a:lnTo>
                    <a:pt x="597" y="244"/>
                  </a:lnTo>
                  <a:lnTo>
                    <a:pt x="602" y="305"/>
                  </a:lnTo>
                  <a:lnTo>
                    <a:pt x="597" y="364"/>
                  </a:lnTo>
                  <a:lnTo>
                    <a:pt x="581" y="424"/>
                  </a:lnTo>
                  <a:lnTo>
                    <a:pt x="554" y="473"/>
                  </a:lnTo>
                  <a:lnTo>
                    <a:pt x="516" y="517"/>
                  </a:lnTo>
                  <a:lnTo>
                    <a:pt x="472" y="554"/>
                  </a:lnTo>
                  <a:lnTo>
                    <a:pt x="418" y="581"/>
                  </a:lnTo>
                  <a:lnTo>
                    <a:pt x="364" y="598"/>
                  </a:lnTo>
                  <a:lnTo>
                    <a:pt x="304" y="609"/>
                  </a:lnTo>
                  <a:close/>
                  <a:moveTo>
                    <a:pt x="304" y="174"/>
                  </a:moveTo>
                  <a:lnTo>
                    <a:pt x="277" y="174"/>
                  </a:lnTo>
                  <a:lnTo>
                    <a:pt x="250" y="185"/>
                  </a:lnTo>
                  <a:lnTo>
                    <a:pt x="228" y="196"/>
                  </a:lnTo>
                  <a:lnTo>
                    <a:pt x="212" y="212"/>
                  </a:lnTo>
                  <a:lnTo>
                    <a:pt x="195" y="228"/>
                  </a:lnTo>
                  <a:lnTo>
                    <a:pt x="185" y="255"/>
                  </a:lnTo>
                  <a:lnTo>
                    <a:pt x="174" y="277"/>
                  </a:lnTo>
                  <a:lnTo>
                    <a:pt x="174" y="305"/>
                  </a:lnTo>
                  <a:lnTo>
                    <a:pt x="174" y="326"/>
                  </a:lnTo>
                  <a:lnTo>
                    <a:pt x="185" y="353"/>
                  </a:lnTo>
                  <a:lnTo>
                    <a:pt x="195" y="375"/>
                  </a:lnTo>
                  <a:lnTo>
                    <a:pt x="212" y="396"/>
                  </a:lnTo>
                  <a:lnTo>
                    <a:pt x="228" y="413"/>
                  </a:lnTo>
                  <a:lnTo>
                    <a:pt x="250" y="424"/>
                  </a:lnTo>
                  <a:lnTo>
                    <a:pt x="277" y="429"/>
                  </a:lnTo>
                  <a:lnTo>
                    <a:pt x="304" y="435"/>
                  </a:lnTo>
                  <a:lnTo>
                    <a:pt x="331" y="429"/>
                  </a:lnTo>
                  <a:lnTo>
                    <a:pt x="353" y="424"/>
                  </a:lnTo>
                  <a:lnTo>
                    <a:pt x="374" y="413"/>
                  </a:lnTo>
                  <a:lnTo>
                    <a:pt x="396" y="396"/>
                  </a:lnTo>
                  <a:lnTo>
                    <a:pt x="407" y="375"/>
                  </a:lnTo>
                  <a:lnTo>
                    <a:pt x="423" y="353"/>
                  </a:lnTo>
                  <a:lnTo>
                    <a:pt x="429" y="332"/>
                  </a:lnTo>
                  <a:lnTo>
                    <a:pt x="429" y="305"/>
                  </a:lnTo>
                  <a:lnTo>
                    <a:pt x="429" y="277"/>
                  </a:lnTo>
                  <a:lnTo>
                    <a:pt x="423" y="255"/>
                  </a:lnTo>
                  <a:lnTo>
                    <a:pt x="407" y="228"/>
                  </a:lnTo>
                  <a:lnTo>
                    <a:pt x="391" y="212"/>
                  </a:lnTo>
                  <a:lnTo>
                    <a:pt x="374" y="196"/>
                  </a:lnTo>
                  <a:lnTo>
                    <a:pt x="353" y="185"/>
                  </a:lnTo>
                  <a:lnTo>
                    <a:pt x="326" y="174"/>
                  </a:lnTo>
                  <a:lnTo>
                    <a:pt x="304" y="174"/>
                  </a:lnTo>
                  <a:close/>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0" name="Freeform 229"/>
            <p:cNvSpPr>
              <a:spLocks noChangeArrowheads="1"/>
            </p:cNvSpPr>
            <p:nvPr/>
          </p:nvSpPr>
          <p:spPr bwMode="auto">
            <a:xfrm>
              <a:off x="11777663" y="3735388"/>
              <a:ext cx="217488" cy="217487"/>
            </a:xfrm>
            <a:custGeom>
              <a:avLst/>
              <a:gdLst>
                <a:gd name="T0" fmla="*/ 244 w 609"/>
                <a:gd name="T1" fmla="*/ 603 h 610"/>
                <a:gd name="T2" fmla="*/ 136 w 609"/>
                <a:gd name="T3" fmla="*/ 554 h 610"/>
                <a:gd name="T4" fmla="*/ 54 w 609"/>
                <a:gd name="T5" fmla="*/ 473 h 610"/>
                <a:gd name="T6" fmla="*/ 6 w 609"/>
                <a:gd name="T7" fmla="*/ 364 h 610"/>
                <a:gd name="T8" fmla="*/ 6 w 609"/>
                <a:gd name="T9" fmla="*/ 245 h 610"/>
                <a:gd name="T10" fmla="*/ 54 w 609"/>
                <a:gd name="T11" fmla="*/ 136 h 610"/>
                <a:gd name="T12" fmla="*/ 136 w 609"/>
                <a:gd name="T13" fmla="*/ 54 h 610"/>
                <a:gd name="T14" fmla="*/ 244 w 609"/>
                <a:gd name="T15" fmla="*/ 6 h 610"/>
                <a:gd name="T16" fmla="*/ 364 w 609"/>
                <a:gd name="T17" fmla="*/ 6 h 610"/>
                <a:gd name="T18" fmla="*/ 472 w 609"/>
                <a:gd name="T19" fmla="*/ 54 h 610"/>
                <a:gd name="T20" fmla="*/ 559 w 609"/>
                <a:gd name="T21" fmla="*/ 136 h 610"/>
                <a:gd name="T22" fmla="*/ 602 w 609"/>
                <a:gd name="T23" fmla="*/ 245 h 610"/>
                <a:gd name="T24" fmla="*/ 602 w 609"/>
                <a:gd name="T25" fmla="*/ 364 h 610"/>
                <a:gd name="T26" fmla="*/ 559 w 609"/>
                <a:gd name="T27" fmla="*/ 473 h 610"/>
                <a:gd name="T28" fmla="*/ 472 w 609"/>
                <a:gd name="T29" fmla="*/ 559 h 610"/>
                <a:gd name="T30" fmla="*/ 364 w 609"/>
                <a:gd name="T31" fmla="*/ 603 h 610"/>
                <a:gd name="T32" fmla="*/ 304 w 609"/>
                <a:gd name="T33" fmla="*/ 174 h 610"/>
                <a:gd name="T34" fmla="*/ 255 w 609"/>
                <a:gd name="T35" fmla="*/ 185 h 610"/>
                <a:gd name="T36" fmla="*/ 212 w 609"/>
                <a:gd name="T37" fmla="*/ 212 h 610"/>
                <a:gd name="T38" fmla="*/ 185 w 609"/>
                <a:gd name="T39" fmla="*/ 255 h 610"/>
                <a:gd name="T40" fmla="*/ 174 w 609"/>
                <a:gd name="T41" fmla="*/ 304 h 610"/>
                <a:gd name="T42" fmla="*/ 185 w 609"/>
                <a:gd name="T43" fmla="*/ 353 h 610"/>
                <a:gd name="T44" fmla="*/ 212 w 609"/>
                <a:gd name="T45" fmla="*/ 397 h 610"/>
                <a:gd name="T46" fmla="*/ 255 w 609"/>
                <a:gd name="T47" fmla="*/ 424 h 610"/>
                <a:gd name="T48" fmla="*/ 304 w 609"/>
                <a:gd name="T49" fmla="*/ 435 h 610"/>
                <a:gd name="T50" fmla="*/ 353 w 609"/>
                <a:gd name="T51" fmla="*/ 424 h 610"/>
                <a:gd name="T52" fmla="*/ 396 w 609"/>
                <a:gd name="T53" fmla="*/ 397 h 610"/>
                <a:gd name="T54" fmla="*/ 423 w 609"/>
                <a:gd name="T55" fmla="*/ 353 h 610"/>
                <a:gd name="T56" fmla="*/ 434 w 609"/>
                <a:gd name="T57" fmla="*/ 304 h 610"/>
                <a:gd name="T58" fmla="*/ 423 w 609"/>
                <a:gd name="T59" fmla="*/ 255 h 610"/>
                <a:gd name="T60" fmla="*/ 396 w 609"/>
                <a:gd name="T61" fmla="*/ 212 h 610"/>
                <a:gd name="T62" fmla="*/ 353 w 609"/>
                <a:gd name="T63" fmla="*/ 185 h 610"/>
                <a:gd name="T64" fmla="*/ 304 w 609"/>
                <a:gd name="T65" fmla="*/ 17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10">
                  <a:moveTo>
                    <a:pt x="304" y="609"/>
                  </a:moveTo>
                  <a:lnTo>
                    <a:pt x="244" y="603"/>
                  </a:lnTo>
                  <a:lnTo>
                    <a:pt x="185" y="587"/>
                  </a:lnTo>
                  <a:lnTo>
                    <a:pt x="136" y="554"/>
                  </a:lnTo>
                  <a:lnTo>
                    <a:pt x="92" y="522"/>
                  </a:lnTo>
                  <a:lnTo>
                    <a:pt x="54" y="473"/>
                  </a:lnTo>
                  <a:lnTo>
                    <a:pt x="27" y="424"/>
                  </a:lnTo>
                  <a:lnTo>
                    <a:pt x="6" y="364"/>
                  </a:lnTo>
                  <a:lnTo>
                    <a:pt x="0" y="304"/>
                  </a:lnTo>
                  <a:lnTo>
                    <a:pt x="6" y="245"/>
                  </a:lnTo>
                  <a:lnTo>
                    <a:pt x="27" y="185"/>
                  </a:lnTo>
                  <a:lnTo>
                    <a:pt x="54" y="136"/>
                  </a:lnTo>
                  <a:lnTo>
                    <a:pt x="92" y="93"/>
                  </a:lnTo>
                  <a:lnTo>
                    <a:pt x="136" y="54"/>
                  </a:lnTo>
                  <a:lnTo>
                    <a:pt x="185" y="27"/>
                  </a:lnTo>
                  <a:lnTo>
                    <a:pt x="244" y="6"/>
                  </a:lnTo>
                  <a:lnTo>
                    <a:pt x="304" y="0"/>
                  </a:lnTo>
                  <a:lnTo>
                    <a:pt x="364" y="6"/>
                  </a:lnTo>
                  <a:lnTo>
                    <a:pt x="423" y="22"/>
                  </a:lnTo>
                  <a:lnTo>
                    <a:pt x="472" y="54"/>
                  </a:lnTo>
                  <a:lnTo>
                    <a:pt x="521" y="93"/>
                  </a:lnTo>
                  <a:lnTo>
                    <a:pt x="559" y="136"/>
                  </a:lnTo>
                  <a:lnTo>
                    <a:pt x="586" y="191"/>
                  </a:lnTo>
                  <a:lnTo>
                    <a:pt x="602" y="245"/>
                  </a:lnTo>
                  <a:lnTo>
                    <a:pt x="608" y="304"/>
                  </a:lnTo>
                  <a:lnTo>
                    <a:pt x="602" y="364"/>
                  </a:lnTo>
                  <a:lnTo>
                    <a:pt x="586" y="418"/>
                  </a:lnTo>
                  <a:lnTo>
                    <a:pt x="559" y="473"/>
                  </a:lnTo>
                  <a:lnTo>
                    <a:pt x="521" y="522"/>
                  </a:lnTo>
                  <a:lnTo>
                    <a:pt x="472" y="559"/>
                  </a:lnTo>
                  <a:lnTo>
                    <a:pt x="423" y="587"/>
                  </a:lnTo>
                  <a:lnTo>
                    <a:pt x="364" y="603"/>
                  </a:lnTo>
                  <a:lnTo>
                    <a:pt x="304" y="609"/>
                  </a:lnTo>
                  <a:close/>
                  <a:moveTo>
                    <a:pt x="304" y="174"/>
                  </a:moveTo>
                  <a:lnTo>
                    <a:pt x="277" y="179"/>
                  </a:lnTo>
                  <a:lnTo>
                    <a:pt x="255" y="185"/>
                  </a:lnTo>
                  <a:lnTo>
                    <a:pt x="233" y="195"/>
                  </a:lnTo>
                  <a:lnTo>
                    <a:pt x="212" y="212"/>
                  </a:lnTo>
                  <a:lnTo>
                    <a:pt x="196" y="234"/>
                  </a:lnTo>
                  <a:lnTo>
                    <a:pt x="185" y="255"/>
                  </a:lnTo>
                  <a:lnTo>
                    <a:pt x="179" y="277"/>
                  </a:lnTo>
                  <a:lnTo>
                    <a:pt x="174" y="304"/>
                  </a:lnTo>
                  <a:lnTo>
                    <a:pt x="179" y="332"/>
                  </a:lnTo>
                  <a:lnTo>
                    <a:pt x="185" y="353"/>
                  </a:lnTo>
                  <a:lnTo>
                    <a:pt x="196" y="375"/>
                  </a:lnTo>
                  <a:lnTo>
                    <a:pt x="212" y="397"/>
                  </a:lnTo>
                  <a:lnTo>
                    <a:pt x="233" y="413"/>
                  </a:lnTo>
                  <a:lnTo>
                    <a:pt x="255" y="424"/>
                  </a:lnTo>
                  <a:lnTo>
                    <a:pt x="277" y="429"/>
                  </a:lnTo>
                  <a:lnTo>
                    <a:pt x="304" y="435"/>
                  </a:lnTo>
                  <a:lnTo>
                    <a:pt x="331" y="429"/>
                  </a:lnTo>
                  <a:lnTo>
                    <a:pt x="353" y="424"/>
                  </a:lnTo>
                  <a:lnTo>
                    <a:pt x="375" y="413"/>
                  </a:lnTo>
                  <a:lnTo>
                    <a:pt x="396" y="397"/>
                  </a:lnTo>
                  <a:lnTo>
                    <a:pt x="412" y="375"/>
                  </a:lnTo>
                  <a:lnTo>
                    <a:pt x="423" y="353"/>
                  </a:lnTo>
                  <a:lnTo>
                    <a:pt x="434" y="332"/>
                  </a:lnTo>
                  <a:lnTo>
                    <a:pt x="434" y="304"/>
                  </a:lnTo>
                  <a:lnTo>
                    <a:pt x="434" y="277"/>
                  </a:lnTo>
                  <a:lnTo>
                    <a:pt x="423" y="255"/>
                  </a:lnTo>
                  <a:lnTo>
                    <a:pt x="412" y="234"/>
                  </a:lnTo>
                  <a:lnTo>
                    <a:pt x="396" y="212"/>
                  </a:lnTo>
                  <a:lnTo>
                    <a:pt x="375" y="195"/>
                  </a:lnTo>
                  <a:lnTo>
                    <a:pt x="353" y="185"/>
                  </a:lnTo>
                  <a:lnTo>
                    <a:pt x="331" y="179"/>
                  </a:lnTo>
                  <a:lnTo>
                    <a:pt x="304" y="174"/>
                  </a:lnTo>
                  <a:close/>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1" name="Freeform 230"/>
            <p:cNvSpPr>
              <a:spLocks noChangeArrowheads="1"/>
            </p:cNvSpPr>
            <p:nvPr/>
          </p:nvSpPr>
          <p:spPr bwMode="auto">
            <a:xfrm>
              <a:off x="9909175" y="4813300"/>
              <a:ext cx="217488" cy="215900"/>
            </a:xfrm>
            <a:custGeom>
              <a:avLst/>
              <a:gdLst>
                <a:gd name="T0" fmla="*/ 245 w 609"/>
                <a:gd name="T1" fmla="*/ 597 h 604"/>
                <a:gd name="T2" fmla="*/ 136 w 609"/>
                <a:gd name="T3" fmla="*/ 554 h 604"/>
                <a:gd name="T4" fmla="*/ 54 w 609"/>
                <a:gd name="T5" fmla="*/ 472 h 604"/>
                <a:gd name="T6" fmla="*/ 6 w 609"/>
                <a:gd name="T7" fmla="*/ 364 h 604"/>
                <a:gd name="T8" fmla="*/ 6 w 609"/>
                <a:gd name="T9" fmla="*/ 239 h 604"/>
                <a:gd name="T10" fmla="*/ 54 w 609"/>
                <a:gd name="T11" fmla="*/ 130 h 604"/>
                <a:gd name="T12" fmla="*/ 136 w 609"/>
                <a:gd name="T13" fmla="*/ 49 h 604"/>
                <a:gd name="T14" fmla="*/ 245 w 609"/>
                <a:gd name="T15" fmla="*/ 5 h 604"/>
                <a:gd name="T16" fmla="*/ 364 w 609"/>
                <a:gd name="T17" fmla="*/ 5 h 604"/>
                <a:gd name="T18" fmla="*/ 472 w 609"/>
                <a:gd name="T19" fmla="*/ 49 h 604"/>
                <a:gd name="T20" fmla="*/ 554 w 609"/>
                <a:gd name="T21" fmla="*/ 130 h 604"/>
                <a:gd name="T22" fmla="*/ 603 w 609"/>
                <a:gd name="T23" fmla="*/ 239 h 604"/>
                <a:gd name="T24" fmla="*/ 603 w 609"/>
                <a:gd name="T25" fmla="*/ 364 h 604"/>
                <a:gd name="T26" fmla="*/ 554 w 609"/>
                <a:gd name="T27" fmla="*/ 472 h 604"/>
                <a:gd name="T28" fmla="*/ 472 w 609"/>
                <a:gd name="T29" fmla="*/ 554 h 604"/>
                <a:gd name="T30" fmla="*/ 364 w 609"/>
                <a:gd name="T31" fmla="*/ 597 h 604"/>
                <a:gd name="T32" fmla="*/ 304 w 609"/>
                <a:gd name="T33" fmla="*/ 174 h 604"/>
                <a:gd name="T34" fmla="*/ 255 w 609"/>
                <a:gd name="T35" fmla="*/ 179 h 604"/>
                <a:gd name="T36" fmla="*/ 212 w 609"/>
                <a:gd name="T37" fmla="*/ 212 h 604"/>
                <a:gd name="T38" fmla="*/ 185 w 609"/>
                <a:gd name="T39" fmla="*/ 250 h 604"/>
                <a:gd name="T40" fmla="*/ 174 w 609"/>
                <a:gd name="T41" fmla="*/ 299 h 604"/>
                <a:gd name="T42" fmla="*/ 185 w 609"/>
                <a:gd name="T43" fmla="*/ 353 h 604"/>
                <a:gd name="T44" fmla="*/ 212 w 609"/>
                <a:gd name="T45" fmla="*/ 391 h 604"/>
                <a:gd name="T46" fmla="*/ 255 w 609"/>
                <a:gd name="T47" fmla="*/ 418 h 604"/>
                <a:gd name="T48" fmla="*/ 304 w 609"/>
                <a:gd name="T49" fmla="*/ 429 h 604"/>
                <a:gd name="T50" fmla="*/ 353 w 609"/>
                <a:gd name="T51" fmla="*/ 418 h 604"/>
                <a:gd name="T52" fmla="*/ 397 w 609"/>
                <a:gd name="T53" fmla="*/ 391 h 604"/>
                <a:gd name="T54" fmla="*/ 424 w 609"/>
                <a:gd name="T55" fmla="*/ 353 h 604"/>
                <a:gd name="T56" fmla="*/ 434 w 609"/>
                <a:gd name="T57" fmla="*/ 299 h 604"/>
                <a:gd name="T58" fmla="*/ 424 w 609"/>
                <a:gd name="T59" fmla="*/ 250 h 604"/>
                <a:gd name="T60" fmla="*/ 397 w 609"/>
                <a:gd name="T61" fmla="*/ 212 h 604"/>
                <a:gd name="T62" fmla="*/ 353 w 609"/>
                <a:gd name="T63" fmla="*/ 179 h 604"/>
                <a:gd name="T64" fmla="*/ 304 w 609"/>
                <a:gd name="T65"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4">
                  <a:moveTo>
                    <a:pt x="304" y="603"/>
                  </a:moveTo>
                  <a:lnTo>
                    <a:pt x="245" y="597"/>
                  </a:lnTo>
                  <a:lnTo>
                    <a:pt x="185" y="581"/>
                  </a:lnTo>
                  <a:lnTo>
                    <a:pt x="136" y="554"/>
                  </a:lnTo>
                  <a:lnTo>
                    <a:pt x="87" y="516"/>
                  </a:lnTo>
                  <a:lnTo>
                    <a:pt x="54" y="472"/>
                  </a:lnTo>
                  <a:lnTo>
                    <a:pt x="22" y="418"/>
                  </a:lnTo>
                  <a:lnTo>
                    <a:pt x="6" y="364"/>
                  </a:lnTo>
                  <a:lnTo>
                    <a:pt x="0" y="299"/>
                  </a:lnTo>
                  <a:lnTo>
                    <a:pt x="6" y="239"/>
                  </a:lnTo>
                  <a:lnTo>
                    <a:pt x="22" y="185"/>
                  </a:lnTo>
                  <a:lnTo>
                    <a:pt x="54" y="130"/>
                  </a:lnTo>
                  <a:lnTo>
                    <a:pt x="87" y="87"/>
                  </a:lnTo>
                  <a:lnTo>
                    <a:pt x="136" y="49"/>
                  </a:lnTo>
                  <a:lnTo>
                    <a:pt x="185" y="21"/>
                  </a:lnTo>
                  <a:lnTo>
                    <a:pt x="245" y="5"/>
                  </a:lnTo>
                  <a:lnTo>
                    <a:pt x="304" y="0"/>
                  </a:lnTo>
                  <a:lnTo>
                    <a:pt x="364" y="5"/>
                  </a:lnTo>
                  <a:lnTo>
                    <a:pt x="424" y="21"/>
                  </a:lnTo>
                  <a:lnTo>
                    <a:pt x="472" y="49"/>
                  </a:lnTo>
                  <a:lnTo>
                    <a:pt x="516" y="87"/>
                  </a:lnTo>
                  <a:lnTo>
                    <a:pt x="554" y="130"/>
                  </a:lnTo>
                  <a:lnTo>
                    <a:pt x="581" y="185"/>
                  </a:lnTo>
                  <a:lnTo>
                    <a:pt x="603" y="239"/>
                  </a:lnTo>
                  <a:lnTo>
                    <a:pt x="608" y="299"/>
                  </a:lnTo>
                  <a:lnTo>
                    <a:pt x="603" y="364"/>
                  </a:lnTo>
                  <a:lnTo>
                    <a:pt x="581" y="418"/>
                  </a:lnTo>
                  <a:lnTo>
                    <a:pt x="554" y="472"/>
                  </a:lnTo>
                  <a:lnTo>
                    <a:pt x="516" y="516"/>
                  </a:lnTo>
                  <a:lnTo>
                    <a:pt x="472" y="554"/>
                  </a:lnTo>
                  <a:lnTo>
                    <a:pt x="424" y="581"/>
                  </a:lnTo>
                  <a:lnTo>
                    <a:pt x="364" y="597"/>
                  </a:lnTo>
                  <a:lnTo>
                    <a:pt x="304" y="603"/>
                  </a:lnTo>
                  <a:close/>
                  <a:moveTo>
                    <a:pt x="304" y="174"/>
                  </a:moveTo>
                  <a:lnTo>
                    <a:pt x="277" y="174"/>
                  </a:lnTo>
                  <a:lnTo>
                    <a:pt x="255" y="179"/>
                  </a:lnTo>
                  <a:lnTo>
                    <a:pt x="233" y="195"/>
                  </a:lnTo>
                  <a:lnTo>
                    <a:pt x="212" y="212"/>
                  </a:lnTo>
                  <a:lnTo>
                    <a:pt x="195" y="228"/>
                  </a:lnTo>
                  <a:lnTo>
                    <a:pt x="185" y="250"/>
                  </a:lnTo>
                  <a:lnTo>
                    <a:pt x="174" y="277"/>
                  </a:lnTo>
                  <a:lnTo>
                    <a:pt x="174" y="299"/>
                  </a:lnTo>
                  <a:lnTo>
                    <a:pt x="174" y="326"/>
                  </a:lnTo>
                  <a:lnTo>
                    <a:pt x="185" y="353"/>
                  </a:lnTo>
                  <a:lnTo>
                    <a:pt x="195" y="374"/>
                  </a:lnTo>
                  <a:lnTo>
                    <a:pt x="212" y="391"/>
                  </a:lnTo>
                  <a:lnTo>
                    <a:pt x="233" y="407"/>
                  </a:lnTo>
                  <a:lnTo>
                    <a:pt x="255" y="418"/>
                  </a:lnTo>
                  <a:lnTo>
                    <a:pt x="277" y="429"/>
                  </a:lnTo>
                  <a:lnTo>
                    <a:pt x="304" y="429"/>
                  </a:lnTo>
                  <a:lnTo>
                    <a:pt x="331" y="429"/>
                  </a:lnTo>
                  <a:lnTo>
                    <a:pt x="353" y="418"/>
                  </a:lnTo>
                  <a:lnTo>
                    <a:pt x="374" y="407"/>
                  </a:lnTo>
                  <a:lnTo>
                    <a:pt x="397" y="391"/>
                  </a:lnTo>
                  <a:lnTo>
                    <a:pt x="413" y="374"/>
                  </a:lnTo>
                  <a:lnTo>
                    <a:pt x="424" y="353"/>
                  </a:lnTo>
                  <a:lnTo>
                    <a:pt x="429" y="326"/>
                  </a:lnTo>
                  <a:lnTo>
                    <a:pt x="434" y="299"/>
                  </a:lnTo>
                  <a:lnTo>
                    <a:pt x="429" y="277"/>
                  </a:lnTo>
                  <a:lnTo>
                    <a:pt x="424" y="250"/>
                  </a:lnTo>
                  <a:lnTo>
                    <a:pt x="413" y="228"/>
                  </a:lnTo>
                  <a:lnTo>
                    <a:pt x="397" y="212"/>
                  </a:lnTo>
                  <a:lnTo>
                    <a:pt x="374" y="195"/>
                  </a:lnTo>
                  <a:lnTo>
                    <a:pt x="353" y="179"/>
                  </a:lnTo>
                  <a:lnTo>
                    <a:pt x="331" y="174"/>
                  </a:lnTo>
                  <a:lnTo>
                    <a:pt x="304" y="174"/>
                  </a:lnTo>
                  <a:close/>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2" name="Freeform 231"/>
            <p:cNvSpPr>
              <a:spLocks noChangeArrowheads="1"/>
            </p:cNvSpPr>
            <p:nvPr/>
          </p:nvSpPr>
          <p:spPr bwMode="auto">
            <a:xfrm>
              <a:off x="9909175" y="5291138"/>
              <a:ext cx="217488" cy="215900"/>
            </a:xfrm>
            <a:custGeom>
              <a:avLst/>
              <a:gdLst>
                <a:gd name="T0" fmla="*/ 245 w 609"/>
                <a:gd name="T1" fmla="*/ 598 h 604"/>
                <a:gd name="T2" fmla="*/ 136 w 609"/>
                <a:gd name="T3" fmla="*/ 554 h 604"/>
                <a:gd name="T4" fmla="*/ 49 w 609"/>
                <a:gd name="T5" fmla="*/ 467 h 604"/>
                <a:gd name="T6" fmla="*/ 6 w 609"/>
                <a:gd name="T7" fmla="*/ 359 h 604"/>
                <a:gd name="T8" fmla="*/ 6 w 609"/>
                <a:gd name="T9" fmla="*/ 239 h 604"/>
                <a:gd name="T10" fmla="*/ 49 w 609"/>
                <a:gd name="T11" fmla="*/ 131 h 604"/>
                <a:gd name="T12" fmla="*/ 136 w 609"/>
                <a:gd name="T13" fmla="*/ 49 h 604"/>
                <a:gd name="T14" fmla="*/ 245 w 609"/>
                <a:gd name="T15" fmla="*/ 6 h 604"/>
                <a:gd name="T16" fmla="*/ 364 w 609"/>
                <a:gd name="T17" fmla="*/ 6 h 604"/>
                <a:gd name="T18" fmla="*/ 472 w 609"/>
                <a:gd name="T19" fmla="*/ 49 h 604"/>
                <a:gd name="T20" fmla="*/ 554 w 609"/>
                <a:gd name="T21" fmla="*/ 136 h 604"/>
                <a:gd name="T22" fmla="*/ 603 w 609"/>
                <a:gd name="T23" fmla="*/ 244 h 604"/>
                <a:gd name="T24" fmla="*/ 603 w 609"/>
                <a:gd name="T25" fmla="*/ 359 h 604"/>
                <a:gd name="T26" fmla="*/ 559 w 609"/>
                <a:gd name="T27" fmla="*/ 467 h 604"/>
                <a:gd name="T28" fmla="*/ 472 w 609"/>
                <a:gd name="T29" fmla="*/ 554 h 604"/>
                <a:gd name="T30" fmla="*/ 364 w 609"/>
                <a:gd name="T31" fmla="*/ 598 h 604"/>
                <a:gd name="T32" fmla="*/ 304 w 609"/>
                <a:gd name="T33" fmla="*/ 174 h 604"/>
                <a:gd name="T34" fmla="*/ 255 w 609"/>
                <a:gd name="T35" fmla="*/ 179 h 604"/>
                <a:gd name="T36" fmla="*/ 212 w 609"/>
                <a:gd name="T37" fmla="*/ 212 h 604"/>
                <a:gd name="T38" fmla="*/ 185 w 609"/>
                <a:gd name="T39" fmla="*/ 250 h 604"/>
                <a:gd name="T40" fmla="*/ 174 w 609"/>
                <a:gd name="T41" fmla="*/ 299 h 604"/>
                <a:gd name="T42" fmla="*/ 185 w 609"/>
                <a:gd name="T43" fmla="*/ 353 h 604"/>
                <a:gd name="T44" fmla="*/ 212 w 609"/>
                <a:gd name="T45" fmla="*/ 392 h 604"/>
                <a:gd name="T46" fmla="*/ 255 w 609"/>
                <a:gd name="T47" fmla="*/ 419 h 604"/>
                <a:gd name="T48" fmla="*/ 304 w 609"/>
                <a:gd name="T49" fmla="*/ 429 h 604"/>
                <a:gd name="T50" fmla="*/ 353 w 609"/>
                <a:gd name="T51" fmla="*/ 419 h 604"/>
                <a:gd name="T52" fmla="*/ 397 w 609"/>
                <a:gd name="T53" fmla="*/ 392 h 604"/>
                <a:gd name="T54" fmla="*/ 424 w 609"/>
                <a:gd name="T55" fmla="*/ 348 h 604"/>
                <a:gd name="T56" fmla="*/ 434 w 609"/>
                <a:gd name="T57" fmla="*/ 299 h 604"/>
                <a:gd name="T58" fmla="*/ 424 w 609"/>
                <a:gd name="T59" fmla="*/ 250 h 604"/>
                <a:gd name="T60" fmla="*/ 397 w 609"/>
                <a:gd name="T61" fmla="*/ 212 h 604"/>
                <a:gd name="T62" fmla="*/ 353 w 609"/>
                <a:gd name="T63" fmla="*/ 179 h 604"/>
                <a:gd name="T64" fmla="*/ 304 w 609"/>
                <a:gd name="T65"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4">
                  <a:moveTo>
                    <a:pt x="304" y="603"/>
                  </a:moveTo>
                  <a:lnTo>
                    <a:pt x="245" y="598"/>
                  </a:lnTo>
                  <a:lnTo>
                    <a:pt x="185" y="581"/>
                  </a:lnTo>
                  <a:lnTo>
                    <a:pt x="136" y="554"/>
                  </a:lnTo>
                  <a:lnTo>
                    <a:pt x="87" y="516"/>
                  </a:lnTo>
                  <a:lnTo>
                    <a:pt x="49" y="467"/>
                  </a:lnTo>
                  <a:lnTo>
                    <a:pt x="22" y="419"/>
                  </a:lnTo>
                  <a:lnTo>
                    <a:pt x="6" y="359"/>
                  </a:lnTo>
                  <a:lnTo>
                    <a:pt x="0" y="299"/>
                  </a:lnTo>
                  <a:lnTo>
                    <a:pt x="6" y="239"/>
                  </a:lnTo>
                  <a:lnTo>
                    <a:pt x="22" y="185"/>
                  </a:lnTo>
                  <a:lnTo>
                    <a:pt x="49" y="131"/>
                  </a:lnTo>
                  <a:lnTo>
                    <a:pt x="87" y="87"/>
                  </a:lnTo>
                  <a:lnTo>
                    <a:pt x="136" y="49"/>
                  </a:lnTo>
                  <a:lnTo>
                    <a:pt x="185" y="22"/>
                  </a:lnTo>
                  <a:lnTo>
                    <a:pt x="245" y="6"/>
                  </a:lnTo>
                  <a:lnTo>
                    <a:pt x="304" y="0"/>
                  </a:lnTo>
                  <a:lnTo>
                    <a:pt x="364" y="6"/>
                  </a:lnTo>
                  <a:lnTo>
                    <a:pt x="418" y="22"/>
                  </a:lnTo>
                  <a:lnTo>
                    <a:pt x="472" y="49"/>
                  </a:lnTo>
                  <a:lnTo>
                    <a:pt x="516" y="87"/>
                  </a:lnTo>
                  <a:lnTo>
                    <a:pt x="554" y="136"/>
                  </a:lnTo>
                  <a:lnTo>
                    <a:pt x="586" y="185"/>
                  </a:lnTo>
                  <a:lnTo>
                    <a:pt x="603" y="244"/>
                  </a:lnTo>
                  <a:lnTo>
                    <a:pt x="608" y="299"/>
                  </a:lnTo>
                  <a:lnTo>
                    <a:pt x="603" y="359"/>
                  </a:lnTo>
                  <a:lnTo>
                    <a:pt x="586" y="413"/>
                  </a:lnTo>
                  <a:lnTo>
                    <a:pt x="559" y="467"/>
                  </a:lnTo>
                  <a:lnTo>
                    <a:pt x="516" y="516"/>
                  </a:lnTo>
                  <a:lnTo>
                    <a:pt x="472" y="554"/>
                  </a:lnTo>
                  <a:lnTo>
                    <a:pt x="418" y="581"/>
                  </a:lnTo>
                  <a:lnTo>
                    <a:pt x="364" y="598"/>
                  </a:lnTo>
                  <a:lnTo>
                    <a:pt x="304" y="603"/>
                  </a:lnTo>
                  <a:close/>
                  <a:moveTo>
                    <a:pt x="304" y="174"/>
                  </a:moveTo>
                  <a:lnTo>
                    <a:pt x="277" y="174"/>
                  </a:lnTo>
                  <a:lnTo>
                    <a:pt x="255" y="179"/>
                  </a:lnTo>
                  <a:lnTo>
                    <a:pt x="233" y="196"/>
                  </a:lnTo>
                  <a:lnTo>
                    <a:pt x="212" y="212"/>
                  </a:lnTo>
                  <a:lnTo>
                    <a:pt x="195" y="228"/>
                  </a:lnTo>
                  <a:lnTo>
                    <a:pt x="185" y="250"/>
                  </a:lnTo>
                  <a:lnTo>
                    <a:pt x="174" y="277"/>
                  </a:lnTo>
                  <a:lnTo>
                    <a:pt x="174" y="299"/>
                  </a:lnTo>
                  <a:lnTo>
                    <a:pt x="174" y="326"/>
                  </a:lnTo>
                  <a:lnTo>
                    <a:pt x="185" y="353"/>
                  </a:lnTo>
                  <a:lnTo>
                    <a:pt x="195" y="375"/>
                  </a:lnTo>
                  <a:lnTo>
                    <a:pt x="212" y="392"/>
                  </a:lnTo>
                  <a:lnTo>
                    <a:pt x="233" y="408"/>
                  </a:lnTo>
                  <a:lnTo>
                    <a:pt x="255" y="419"/>
                  </a:lnTo>
                  <a:lnTo>
                    <a:pt x="277" y="429"/>
                  </a:lnTo>
                  <a:lnTo>
                    <a:pt x="304" y="429"/>
                  </a:lnTo>
                  <a:lnTo>
                    <a:pt x="331" y="429"/>
                  </a:lnTo>
                  <a:lnTo>
                    <a:pt x="353" y="419"/>
                  </a:lnTo>
                  <a:lnTo>
                    <a:pt x="374" y="408"/>
                  </a:lnTo>
                  <a:lnTo>
                    <a:pt x="397" y="392"/>
                  </a:lnTo>
                  <a:lnTo>
                    <a:pt x="413" y="375"/>
                  </a:lnTo>
                  <a:lnTo>
                    <a:pt x="424" y="348"/>
                  </a:lnTo>
                  <a:lnTo>
                    <a:pt x="429" y="326"/>
                  </a:lnTo>
                  <a:lnTo>
                    <a:pt x="434" y="299"/>
                  </a:lnTo>
                  <a:lnTo>
                    <a:pt x="429" y="277"/>
                  </a:lnTo>
                  <a:lnTo>
                    <a:pt x="424" y="250"/>
                  </a:lnTo>
                  <a:lnTo>
                    <a:pt x="413" y="228"/>
                  </a:lnTo>
                  <a:lnTo>
                    <a:pt x="397" y="212"/>
                  </a:lnTo>
                  <a:lnTo>
                    <a:pt x="374" y="196"/>
                  </a:lnTo>
                  <a:lnTo>
                    <a:pt x="353" y="179"/>
                  </a:lnTo>
                  <a:lnTo>
                    <a:pt x="331" y="174"/>
                  </a:lnTo>
                  <a:lnTo>
                    <a:pt x="304" y="174"/>
                  </a:lnTo>
                  <a:close/>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3" name="Freeform 232"/>
            <p:cNvSpPr>
              <a:spLocks noChangeArrowheads="1"/>
            </p:cNvSpPr>
            <p:nvPr/>
          </p:nvSpPr>
          <p:spPr bwMode="auto">
            <a:xfrm>
              <a:off x="9909175" y="5399088"/>
              <a:ext cx="61913" cy="1465262"/>
            </a:xfrm>
            <a:custGeom>
              <a:avLst/>
              <a:gdLst>
                <a:gd name="T0" fmla="*/ 174 w 175"/>
                <a:gd name="T1" fmla="*/ 4074 h 4075"/>
                <a:gd name="T2" fmla="*/ 0 w 175"/>
                <a:gd name="T3" fmla="*/ 4074 h 4075"/>
                <a:gd name="T4" fmla="*/ 0 w 175"/>
                <a:gd name="T5" fmla="*/ 0 h 4075"/>
                <a:gd name="T6" fmla="*/ 174 w 175"/>
                <a:gd name="T7" fmla="*/ 0 h 4075"/>
                <a:gd name="T8" fmla="*/ 174 w 175"/>
                <a:gd name="T9" fmla="*/ 4074 h 4075"/>
              </a:gdLst>
              <a:ahLst/>
              <a:cxnLst>
                <a:cxn ang="0">
                  <a:pos x="T0" y="T1"/>
                </a:cxn>
                <a:cxn ang="0">
                  <a:pos x="T2" y="T3"/>
                </a:cxn>
                <a:cxn ang="0">
                  <a:pos x="T4" y="T5"/>
                </a:cxn>
                <a:cxn ang="0">
                  <a:pos x="T6" y="T7"/>
                </a:cxn>
                <a:cxn ang="0">
                  <a:pos x="T8" y="T9"/>
                </a:cxn>
              </a:cxnLst>
              <a:rect l="0" t="0" r="r" b="b"/>
              <a:pathLst>
                <a:path w="175" h="4075">
                  <a:moveTo>
                    <a:pt x="174" y="4074"/>
                  </a:moveTo>
                  <a:lnTo>
                    <a:pt x="0" y="4074"/>
                  </a:lnTo>
                  <a:lnTo>
                    <a:pt x="0" y="0"/>
                  </a:lnTo>
                  <a:lnTo>
                    <a:pt x="174" y="0"/>
                  </a:lnTo>
                  <a:lnTo>
                    <a:pt x="174" y="4074"/>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4" name="Freeform 233"/>
            <p:cNvSpPr>
              <a:spLocks noChangeArrowheads="1"/>
            </p:cNvSpPr>
            <p:nvPr/>
          </p:nvSpPr>
          <p:spPr bwMode="auto">
            <a:xfrm>
              <a:off x="10220325" y="4262438"/>
              <a:ext cx="61913" cy="333375"/>
            </a:xfrm>
            <a:custGeom>
              <a:avLst/>
              <a:gdLst>
                <a:gd name="T0" fmla="*/ 0 w 175"/>
                <a:gd name="T1" fmla="*/ 0 h 929"/>
                <a:gd name="T2" fmla="*/ 0 w 175"/>
                <a:gd name="T3" fmla="*/ 651 h 929"/>
                <a:gd name="T4" fmla="*/ 0 w 175"/>
                <a:gd name="T5" fmla="*/ 651 h 929"/>
                <a:gd name="T6" fmla="*/ 38 w 175"/>
                <a:gd name="T7" fmla="*/ 674 h 929"/>
                <a:gd name="T8" fmla="*/ 71 w 175"/>
                <a:gd name="T9" fmla="*/ 701 h 929"/>
                <a:gd name="T10" fmla="*/ 103 w 175"/>
                <a:gd name="T11" fmla="*/ 728 h 929"/>
                <a:gd name="T12" fmla="*/ 125 w 175"/>
                <a:gd name="T13" fmla="*/ 760 h 929"/>
                <a:gd name="T14" fmla="*/ 147 w 175"/>
                <a:gd name="T15" fmla="*/ 799 h 929"/>
                <a:gd name="T16" fmla="*/ 163 w 175"/>
                <a:gd name="T17" fmla="*/ 842 h 929"/>
                <a:gd name="T18" fmla="*/ 174 w 175"/>
                <a:gd name="T19" fmla="*/ 880 h 929"/>
                <a:gd name="T20" fmla="*/ 174 w 175"/>
                <a:gd name="T21" fmla="*/ 928 h 929"/>
                <a:gd name="T22" fmla="*/ 174 w 175"/>
                <a:gd name="T23" fmla="*/ 0 h 929"/>
                <a:gd name="T24" fmla="*/ 0 w 175"/>
                <a:gd name="T25" fmla="*/ 0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929">
                  <a:moveTo>
                    <a:pt x="0" y="0"/>
                  </a:moveTo>
                  <a:lnTo>
                    <a:pt x="0" y="651"/>
                  </a:lnTo>
                  <a:lnTo>
                    <a:pt x="0" y="651"/>
                  </a:lnTo>
                  <a:lnTo>
                    <a:pt x="38" y="674"/>
                  </a:lnTo>
                  <a:lnTo>
                    <a:pt x="71" y="701"/>
                  </a:lnTo>
                  <a:lnTo>
                    <a:pt x="103" y="728"/>
                  </a:lnTo>
                  <a:lnTo>
                    <a:pt x="125" y="760"/>
                  </a:lnTo>
                  <a:lnTo>
                    <a:pt x="147" y="799"/>
                  </a:lnTo>
                  <a:lnTo>
                    <a:pt x="163" y="842"/>
                  </a:lnTo>
                  <a:lnTo>
                    <a:pt x="174" y="880"/>
                  </a:lnTo>
                  <a:lnTo>
                    <a:pt x="174" y="928"/>
                  </a:lnTo>
                  <a:lnTo>
                    <a:pt x="174" y="0"/>
                  </a:lnTo>
                  <a:lnTo>
                    <a:pt x="0" y="0"/>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5" name="Freeform 234"/>
            <p:cNvSpPr>
              <a:spLocks noChangeArrowheads="1"/>
            </p:cNvSpPr>
            <p:nvPr/>
          </p:nvSpPr>
          <p:spPr bwMode="auto">
            <a:xfrm>
              <a:off x="10220325" y="4497388"/>
              <a:ext cx="61913" cy="196850"/>
            </a:xfrm>
            <a:custGeom>
              <a:avLst/>
              <a:gdLst>
                <a:gd name="T0" fmla="*/ 0 w 175"/>
                <a:gd name="T1" fmla="*/ 0 h 551"/>
                <a:gd name="T2" fmla="*/ 0 w 175"/>
                <a:gd name="T3" fmla="*/ 277 h 551"/>
                <a:gd name="T4" fmla="*/ 0 w 175"/>
                <a:gd name="T5" fmla="*/ 550 h 551"/>
                <a:gd name="T6" fmla="*/ 0 w 175"/>
                <a:gd name="T7" fmla="*/ 550 h 551"/>
                <a:gd name="T8" fmla="*/ 38 w 175"/>
                <a:gd name="T9" fmla="*/ 527 h 551"/>
                <a:gd name="T10" fmla="*/ 71 w 175"/>
                <a:gd name="T11" fmla="*/ 506 h 551"/>
                <a:gd name="T12" fmla="*/ 103 w 175"/>
                <a:gd name="T13" fmla="*/ 473 h 551"/>
                <a:gd name="T14" fmla="*/ 125 w 175"/>
                <a:gd name="T15" fmla="*/ 441 h 551"/>
                <a:gd name="T16" fmla="*/ 147 w 175"/>
                <a:gd name="T17" fmla="*/ 402 h 551"/>
                <a:gd name="T18" fmla="*/ 163 w 175"/>
                <a:gd name="T19" fmla="*/ 365 h 551"/>
                <a:gd name="T20" fmla="*/ 174 w 175"/>
                <a:gd name="T21" fmla="*/ 321 h 551"/>
                <a:gd name="T22" fmla="*/ 174 w 175"/>
                <a:gd name="T23" fmla="*/ 277 h 551"/>
                <a:gd name="T24" fmla="*/ 174 w 175"/>
                <a:gd name="T25" fmla="*/ 277 h 551"/>
                <a:gd name="T26" fmla="*/ 174 w 175"/>
                <a:gd name="T27" fmla="*/ 229 h 551"/>
                <a:gd name="T28" fmla="*/ 163 w 175"/>
                <a:gd name="T29" fmla="*/ 191 h 551"/>
                <a:gd name="T30" fmla="*/ 147 w 175"/>
                <a:gd name="T31" fmla="*/ 148 h 551"/>
                <a:gd name="T32" fmla="*/ 125 w 175"/>
                <a:gd name="T33" fmla="*/ 109 h 551"/>
                <a:gd name="T34" fmla="*/ 103 w 175"/>
                <a:gd name="T35" fmla="*/ 77 h 551"/>
                <a:gd name="T36" fmla="*/ 71 w 175"/>
                <a:gd name="T37" fmla="*/ 50 h 551"/>
                <a:gd name="T38" fmla="*/ 38 w 175"/>
                <a:gd name="T39" fmla="*/ 23 h 551"/>
                <a:gd name="T40" fmla="*/ 0 w 175"/>
                <a:gd name="T4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1">
                  <a:moveTo>
                    <a:pt x="0" y="0"/>
                  </a:moveTo>
                  <a:lnTo>
                    <a:pt x="0" y="277"/>
                  </a:lnTo>
                  <a:lnTo>
                    <a:pt x="0" y="550"/>
                  </a:lnTo>
                  <a:lnTo>
                    <a:pt x="0" y="550"/>
                  </a:lnTo>
                  <a:lnTo>
                    <a:pt x="38" y="527"/>
                  </a:lnTo>
                  <a:lnTo>
                    <a:pt x="71" y="506"/>
                  </a:lnTo>
                  <a:lnTo>
                    <a:pt x="103" y="473"/>
                  </a:lnTo>
                  <a:lnTo>
                    <a:pt x="125" y="441"/>
                  </a:lnTo>
                  <a:lnTo>
                    <a:pt x="147" y="402"/>
                  </a:lnTo>
                  <a:lnTo>
                    <a:pt x="163" y="365"/>
                  </a:lnTo>
                  <a:lnTo>
                    <a:pt x="174" y="321"/>
                  </a:lnTo>
                  <a:lnTo>
                    <a:pt x="174" y="277"/>
                  </a:lnTo>
                  <a:lnTo>
                    <a:pt x="174" y="277"/>
                  </a:lnTo>
                  <a:lnTo>
                    <a:pt x="174" y="229"/>
                  </a:lnTo>
                  <a:lnTo>
                    <a:pt x="163" y="191"/>
                  </a:lnTo>
                  <a:lnTo>
                    <a:pt x="147" y="148"/>
                  </a:lnTo>
                  <a:lnTo>
                    <a:pt x="125" y="109"/>
                  </a:lnTo>
                  <a:lnTo>
                    <a:pt x="103" y="77"/>
                  </a:lnTo>
                  <a:lnTo>
                    <a:pt x="71" y="50"/>
                  </a:lnTo>
                  <a:lnTo>
                    <a:pt x="38" y="23"/>
                  </a:lnTo>
                  <a:lnTo>
                    <a:pt x="0" y="0"/>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6" name="Freeform 235"/>
            <p:cNvSpPr>
              <a:spLocks noChangeArrowheads="1"/>
            </p:cNvSpPr>
            <p:nvPr/>
          </p:nvSpPr>
          <p:spPr bwMode="auto">
            <a:xfrm>
              <a:off x="10128250" y="6070600"/>
              <a:ext cx="90488" cy="217487"/>
            </a:xfrm>
            <a:custGeom>
              <a:avLst/>
              <a:gdLst>
                <a:gd name="T0" fmla="*/ 130 w 256"/>
                <a:gd name="T1" fmla="*/ 175 h 610"/>
                <a:gd name="T2" fmla="*/ 130 w 256"/>
                <a:gd name="T3" fmla="*/ 175 h 610"/>
                <a:gd name="T4" fmla="*/ 152 w 256"/>
                <a:gd name="T5" fmla="*/ 180 h 610"/>
                <a:gd name="T6" fmla="*/ 179 w 256"/>
                <a:gd name="T7" fmla="*/ 185 h 610"/>
                <a:gd name="T8" fmla="*/ 195 w 256"/>
                <a:gd name="T9" fmla="*/ 196 h 610"/>
                <a:gd name="T10" fmla="*/ 217 w 256"/>
                <a:gd name="T11" fmla="*/ 213 h 610"/>
                <a:gd name="T12" fmla="*/ 233 w 256"/>
                <a:gd name="T13" fmla="*/ 229 h 610"/>
                <a:gd name="T14" fmla="*/ 245 w 256"/>
                <a:gd name="T15" fmla="*/ 250 h 610"/>
                <a:gd name="T16" fmla="*/ 255 w 256"/>
                <a:gd name="T17" fmla="*/ 273 h 610"/>
                <a:gd name="T18" fmla="*/ 255 w 256"/>
                <a:gd name="T19" fmla="*/ 300 h 610"/>
                <a:gd name="T20" fmla="*/ 255 w 256"/>
                <a:gd name="T21" fmla="*/ 33 h 610"/>
                <a:gd name="T22" fmla="*/ 255 w 256"/>
                <a:gd name="T23" fmla="*/ 33 h 610"/>
                <a:gd name="T24" fmla="*/ 228 w 256"/>
                <a:gd name="T25" fmla="*/ 17 h 610"/>
                <a:gd name="T26" fmla="*/ 195 w 256"/>
                <a:gd name="T27" fmla="*/ 11 h 610"/>
                <a:gd name="T28" fmla="*/ 163 w 256"/>
                <a:gd name="T29" fmla="*/ 6 h 610"/>
                <a:gd name="T30" fmla="*/ 130 w 256"/>
                <a:gd name="T31" fmla="*/ 0 h 610"/>
                <a:gd name="T32" fmla="*/ 130 w 256"/>
                <a:gd name="T33" fmla="*/ 0 h 610"/>
                <a:gd name="T34" fmla="*/ 93 w 256"/>
                <a:gd name="T35" fmla="*/ 6 h 610"/>
                <a:gd name="T36" fmla="*/ 60 w 256"/>
                <a:gd name="T37" fmla="*/ 11 h 610"/>
                <a:gd name="T38" fmla="*/ 27 w 256"/>
                <a:gd name="T39" fmla="*/ 17 h 610"/>
                <a:gd name="T40" fmla="*/ 0 w 256"/>
                <a:gd name="T41" fmla="*/ 33 h 610"/>
                <a:gd name="T42" fmla="*/ 0 w 256"/>
                <a:gd name="T43" fmla="*/ 577 h 610"/>
                <a:gd name="T44" fmla="*/ 0 w 256"/>
                <a:gd name="T45" fmla="*/ 577 h 610"/>
                <a:gd name="T46" fmla="*/ 27 w 256"/>
                <a:gd name="T47" fmla="*/ 593 h 610"/>
                <a:gd name="T48" fmla="*/ 60 w 256"/>
                <a:gd name="T49" fmla="*/ 598 h 610"/>
                <a:gd name="T50" fmla="*/ 93 w 256"/>
                <a:gd name="T51" fmla="*/ 609 h 610"/>
                <a:gd name="T52" fmla="*/ 130 w 256"/>
                <a:gd name="T53" fmla="*/ 609 h 610"/>
                <a:gd name="T54" fmla="*/ 130 w 256"/>
                <a:gd name="T55" fmla="*/ 609 h 610"/>
                <a:gd name="T56" fmla="*/ 163 w 256"/>
                <a:gd name="T57" fmla="*/ 609 h 610"/>
                <a:gd name="T58" fmla="*/ 195 w 256"/>
                <a:gd name="T59" fmla="*/ 598 h 610"/>
                <a:gd name="T60" fmla="*/ 228 w 256"/>
                <a:gd name="T61" fmla="*/ 593 h 610"/>
                <a:gd name="T62" fmla="*/ 255 w 256"/>
                <a:gd name="T63" fmla="*/ 577 h 610"/>
                <a:gd name="T64" fmla="*/ 255 w 256"/>
                <a:gd name="T65" fmla="*/ 310 h 610"/>
                <a:gd name="T66" fmla="*/ 255 w 256"/>
                <a:gd name="T67" fmla="*/ 310 h 610"/>
                <a:gd name="T68" fmla="*/ 255 w 256"/>
                <a:gd name="T69" fmla="*/ 337 h 610"/>
                <a:gd name="T70" fmla="*/ 245 w 256"/>
                <a:gd name="T71" fmla="*/ 359 h 610"/>
                <a:gd name="T72" fmla="*/ 233 w 256"/>
                <a:gd name="T73" fmla="*/ 381 h 610"/>
                <a:gd name="T74" fmla="*/ 217 w 256"/>
                <a:gd name="T75" fmla="*/ 398 h 610"/>
                <a:gd name="T76" fmla="*/ 195 w 256"/>
                <a:gd name="T77" fmla="*/ 414 h 610"/>
                <a:gd name="T78" fmla="*/ 179 w 256"/>
                <a:gd name="T79" fmla="*/ 425 h 610"/>
                <a:gd name="T80" fmla="*/ 152 w 256"/>
                <a:gd name="T81" fmla="*/ 430 h 610"/>
                <a:gd name="T82" fmla="*/ 130 w 256"/>
                <a:gd name="T83" fmla="*/ 435 h 610"/>
                <a:gd name="T84" fmla="*/ 130 w 256"/>
                <a:gd name="T85" fmla="*/ 435 h 610"/>
                <a:gd name="T86" fmla="*/ 103 w 256"/>
                <a:gd name="T87" fmla="*/ 430 h 610"/>
                <a:gd name="T88" fmla="*/ 76 w 256"/>
                <a:gd name="T89" fmla="*/ 425 h 610"/>
                <a:gd name="T90" fmla="*/ 54 w 256"/>
                <a:gd name="T91" fmla="*/ 414 h 610"/>
                <a:gd name="T92" fmla="*/ 38 w 256"/>
                <a:gd name="T93" fmla="*/ 398 h 610"/>
                <a:gd name="T94" fmla="*/ 22 w 256"/>
                <a:gd name="T95" fmla="*/ 375 h 610"/>
                <a:gd name="T96" fmla="*/ 11 w 256"/>
                <a:gd name="T97" fmla="*/ 354 h 610"/>
                <a:gd name="T98" fmla="*/ 0 w 256"/>
                <a:gd name="T99" fmla="*/ 332 h 610"/>
                <a:gd name="T100" fmla="*/ 0 w 256"/>
                <a:gd name="T101" fmla="*/ 305 h 610"/>
                <a:gd name="T102" fmla="*/ 0 w 256"/>
                <a:gd name="T103" fmla="*/ 305 h 610"/>
                <a:gd name="T104" fmla="*/ 0 w 256"/>
                <a:gd name="T105" fmla="*/ 277 h 610"/>
                <a:gd name="T106" fmla="*/ 11 w 256"/>
                <a:gd name="T107" fmla="*/ 256 h 610"/>
                <a:gd name="T108" fmla="*/ 22 w 256"/>
                <a:gd name="T109" fmla="*/ 234 h 610"/>
                <a:gd name="T110" fmla="*/ 38 w 256"/>
                <a:gd name="T111" fmla="*/ 213 h 610"/>
                <a:gd name="T112" fmla="*/ 54 w 256"/>
                <a:gd name="T113" fmla="*/ 196 h 610"/>
                <a:gd name="T114" fmla="*/ 76 w 256"/>
                <a:gd name="T115" fmla="*/ 185 h 610"/>
                <a:gd name="T116" fmla="*/ 103 w 256"/>
                <a:gd name="T117" fmla="*/ 180 h 610"/>
                <a:gd name="T118" fmla="*/ 130 w 256"/>
                <a:gd name="T119" fmla="*/ 17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6" h="610">
                  <a:moveTo>
                    <a:pt x="130" y="175"/>
                  </a:moveTo>
                  <a:lnTo>
                    <a:pt x="130" y="175"/>
                  </a:lnTo>
                  <a:lnTo>
                    <a:pt x="152" y="180"/>
                  </a:lnTo>
                  <a:lnTo>
                    <a:pt x="179" y="185"/>
                  </a:lnTo>
                  <a:lnTo>
                    <a:pt x="195" y="196"/>
                  </a:lnTo>
                  <a:lnTo>
                    <a:pt x="217" y="213"/>
                  </a:lnTo>
                  <a:lnTo>
                    <a:pt x="233" y="229"/>
                  </a:lnTo>
                  <a:lnTo>
                    <a:pt x="245" y="250"/>
                  </a:lnTo>
                  <a:lnTo>
                    <a:pt x="255" y="273"/>
                  </a:lnTo>
                  <a:lnTo>
                    <a:pt x="255" y="300"/>
                  </a:lnTo>
                  <a:lnTo>
                    <a:pt x="255" y="33"/>
                  </a:lnTo>
                  <a:lnTo>
                    <a:pt x="255" y="33"/>
                  </a:lnTo>
                  <a:lnTo>
                    <a:pt x="228" y="17"/>
                  </a:lnTo>
                  <a:lnTo>
                    <a:pt x="195" y="11"/>
                  </a:lnTo>
                  <a:lnTo>
                    <a:pt x="163" y="6"/>
                  </a:lnTo>
                  <a:lnTo>
                    <a:pt x="130" y="0"/>
                  </a:lnTo>
                  <a:lnTo>
                    <a:pt x="130" y="0"/>
                  </a:lnTo>
                  <a:lnTo>
                    <a:pt x="93" y="6"/>
                  </a:lnTo>
                  <a:lnTo>
                    <a:pt x="60" y="11"/>
                  </a:lnTo>
                  <a:lnTo>
                    <a:pt x="27" y="17"/>
                  </a:lnTo>
                  <a:lnTo>
                    <a:pt x="0" y="33"/>
                  </a:lnTo>
                  <a:lnTo>
                    <a:pt x="0" y="577"/>
                  </a:lnTo>
                  <a:lnTo>
                    <a:pt x="0" y="577"/>
                  </a:lnTo>
                  <a:lnTo>
                    <a:pt x="27" y="593"/>
                  </a:lnTo>
                  <a:lnTo>
                    <a:pt x="60" y="598"/>
                  </a:lnTo>
                  <a:lnTo>
                    <a:pt x="93" y="609"/>
                  </a:lnTo>
                  <a:lnTo>
                    <a:pt x="130" y="609"/>
                  </a:lnTo>
                  <a:lnTo>
                    <a:pt x="130" y="609"/>
                  </a:lnTo>
                  <a:lnTo>
                    <a:pt x="163" y="609"/>
                  </a:lnTo>
                  <a:lnTo>
                    <a:pt x="195" y="598"/>
                  </a:lnTo>
                  <a:lnTo>
                    <a:pt x="228" y="593"/>
                  </a:lnTo>
                  <a:lnTo>
                    <a:pt x="255" y="577"/>
                  </a:lnTo>
                  <a:lnTo>
                    <a:pt x="255" y="310"/>
                  </a:lnTo>
                  <a:lnTo>
                    <a:pt x="255" y="310"/>
                  </a:lnTo>
                  <a:lnTo>
                    <a:pt x="255" y="337"/>
                  </a:lnTo>
                  <a:lnTo>
                    <a:pt x="245" y="359"/>
                  </a:lnTo>
                  <a:lnTo>
                    <a:pt x="233" y="381"/>
                  </a:lnTo>
                  <a:lnTo>
                    <a:pt x="217" y="398"/>
                  </a:lnTo>
                  <a:lnTo>
                    <a:pt x="195" y="414"/>
                  </a:lnTo>
                  <a:lnTo>
                    <a:pt x="179" y="425"/>
                  </a:lnTo>
                  <a:lnTo>
                    <a:pt x="152" y="430"/>
                  </a:lnTo>
                  <a:lnTo>
                    <a:pt x="130" y="435"/>
                  </a:lnTo>
                  <a:lnTo>
                    <a:pt x="130" y="435"/>
                  </a:lnTo>
                  <a:lnTo>
                    <a:pt x="103" y="430"/>
                  </a:lnTo>
                  <a:lnTo>
                    <a:pt x="76" y="425"/>
                  </a:lnTo>
                  <a:lnTo>
                    <a:pt x="54" y="414"/>
                  </a:lnTo>
                  <a:lnTo>
                    <a:pt x="38" y="398"/>
                  </a:lnTo>
                  <a:lnTo>
                    <a:pt x="22" y="375"/>
                  </a:lnTo>
                  <a:lnTo>
                    <a:pt x="11" y="354"/>
                  </a:lnTo>
                  <a:lnTo>
                    <a:pt x="0" y="332"/>
                  </a:lnTo>
                  <a:lnTo>
                    <a:pt x="0" y="305"/>
                  </a:lnTo>
                  <a:lnTo>
                    <a:pt x="0" y="305"/>
                  </a:lnTo>
                  <a:lnTo>
                    <a:pt x="0" y="277"/>
                  </a:lnTo>
                  <a:lnTo>
                    <a:pt x="11" y="256"/>
                  </a:lnTo>
                  <a:lnTo>
                    <a:pt x="22" y="234"/>
                  </a:lnTo>
                  <a:lnTo>
                    <a:pt x="38" y="213"/>
                  </a:lnTo>
                  <a:lnTo>
                    <a:pt x="54" y="196"/>
                  </a:lnTo>
                  <a:lnTo>
                    <a:pt x="76" y="185"/>
                  </a:lnTo>
                  <a:lnTo>
                    <a:pt x="103" y="180"/>
                  </a:lnTo>
                  <a:lnTo>
                    <a:pt x="130" y="175"/>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7" name="Freeform 236"/>
            <p:cNvSpPr>
              <a:spLocks noChangeArrowheads="1"/>
            </p:cNvSpPr>
            <p:nvPr/>
          </p:nvSpPr>
          <p:spPr bwMode="auto">
            <a:xfrm>
              <a:off x="10128250" y="4487863"/>
              <a:ext cx="90488" cy="107950"/>
            </a:xfrm>
            <a:custGeom>
              <a:avLst/>
              <a:gdLst>
                <a:gd name="T0" fmla="*/ 130 w 256"/>
                <a:gd name="T1" fmla="*/ 0 h 305"/>
                <a:gd name="T2" fmla="*/ 130 w 256"/>
                <a:gd name="T3" fmla="*/ 0 h 305"/>
                <a:gd name="T4" fmla="*/ 93 w 256"/>
                <a:gd name="T5" fmla="*/ 0 h 305"/>
                <a:gd name="T6" fmla="*/ 60 w 256"/>
                <a:gd name="T7" fmla="*/ 6 h 305"/>
                <a:gd name="T8" fmla="*/ 27 w 256"/>
                <a:gd name="T9" fmla="*/ 17 h 305"/>
                <a:gd name="T10" fmla="*/ 0 w 256"/>
                <a:gd name="T11" fmla="*/ 27 h 305"/>
                <a:gd name="T12" fmla="*/ 0 w 256"/>
                <a:gd name="T13" fmla="*/ 304 h 305"/>
                <a:gd name="T14" fmla="*/ 0 w 256"/>
                <a:gd name="T15" fmla="*/ 304 h 305"/>
                <a:gd name="T16" fmla="*/ 0 w 256"/>
                <a:gd name="T17" fmla="*/ 277 h 305"/>
                <a:gd name="T18" fmla="*/ 11 w 256"/>
                <a:gd name="T19" fmla="*/ 250 h 305"/>
                <a:gd name="T20" fmla="*/ 22 w 256"/>
                <a:gd name="T21" fmla="*/ 229 h 305"/>
                <a:gd name="T22" fmla="*/ 38 w 256"/>
                <a:gd name="T23" fmla="*/ 212 h 305"/>
                <a:gd name="T24" fmla="*/ 54 w 256"/>
                <a:gd name="T25" fmla="*/ 196 h 305"/>
                <a:gd name="T26" fmla="*/ 76 w 256"/>
                <a:gd name="T27" fmla="*/ 185 h 305"/>
                <a:gd name="T28" fmla="*/ 103 w 256"/>
                <a:gd name="T29" fmla="*/ 175 h 305"/>
                <a:gd name="T30" fmla="*/ 130 w 256"/>
                <a:gd name="T31" fmla="*/ 175 h 305"/>
                <a:gd name="T32" fmla="*/ 130 w 256"/>
                <a:gd name="T33" fmla="*/ 175 h 305"/>
                <a:gd name="T34" fmla="*/ 152 w 256"/>
                <a:gd name="T35" fmla="*/ 175 h 305"/>
                <a:gd name="T36" fmla="*/ 179 w 256"/>
                <a:gd name="T37" fmla="*/ 185 h 305"/>
                <a:gd name="T38" fmla="*/ 201 w 256"/>
                <a:gd name="T39" fmla="*/ 196 h 305"/>
                <a:gd name="T40" fmla="*/ 217 w 256"/>
                <a:gd name="T41" fmla="*/ 212 h 305"/>
                <a:gd name="T42" fmla="*/ 233 w 256"/>
                <a:gd name="T43" fmla="*/ 229 h 305"/>
                <a:gd name="T44" fmla="*/ 250 w 256"/>
                <a:gd name="T45" fmla="*/ 250 h 305"/>
                <a:gd name="T46" fmla="*/ 255 w 256"/>
                <a:gd name="T47" fmla="*/ 277 h 305"/>
                <a:gd name="T48" fmla="*/ 255 w 256"/>
                <a:gd name="T49" fmla="*/ 304 h 305"/>
                <a:gd name="T50" fmla="*/ 255 w 256"/>
                <a:gd name="T51" fmla="*/ 27 h 305"/>
                <a:gd name="T52" fmla="*/ 255 w 256"/>
                <a:gd name="T53" fmla="*/ 27 h 305"/>
                <a:gd name="T54" fmla="*/ 228 w 256"/>
                <a:gd name="T55" fmla="*/ 17 h 305"/>
                <a:gd name="T56" fmla="*/ 195 w 256"/>
                <a:gd name="T57" fmla="*/ 6 h 305"/>
                <a:gd name="T58" fmla="*/ 163 w 256"/>
                <a:gd name="T59" fmla="*/ 0 h 305"/>
                <a:gd name="T60" fmla="*/ 130 w 256"/>
                <a:gd name="T61"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6" h="305">
                  <a:moveTo>
                    <a:pt x="130" y="0"/>
                  </a:moveTo>
                  <a:lnTo>
                    <a:pt x="130" y="0"/>
                  </a:lnTo>
                  <a:lnTo>
                    <a:pt x="93" y="0"/>
                  </a:lnTo>
                  <a:lnTo>
                    <a:pt x="60" y="6"/>
                  </a:lnTo>
                  <a:lnTo>
                    <a:pt x="27" y="17"/>
                  </a:lnTo>
                  <a:lnTo>
                    <a:pt x="0" y="27"/>
                  </a:lnTo>
                  <a:lnTo>
                    <a:pt x="0" y="304"/>
                  </a:lnTo>
                  <a:lnTo>
                    <a:pt x="0" y="304"/>
                  </a:lnTo>
                  <a:lnTo>
                    <a:pt x="0" y="277"/>
                  </a:lnTo>
                  <a:lnTo>
                    <a:pt x="11" y="250"/>
                  </a:lnTo>
                  <a:lnTo>
                    <a:pt x="22" y="229"/>
                  </a:lnTo>
                  <a:lnTo>
                    <a:pt x="38" y="212"/>
                  </a:lnTo>
                  <a:lnTo>
                    <a:pt x="54" y="196"/>
                  </a:lnTo>
                  <a:lnTo>
                    <a:pt x="76" y="185"/>
                  </a:lnTo>
                  <a:lnTo>
                    <a:pt x="103" y="175"/>
                  </a:lnTo>
                  <a:lnTo>
                    <a:pt x="130" y="175"/>
                  </a:lnTo>
                  <a:lnTo>
                    <a:pt x="130" y="175"/>
                  </a:lnTo>
                  <a:lnTo>
                    <a:pt x="152" y="175"/>
                  </a:lnTo>
                  <a:lnTo>
                    <a:pt x="179" y="185"/>
                  </a:lnTo>
                  <a:lnTo>
                    <a:pt x="201" y="196"/>
                  </a:lnTo>
                  <a:lnTo>
                    <a:pt x="217" y="212"/>
                  </a:lnTo>
                  <a:lnTo>
                    <a:pt x="233" y="229"/>
                  </a:lnTo>
                  <a:lnTo>
                    <a:pt x="250" y="250"/>
                  </a:lnTo>
                  <a:lnTo>
                    <a:pt x="255" y="277"/>
                  </a:lnTo>
                  <a:lnTo>
                    <a:pt x="255" y="304"/>
                  </a:lnTo>
                  <a:lnTo>
                    <a:pt x="255" y="27"/>
                  </a:lnTo>
                  <a:lnTo>
                    <a:pt x="255" y="27"/>
                  </a:lnTo>
                  <a:lnTo>
                    <a:pt x="228" y="17"/>
                  </a:lnTo>
                  <a:lnTo>
                    <a:pt x="195" y="6"/>
                  </a:lnTo>
                  <a:lnTo>
                    <a:pt x="163" y="0"/>
                  </a:lnTo>
                  <a:lnTo>
                    <a:pt x="130" y="0"/>
                  </a:lnTo>
                </a:path>
              </a:pathLst>
            </a:custGeom>
            <a:solidFill>
              <a:srgbClr val="65CB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8" name="Freeform 237"/>
            <p:cNvSpPr>
              <a:spLocks noChangeArrowheads="1"/>
            </p:cNvSpPr>
            <p:nvPr/>
          </p:nvSpPr>
          <p:spPr bwMode="auto">
            <a:xfrm>
              <a:off x="10128250" y="4595813"/>
              <a:ext cx="90488" cy="107950"/>
            </a:xfrm>
            <a:custGeom>
              <a:avLst/>
              <a:gdLst>
                <a:gd name="T0" fmla="*/ 130 w 256"/>
                <a:gd name="T1" fmla="*/ 131 h 306"/>
                <a:gd name="T2" fmla="*/ 130 w 256"/>
                <a:gd name="T3" fmla="*/ 131 h 306"/>
                <a:gd name="T4" fmla="*/ 103 w 256"/>
                <a:gd name="T5" fmla="*/ 125 h 306"/>
                <a:gd name="T6" fmla="*/ 76 w 256"/>
                <a:gd name="T7" fmla="*/ 121 h 306"/>
                <a:gd name="T8" fmla="*/ 54 w 256"/>
                <a:gd name="T9" fmla="*/ 104 h 306"/>
                <a:gd name="T10" fmla="*/ 38 w 256"/>
                <a:gd name="T11" fmla="*/ 93 h 306"/>
                <a:gd name="T12" fmla="*/ 22 w 256"/>
                <a:gd name="T13" fmla="*/ 71 h 306"/>
                <a:gd name="T14" fmla="*/ 11 w 256"/>
                <a:gd name="T15" fmla="*/ 50 h 306"/>
                <a:gd name="T16" fmla="*/ 0 w 256"/>
                <a:gd name="T17" fmla="*/ 23 h 306"/>
                <a:gd name="T18" fmla="*/ 0 w 256"/>
                <a:gd name="T19" fmla="*/ 0 h 306"/>
                <a:gd name="T20" fmla="*/ 0 w 256"/>
                <a:gd name="T21" fmla="*/ 273 h 306"/>
                <a:gd name="T22" fmla="*/ 0 w 256"/>
                <a:gd name="T23" fmla="*/ 273 h 306"/>
                <a:gd name="T24" fmla="*/ 27 w 256"/>
                <a:gd name="T25" fmla="*/ 283 h 306"/>
                <a:gd name="T26" fmla="*/ 60 w 256"/>
                <a:gd name="T27" fmla="*/ 294 h 306"/>
                <a:gd name="T28" fmla="*/ 93 w 256"/>
                <a:gd name="T29" fmla="*/ 300 h 306"/>
                <a:gd name="T30" fmla="*/ 130 w 256"/>
                <a:gd name="T31" fmla="*/ 305 h 306"/>
                <a:gd name="T32" fmla="*/ 130 w 256"/>
                <a:gd name="T33" fmla="*/ 305 h 306"/>
                <a:gd name="T34" fmla="*/ 163 w 256"/>
                <a:gd name="T35" fmla="*/ 300 h 306"/>
                <a:gd name="T36" fmla="*/ 195 w 256"/>
                <a:gd name="T37" fmla="*/ 294 h 306"/>
                <a:gd name="T38" fmla="*/ 228 w 256"/>
                <a:gd name="T39" fmla="*/ 283 h 306"/>
                <a:gd name="T40" fmla="*/ 255 w 256"/>
                <a:gd name="T41" fmla="*/ 273 h 306"/>
                <a:gd name="T42" fmla="*/ 255 w 256"/>
                <a:gd name="T43" fmla="*/ 0 h 306"/>
                <a:gd name="T44" fmla="*/ 255 w 256"/>
                <a:gd name="T45" fmla="*/ 0 h 306"/>
                <a:gd name="T46" fmla="*/ 255 w 256"/>
                <a:gd name="T47" fmla="*/ 23 h 306"/>
                <a:gd name="T48" fmla="*/ 250 w 256"/>
                <a:gd name="T49" fmla="*/ 50 h 306"/>
                <a:gd name="T50" fmla="*/ 233 w 256"/>
                <a:gd name="T51" fmla="*/ 71 h 306"/>
                <a:gd name="T52" fmla="*/ 217 w 256"/>
                <a:gd name="T53" fmla="*/ 93 h 306"/>
                <a:gd name="T54" fmla="*/ 201 w 256"/>
                <a:gd name="T55" fmla="*/ 104 h 306"/>
                <a:gd name="T56" fmla="*/ 179 w 256"/>
                <a:gd name="T57" fmla="*/ 121 h 306"/>
                <a:gd name="T58" fmla="*/ 152 w 256"/>
                <a:gd name="T59" fmla="*/ 125 h 306"/>
                <a:gd name="T60" fmla="*/ 130 w 256"/>
                <a:gd name="T61" fmla="*/ 131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6" h="306">
                  <a:moveTo>
                    <a:pt x="130" y="131"/>
                  </a:moveTo>
                  <a:lnTo>
                    <a:pt x="130" y="131"/>
                  </a:lnTo>
                  <a:lnTo>
                    <a:pt x="103" y="125"/>
                  </a:lnTo>
                  <a:lnTo>
                    <a:pt x="76" y="121"/>
                  </a:lnTo>
                  <a:lnTo>
                    <a:pt x="54" y="104"/>
                  </a:lnTo>
                  <a:lnTo>
                    <a:pt x="38" y="93"/>
                  </a:lnTo>
                  <a:lnTo>
                    <a:pt x="22" y="71"/>
                  </a:lnTo>
                  <a:lnTo>
                    <a:pt x="11" y="50"/>
                  </a:lnTo>
                  <a:lnTo>
                    <a:pt x="0" y="23"/>
                  </a:lnTo>
                  <a:lnTo>
                    <a:pt x="0" y="0"/>
                  </a:lnTo>
                  <a:lnTo>
                    <a:pt x="0" y="273"/>
                  </a:lnTo>
                  <a:lnTo>
                    <a:pt x="0" y="273"/>
                  </a:lnTo>
                  <a:lnTo>
                    <a:pt x="27" y="283"/>
                  </a:lnTo>
                  <a:lnTo>
                    <a:pt x="60" y="294"/>
                  </a:lnTo>
                  <a:lnTo>
                    <a:pt x="93" y="300"/>
                  </a:lnTo>
                  <a:lnTo>
                    <a:pt x="130" y="305"/>
                  </a:lnTo>
                  <a:lnTo>
                    <a:pt x="130" y="305"/>
                  </a:lnTo>
                  <a:lnTo>
                    <a:pt x="163" y="300"/>
                  </a:lnTo>
                  <a:lnTo>
                    <a:pt x="195" y="294"/>
                  </a:lnTo>
                  <a:lnTo>
                    <a:pt x="228" y="283"/>
                  </a:lnTo>
                  <a:lnTo>
                    <a:pt x="255" y="273"/>
                  </a:lnTo>
                  <a:lnTo>
                    <a:pt x="255" y="0"/>
                  </a:lnTo>
                  <a:lnTo>
                    <a:pt x="255" y="0"/>
                  </a:lnTo>
                  <a:lnTo>
                    <a:pt x="255" y="23"/>
                  </a:lnTo>
                  <a:lnTo>
                    <a:pt x="250" y="50"/>
                  </a:lnTo>
                  <a:lnTo>
                    <a:pt x="233" y="71"/>
                  </a:lnTo>
                  <a:lnTo>
                    <a:pt x="217" y="93"/>
                  </a:lnTo>
                  <a:lnTo>
                    <a:pt x="201" y="104"/>
                  </a:lnTo>
                  <a:lnTo>
                    <a:pt x="179" y="121"/>
                  </a:lnTo>
                  <a:lnTo>
                    <a:pt x="152" y="125"/>
                  </a:lnTo>
                  <a:lnTo>
                    <a:pt x="130" y="131"/>
                  </a:lnTo>
                </a:path>
              </a:pathLst>
            </a:custGeom>
            <a:solidFill>
              <a:srgbClr val="65CB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9" name="Freeform 238"/>
            <p:cNvSpPr>
              <a:spLocks noChangeArrowheads="1"/>
            </p:cNvSpPr>
            <p:nvPr/>
          </p:nvSpPr>
          <p:spPr bwMode="auto">
            <a:xfrm>
              <a:off x="10066338" y="4595813"/>
              <a:ext cx="61913" cy="2271712"/>
            </a:xfrm>
            <a:custGeom>
              <a:avLst/>
              <a:gdLst>
                <a:gd name="T0" fmla="*/ 0 w 175"/>
                <a:gd name="T1" fmla="*/ 0 h 6314"/>
                <a:gd name="T2" fmla="*/ 0 w 175"/>
                <a:gd name="T3" fmla="*/ 6313 h 6314"/>
                <a:gd name="T4" fmla="*/ 174 w 175"/>
                <a:gd name="T5" fmla="*/ 6313 h 6314"/>
                <a:gd name="T6" fmla="*/ 174 w 175"/>
                <a:gd name="T7" fmla="*/ 4673 h 6314"/>
                <a:gd name="T8" fmla="*/ 174 w 175"/>
                <a:gd name="T9" fmla="*/ 4673 h 6314"/>
                <a:gd name="T10" fmla="*/ 136 w 175"/>
                <a:gd name="T11" fmla="*/ 4656 h 6314"/>
                <a:gd name="T12" fmla="*/ 103 w 175"/>
                <a:gd name="T13" fmla="*/ 4629 h 6314"/>
                <a:gd name="T14" fmla="*/ 71 w 175"/>
                <a:gd name="T15" fmla="*/ 4596 h 6314"/>
                <a:gd name="T16" fmla="*/ 49 w 175"/>
                <a:gd name="T17" fmla="*/ 4564 h 6314"/>
                <a:gd name="T18" fmla="*/ 28 w 175"/>
                <a:gd name="T19" fmla="*/ 4526 h 6314"/>
                <a:gd name="T20" fmla="*/ 11 w 175"/>
                <a:gd name="T21" fmla="*/ 4488 h 6314"/>
                <a:gd name="T22" fmla="*/ 0 w 175"/>
                <a:gd name="T23" fmla="*/ 4444 h 6314"/>
                <a:gd name="T24" fmla="*/ 0 w 175"/>
                <a:gd name="T25" fmla="*/ 4401 h 6314"/>
                <a:gd name="T26" fmla="*/ 0 w 175"/>
                <a:gd name="T27" fmla="*/ 4401 h 6314"/>
                <a:gd name="T28" fmla="*/ 0 w 175"/>
                <a:gd name="T29" fmla="*/ 4357 h 6314"/>
                <a:gd name="T30" fmla="*/ 11 w 175"/>
                <a:gd name="T31" fmla="*/ 4314 h 6314"/>
                <a:gd name="T32" fmla="*/ 28 w 175"/>
                <a:gd name="T33" fmla="*/ 4276 h 6314"/>
                <a:gd name="T34" fmla="*/ 49 w 175"/>
                <a:gd name="T35" fmla="*/ 4238 h 6314"/>
                <a:gd name="T36" fmla="*/ 71 w 175"/>
                <a:gd name="T37" fmla="*/ 4205 h 6314"/>
                <a:gd name="T38" fmla="*/ 103 w 175"/>
                <a:gd name="T39" fmla="*/ 4173 h 6314"/>
                <a:gd name="T40" fmla="*/ 136 w 175"/>
                <a:gd name="T41" fmla="*/ 4146 h 6314"/>
                <a:gd name="T42" fmla="*/ 174 w 175"/>
                <a:gd name="T43" fmla="*/ 4129 h 6314"/>
                <a:gd name="T44" fmla="*/ 174 w 175"/>
                <a:gd name="T45" fmla="*/ 273 h 6314"/>
                <a:gd name="T46" fmla="*/ 174 w 175"/>
                <a:gd name="T47" fmla="*/ 273 h 6314"/>
                <a:gd name="T48" fmla="*/ 136 w 175"/>
                <a:gd name="T49" fmla="*/ 250 h 6314"/>
                <a:gd name="T50" fmla="*/ 103 w 175"/>
                <a:gd name="T51" fmla="*/ 229 h 6314"/>
                <a:gd name="T52" fmla="*/ 71 w 175"/>
                <a:gd name="T53" fmla="*/ 196 h 6314"/>
                <a:gd name="T54" fmla="*/ 49 w 175"/>
                <a:gd name="T55" fmla="*/ 164 h 6314"/>
                <a:gd name="T56" fmla="*/ 28 w 175"/>
                <a:gd name="T57" fmla="*/ 125 h 6314"/>
                <a:gd name="T58" fmla="*/ 11 w 175"/>
                <a:gd name="T59" fmla="*/ 88 h 6314"/>
                <a:gd name="T60" fmla="*/ 0 w 175"/>
                <a:gd name="T61" fmla="*/ 44 h 6314"/>
                <a:gd name="T62" fmla="*/ 0 w 175"/>
                <a:gd name="T63" fmla="*/ 0 h 6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5" h="6314">
                  <a:moveTo>
                    <a:pt x="0" y="0"/>
                  </a:moveTo>
                  <a:lnTo>
                    <a:pt x="0" y="6313"/>
                  </a:lnTo>
                  <a:lnTo>
                    <a:pt x="174" y="6313"/>
                  </a:lnTo>
                  <a:lnTo>
                    <a:pt x="174" y="4673"/>
                  </a:lnTo>
                  <a:lnTo>
                    <a:pt x="174" y="4673"/>
                  </a:lnTo>
                  <a:lnTo>
                    <a:pt x="136" y="4656"/>
                  </a:lnTo>
                  <a:lnTo>
                    <a:pt x="103" y="4629"/>
                  </a:lnTo>
                  <a:lnTo>
                    <a:pt x="71" y="4596"/>
                  </a:lnTo>
                  <a:lnTo>
                    <a:pt x="49" y="4564"/>
                  </a:lnTo>
                  <a:lnTo>
                    <a:pt x="28" y="4526"/>
                  </a:lnTo>
                  <a:lnTo>
                    <a:pt x="11" y="4488"/>
                  </a:lnTo>
                  <a:lnTo>
                    <a:pt x="0" y="4444"/>
                  </a:lnTo>
                  <a:lnTo>
                    <a:pt x="0" y="4401"/>
                  </a:lnTo>
                  <a:lnTo>
                    <a:pt x="0" y="4401"/>
                  </a:lnTo>
                  <a:lnTo>
                    <a:pt x="0" y="4357"/>
                  </a:lnTo>
                  <a:lnTo>
                    <a:pt x="11" y="4314"/>
                  </a:lnTo>
                  <a:lnTo>
                    <a:pt x="28" y="4276"/>
                  </a:lnTo>
                  <a:lnTo>
                    <a:pt x="49" y="4238"/>
                  </a:lnTo>
                  <a:lnTo>
                    <a:pt x="71" y="4205"/>
                  </a:lnTo>
                  <a:lnTo>
                    <a:pt x="103" y="4173"/>
                  </a:lnTo>
                  <a:lnTo>
                    <a:pt x="136" y="4146"/>
                  </a:lnTo>
                  <a:lnTo>
                    <a:pt x="174" y="4129"/>
                  </a:lnTo>
                  <a:lnTo>
                    <a:pt x="174" y="273"/>
                  </a:lnTo>
                  <a:lnTo>
                    <a:pt x="174" y="273"/>
                  </a:lnTo>
                  <a:lnTo>
                    <a:pt x="136" y="250"/>
                  </a:lnTo>
                  <a:lnTo>
                    <a:pt x="103" y="229"/>
                  </a:lnTo>
                  <a:lnTo>
                    <a:pt x="71" y="196"/>
                  </a:lnTo>
                  <a:lnTo>
                    <a:pt x="49" y="164"/>
                  </a:lnTo>
                  <a:lnTo>
                    <a:pt x="28" y="125"/>
                  </a:lnTo>
                  <a:lnTo>
                    <a:pt x="11" y="88"/>
                  </a:lnTo>
                  <a:lnTo>
                    <a:pt x="0" y="44"/>
                  </a:lnTo>
                  <a:lnTo>
                    <a:pt x="0" y="0"/>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0" name="Freeform 239"/>
            <p:cNvSpPr>
              <a:spLocks noChangeArrowheads="1"/>
            </p:cNvSpPr>
            <p:nvPr/>
          </p:nvSpPr>
          <p:spPr bwMode="auto">
            <a:xfrm>
              <a:off x="10066338" y="4497388"/>
              <a:ext cx="61913" cy="196850"/>
            </a:xfrm>
            <a:custGeom>
              <a:avLst/>
              <a:gdLst>
                <a:gd name="T0" fmla="*/ 174 w 175"/>
                <a:gd name="T1" fmla="*/ 0 h 551"/>
                <a:gd name="T2" fmla="*/ 174 w 175"/>
                <a:gd name="T3" fmla="*/ 0 h 551"/>
                <a:gd name="T4" fmla="*/ 136 w 175"/>
                <a:gd name="T5" fmla="*/ 23 h 551"/>
                <a:gd name="T6" fmla="*/ 103 w 175"/>
                <a:gd name="T7" fmla="*/ 50 h 551"/>
                <a:gd name="T8" fmla="*/ 71 w 175"/>
                <a:gd name="T9" fmla="*/ 77 h 551"/>
                <a:gd name="T10" fmla="*/ 49 w 175"/>
                <a:gd name="T11" fmla="*/ 109 h 551"/>
                <a:gd name="T12" fmla="*/ 28 w 175"/>
                <a:gd name="T13" fmla="*/ 148 h 551"/>
                <a:gd name="T14" fmla="*/ 11 w 175"/>
                <a:gd name="T15" fmla="*/ 191 h 551"/>
                <a:gd name="T16" fmla="*/ 0 w 175"/>
                <a:gd name="T17" fmla="*/ 229 h 551"/>
                <a:gd name="T18" fmla="*/ 0 w 175"/>
                <a:gd name="T19" fmla="*/ 277 h 551"/>
                <a:gd name="T20" fmla="*/ 0 w 175"/>
                <a:gd name="T21" fmla="*/ 277 h 551"/>
                <a:gd name="T22" fmla="*/ 0 w 175"/>
                <a:gd name="T23" fmla="*/ 321 h 551"/>
                <a:gd name="T24" fmla="*/ 11 w 175"/>
                <a:gd name="T25" fmla="*/ 365 h 551"/>
                <a:gd name="T26" fmla="*/ 28 w 175"/>
                <a:gd name="T27" fmla="*/ 402 h 551"/>
                <a:gd name="T28" fmla="*/ 49 w 175"/>
                <a:gd name="T29" fmla="*/ 441 h 551"/>
                <a:gd name="T30" fmla="*/ 71 w 175"/>
                <a:gd name="T31" fmla="*/ 473 h 551"/>
                <a:gd name="T32" fmla="*/ 103 w 175"/>
                <a:gd name="T33" fmla="*/ 506 h 551"/>
                <a:gd name="T34" fmla="*/ 136 w 175"/>
                <a:gd name="T35" fmla="*/ 527 h 551"/>
                <a:gd name="T36" fmla="*/ 174 w 175"/>
                <a:gd name="T37" fmla="*/ 550 h 551"/>
                <a:gd name="T38" fmla="*/ 174 w 175"/>
                <a:gd name="T39" fmla="*/ 277 h 551"/>
                <a:gd name="T40" fmla="*/ 174 w 175"/>
                <a:gd name="T4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1">
                  <a:moveTo>
                    <a:pt x="174" y="0"/>
                  </a:moveTo>
                  <a:lnTo>
                    <a:pt x="174" y="0"/>
                  </a:lnTo>
                  <a:lnTo>
                    <a:pt x="136" y="23"/>
                  </a:lnTo>
                  <a:lnTo>
                    <a:pt x="103" y="50"/>
                  </a:lnTo>
                  <a:lnTo>
                    <a:pt x="71" y="77"/>
                  </a:lnTo>
                  <a:lnTo>
                    <a:pt x="49" y="109"/>
                  </a:lnTo>
                  <a:lnTo>
                    <a:pt x="28" y="148"/>
                  </a:lnTo>
                  <a:lnTo>
                    <a:pt x="11" y="191"/>
                  </a:lnTo>
                  <a:lnTo>
                    <a:pt x="0" y="229"/>
                  </a:lnTo>
                  <a:lnTo>
                    <a:pt x="0" y="277"/>
                  </a:lnTo>
                  <a:lnTo>
                    <a:pt x="0" y="277"/>
                  </a:lnTo>
                  <a:lnTo>
                    <a:pt x="0" y="321"/>
                  </a:lnTo>
                  <a:lnTo>
                    <a:pt x="11" y="365"/>
                  </a:lnTo>
                  <a:lnTo>
                    <a:pt x="28" y="402"/>
                  </a:lnTo>
                  <a:lnTo>
                    <a:pt x="49" y="441"/>
                  </a:lnTo>
                  <a:lnTo>
                    <a:pt x="71" y="473"/>
                  </a:lnTo>
                  <a:lnTo>
                    <a:pt x="103" y="506"/>
                  </a:lnTo>
                  <a:lnTo>
                    <a:pt x="136" y="527"/>
                  </a:lnTo>
                  <a:lnTo>
                    <a:pt x="174" y="550"/>
                  </a:lnTo>
                  <a:lnTo>
                    <a:pt x="174" y="277"/>
                  </a:lnTo>
                  <a:lnTo>
                    <a:pt x="174" y="0"/>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1" name="Freeform 240"/>
            <p:cNvSpPr>
              <a:spLocks noChangeArrowheads="1"/>
            </p:cNvSpPr>
            <p:nvPr/>
          </p:nvSpPr>
          <p:spPr bwMode="auto">
            <a:xfrm>
              <a:off x="10066338" y="6083300"/>
              <a:ext cx="61913" cy="195262"/>
            </a:xfrm>
            <a:custGeom>
              <a:avLst/>
              <a:gdLst>
                <a:gd name="T0" fmla="*/ 0 w 175"/>
                <a:gd name="T1" fmla="*/ 272 h 545"/>
                <a:gd name="T2" fmla="*/ 0 w 175"/>
                <a:gd name="T3" fmla="*/ 272 h 545"/>
                <a:gd name="T4" fmla="*/ 0 w 175"/>
                <a:gd name="T5" fmla="*/ 315 h 545"/>
                <a:gd name="T6" fmla="*/ 11 w 175"/>
                <a:gd name="T7" fmla="*/ 359 h 545"/>
                <a:gd name="T8" fmla="*/ 28 w 175"/>
                <a:gd name="T9" fmla="*/ 397 h 545"/>
                <a:gd name="T10" fmla="*/ 49 w 175"/>
                <a:gd name="T11" fmla="*/ 435 h 545"/>
                <a:gd name="T12" fmla="*/ 71 w 175"/>
                <a:gd name="T13" fmla="*/ 467 h 545"/>
                <a:gd name="T14" fmla="*/ 103 w 175"/>
                <a:gd name="T15" fmla="*/ 500 h 545"/>
                <a:gd name="T16" fmla="*/ 136 w 175"/>
                <a:gd name="T17" fmla="*/ 527 h 545"/>
                <a:gd name="T18" fmla="*/ 174 w 175"/>
                <a:gd name="T19" fmla="*/ 544 h 545"/>
                <a:gd name="T20" fmla="*/ 174 w 175"/>
                <a:gd name="T21" fmla="*/ 0 h 545"/>
                <a:gd name="T22" fmla="*/ 174 w 175"/>
                <a:gd name="T23" fmla="*/ 0 h 545"/>
                <a:gd name="T24" fmla="*/ 136 w 175"/>
                <a:gd name="T25" fmla="*/ 17 h 545"/>
                <a:gd name="T26" fmla="*/ 103 w 175"/>
                <a:gd name="T27" fmla="*/ 44 h 545"/>
                <a:gd name="T28" fmla="*/ 71 w 175"/>
                <a:gd name="T29" fmla="*/ 76 h 545"/>
                <a:gd name="T30" fmla="*/ 49 w 175"/>
                <a:gd name="T31" fmla="*/ 109 h 545"/>
                <a:gd name="T32" fmla="*/ 28 w 175"/>
                <a:gd name="T33" fmla="*/ 147 h 545"/>
                <a:gd name="T34" fmla="*/ 11 w 175"/>
                <a:gd name="T35" fmla="*/ 185 h 545"/>
                <a:gd name="T36" fmla="*/ 0 w 175"/>
                <a:gd name="T37" fmla="*/ 228 h 545"/>
                <a:gd name="T38" fmla="*/ 0 w 175"/>
                <a:gd name="T39" fmla="*/ 27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545">
                  <a:moveTo>
                    <a:pt x="0" y="272"/>
                  </a:moveTo>
                  <a:lnTo>
                    <a:pt x="0" y="272"/>
                  </a:lnTo>
                  <a:lnTo>
                    <a:pt x="0" y="315"/>
                  </a:lnTo>
                  <a:lnTo>
                    <a:pt x="11" y="359"/>
                  </a:lnTo>
                  <a:lnTo>
                    <a:pt x="28" y="397"/>
                  </a:lnTo>
                  <a:lnTo>
                    <a:pt x="49" y="435"/>
                  </a:lnTo>
                  <a:lnTo>
                    <a:pt x="71" y="467"/>
                  </a:lnTo>
                  <a:lnTo>
                    <a:pt x="103" y="500"/>
                  </a:lnTo>
                  <a:lnTo>
                    <a:pt x="136" y="527"/>
                  </a:lnTo>
                  <a:lnTo>
                    <a:pt x="174" y="544"/>
                  </a:lnTo>
                  <a:lnTo>
                    <a:pt x="174" y="0"/>
                  </a:lnTo>
                  <a:lnTo>
                    <a:pt x="174" y="0"/>
                  </a:lnTo>
                  <a:lnTo>
                    <a:pt x="136" y="17"/>
                  </a:lnTo>
                  <a:lnTo>
                    <a:pt x="103" y="44"/>
                  </a:lnTo>
                  <a:lnTo>
                    <a:pt x="71" y="76"/>
                  </a:lnTo>
                  <a:lnTo>
                    <a:pt x="49" y="109"/>
                  </a:lnTo>
                  <a:lnTo>
                    <a:pt x="28" y="147"/>
                  </a:lnTo>
                  <a:lnTo>
                    <a:pt x="11" y="185"/>
                  </a:lnTo>
                  <a:lnTo>
                    <a:pt x="0" y="228"/>
                  </a:lnTo>
                  <a:lnTo>
                    <a:pt x="0" y="272"/>
                  </a:lnTo>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2" name="Freeform 241"/>
            <p:cNvSpPr>
              <a:spLocks noChangeArrowheads="1"/>
            </p:cNvSpPr>
            <p:nvPr/>
          </p:nvSpPr>
          <p:spPr bwMode="auto">
            <a:xfrm>
              <a:off x="10844213" y="6024563"/>
              <a:ext cx="61913" cy="839787"/>
            </a:xfrm>
            <a:custGeom>
              <a:avLst/>
              <a:gdLst>
                <a:gd name="T0" fmla="*/ 174 w 175"/>
                <a:gd name="T1" fmla="*/ 2336 h 2337"/>
                <a:gd name="T2" fmla="*/ 0 w 175"/>
                <a:gd name="T3" fmla="*/ 2336 h 2337"/>
                <a:gd name="T4" fmla="*/ 0 w 175"/>
                <a:gd name="T5" fmla="*/ 0 h 2337"/>
                <a:gd name="T6" fmla="*/ 174 w 175"/>
                <a:gd name="T7" fmla="*/ 0 h 2337"/>
                <a:gd name="T8" fmla="*/ 174 w 175"/>
                <a:gd name="T9" fmla="*/ 2336 h 2337"/>
              </a:gdLst>
              <a:ahLst/>
              <a:cxnLst>
                <a:cxn ang="0">
                  <a:pos x="T0" y="T1"/>
                </a:cxn>
                <a:cxn ang="0">
                  <a:pos x="T2" y="T3"/>
                </a:cxn>
                <a:cxn ang="0">
                  <a:pos x="T4" y="T5"/>
                </a:cxn>
                <a:cxn ang="0">
                  <a:pos x="T6" y="T7"/>
                </a:cxn>
                <a:cxn ang="0">
                  <a:pos x="T8" y="T9"/>
                </a:cxn>
              </a:cxnLst>
              <a:rect l="0" t="0" r="r" b="b"/>
              <a:pathLst>
                <a:path w="175" h="2337">
                  <a:moveTo>
                    <a:pt x="174" y="2336"/>
                  </a:moveTo>
                  <a:lnTo>
                    <a:pt x="0" y="2336"/>
                  </a:lnTo>
                  <a:lnTo>
                    <a:pt x="0" y="0"/>
                  </a:lnTo>
                  <a:lnTo>
                    <a:pt x="174" y="0"/>
                  </a:lnTo>
                  <a:lnTo>
                    <a:pt x="174" y="2336"/>
                  </a:lnTo>
                </a:path>
              </a:pathLst>
            </a:custGeom>
            <a:solidFill>
              <a:srgbClr val="65CB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3" name="Freeform 242"/>
            <p:cNvSpPr>
              <a:spLocks noChangeArrowheads="1"/>
            </p:cNvSpPr>
            <p:nvPr/>
          </p:nvSpPr>
          <p:spPr bwMode="auto">
            <a:xfrm>
              <a:off x="10999788" y="2271713"/>
              <a:ext cx="217488" cy="215900"/>
            </a:xfrm>
            <a:custGeom>
              <a:avLst/>
              <a:gdLst>
                <a:gd name="T0" fmla="*/ 239 w 609"/>
                <a:gd name="T1" fmla="*/ 597 h 604"/>
                <a:gd name="T2" fmla="*/ 136 w 609"/>
                <a:gd name="T3" fmla="*/ 554 h 604"/>
                <a:gd name="T4" fmla="*/ 49 w 609"/>
                <a:gd name="T5" fmla="*/ 472 h 604"/>
                <a:gd name="T6" fmla="*/ 6 w 609"/>
                <a:gd name="T7" fmla="*/ 364 h 604"/>
                <a:gd name="T8" fmla="*/ 6 w 609"/>
                <a:gd name="T9" fmla="*/ 239 h 604"/>
                <a:gd name="T10" fmla="*/ 49 w 609"/>
                <a:gd name="T11" fmla="*/ 130 h 604"/>
                <a:gd name="T12" fmla="*/ 136 w 609"/>
                <a:gd name="T13" fmla="*/ 49 h 604"/>
                <a:gd name="T14" fmla="*/ 239 w 609"/>
                <a:gd name="T15" fmla="*/ 5 h 604"/>
                <a:gd name="T16" fmla="*/ 364 w 609"/>
                <a:gd name="T17" fmla="*/ 5 h 604"/>
                <a:gd name="T18" fmla="*/ 473 w 609"/>
                <a:gd name="T19" fmla="*/ 49 h 604"/>
                <a:gd name="T20" fmla="*/ 554 w 609"/>
                <a:gd name="T21" fmla="*/ 130 h 604"/>
                <a:gd name="T22" fmla="*/ 597 w 609"/>
                <a:gd name="T23" fmla="*/ 239 h 604"/>
                <a:gd name="T24" fmla="*/ 597 w 609"/>
                <a:gd name="T25" fmla="*/ 364 h 604"/>
                <a:gd name="T26" fmla="*/ 554 w 609"/>
                <a:gd name="T27" fmla="*/ 472 h 604"/>
                <a:gd name="T28" fmla="*/ 473 w 609"/>
                <a:gd name="T29" fmla="*/ 554 h 604"/>
                <a:gd name="T30" fmla="*/ 364 w 609"/>
                <a:gd name="T31" fmla="*/ 597 h 604"/>
                <a:gd name="T32" fmla="*/ 304 w 609"/>
                <a:gd name="T33" fmla="*/ 174 h 604"/>
                <a:gd name="T34" fmla="*/ 250 w 609"/>
                <a:gd name="T35" fmla="*/ 185 h 604"/>
                <a:gd name="T36" fmla="*/ 212 w 609"/>
                <a:gd name="T37" fmla="*/ 212 h 604"/>
                <a:gd name="T38" fmla="*/ 185 w 609"/>
                <a:gd name="T39" fmla="*/ 249 h 604"/>
                <a:gd name="T40" fmla="*/ 174 w 609"/>
                <a:gd name="T41" fmla="*/ 304 h 604"/>
                <a:gd name="T42" fmla="*/ 185 w 609"/>
                <a:gd name="T43" fmla="*/ 353 h 604"/>
                <a:gd name="T44" fmla="*/ 212 w 609"/>
                <a:gd name="T45" fmla="*/ 391 h 604"/>
                <a:gd name="T46" fmla="*/ 250 w 609"/>
                <a:gd name="T47" fmla="*/ 424 h 604"/>
                <a:gd name="T48" fmla="*/ 304 w 609"/>
                <a:gd name="T49" fmla="*/ 429 h 604"/>
                <a:gd name="T50" fmla="*/ 353 w 609"/>
                <a:gd name="T51" fmla="*/ 424 h 604"/>
                <a:gd name="T52" fmla="*/ 397 w 609"/>
                <a:gd name="T53" fmla="*/ 391 h 604"/>
                <a:gd name="T54" fmla="*/ 424 w 609"/>
                <a:gd name="T55" fmla="*/ 353 h 604"/>
                <a:gd name="T56" fmla="*/ 435 w 609"/>
                <a:gd name="T57" fmla="*/ 304 h 604"/>
                <a:gd name="T58" fmla="*/ 424 w 609"/>
                <a:gd name="T59" fmla="*/ 249 h 604"/>
                <a:gd name="T60" fmla="*/ 397 w 609"/>
                <a:gd name="T61" fmla="*/ 212 h 604"/>
                <a:gd name="T62" fmla="*/ 353 w 609"/>
                <a:gd name="T63" fmla="*/ 185 h 604"/>
                <a:gd name="T64" fmla="*/ 304 w 609"/>
                <a:gd name="T65"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4">
                  <a:moveTo>
                    <a:pt x="304" y="603"/>
                  </a:moveTo>
                  <a:lnTo>
                    <a:pt x="239" y="597"/>
                  </a:lnTo>
                  <a:lnTo>
                    <a:pt x="185" y="581"/>
                  </a:lnTo>
                  <a:lnTo>
                    <a:pt x="136" y="554"/>
                  </a:lnTo>
                  <a:lnTo>
                    <a:pt x="87" y="516"/>
                  </a:lnTo>
                  <a:lnTo>
                    <a:pt x="49" y="472"/>
                  </a:lnTo>
                  <a:lnTo>
                    <a:pt x="22" y="418"/>
                  </a:lnTo>
                  <a:lnTo>
                    <a:pt x="6" y="364"/>
                  </a:lnTo>
                  <a:lnTo>
                    <a:pt x="0" y="304"/>
                  </a:lnTo>
                  <a:lnTo>
                    <a:pt x="6" y="239"/>
                  </a:lnTo>
                  <a:lnTo>
                    <a:pt x="22" y="185"/>
                  </a:lnTo>
                  <a:lnTo>
                    <a:pt x="49" y="130"/>
                  </a:lnTo>
                  <a:lnTo>
                    <a:pt x="87" y="87"/>
                  </a:lnTo>
                  <a:lnTo>
                    <a:pt x="136" y="49"/>
                  </a:lnTo>
                  <a:lnTo>
                    <a:pt x="185" y="22"/>
                  </a:lnTo>
                  <a:lnTo>
                    <a:pt x="239" y="5"/>
                  </a:lnTo>
                  <a:lnTo>
                    <a:pt x="304" y="0"/>
                  </a:lnTo>
                  <a:lnTo>
                    <a:pt x="364" y="5"/>
                  </a:lnTo>
                  <a:lnTo>
                    <a:pt x="418" y="22"/>
                  </a:lnTo>
                  <a:lnTo>
                    <a:pt x="473" y="49"/>
                  </a:lnTo>
                  <a:lnTo>
                    <a:pt x="516" y="87"/>
                  </a:lnTo>
                  <a:lnTo>
                    <a:pt x="554" y="130"/>
                  </a:lnTo>
                  <a:lnTo>
                    <a:pt x="581" y="185"/>
                  </a:lnTo>
                  <a:lnTo>
                    <a:pt x="597" y="239"/>
                  </a:lnTo>
                  <a:lnTo>
                    <a:pt x="608" y="304"/>
                  </a:lnTo>
                  <a:lnTo>
                    <a:pt x="597" y="364"/>
                  </a:lnTo>
                  <a:lnTo>
                    <a:pt x="581" y="418"/>
                  </a:lnTo>
                  <a:lnTo>
                    <a:pt x="554" y="472"/>
                  </a:lnTo>
                  <a:lnTo>
                    <a:pt x="516" y="516"/>
                  </a:lnTo>
                  <a:lnTo>
                    <a:pt x="473" y="554"/>
                  </a:lnTo>
                  <a:lnTo>
                    <a:pt x="418" y="581"/>
                  </a:lnTo>
                  <a:lnTo>
                    <a:pt x="364" y="597"/>
                  </a:lnTo>
                  <a:lnTo>
                    <a:pt x="304" y="603"/>
                  </a:lnTo>
                  <a:close/>
                  <a:moveTo>
                    <a:pt x="304" y="174"/>
                  </a:moveTo>
                  <a:lnTo>
                    <a:pt x="277" y="174"/>
                  </a:lnTo>
                  <a:lnTo>
                    <a:pt x="250" y="185"/>
                  </a:lnTo>
                  <a:lnTo>
                    <a:pt x="229" y="195"/>
                  </a:lnTo>
                  <a:lnTo>
                    <a:pt x="212" y="212"/>
                  </a:lnTo>
                  <a:lnTo>
                    <a:pt x="196" y="228"/>
                  </a:lnTo>
                  <a:lnTo>
                    <a:pt x="185" y="249"/>
                  </a:lnTo>
                  <a:lnTo>
                    <a:pt x="174" y="277"/>
                  </a:lnTo>
                  <a:lnTo>
                    <a:pt x="174" y="304"/>
                  </a:lnTo>
                  <a:lnTo>
                    <a:pt x="174" y="326"/>
                  </a:lnTo>
                  <a:lnTo>
                    <a:pt x="185" y="353"/>
                  </a:lnTo>
                  <a:lnTo>
                    <a:pt x="196" y="374"/>
                  </a:lnTo>
                  <a:lnTo>
                    <a:pt x="212" y="391"/>
                  </a:lnTo>
                  <a:lnTo>
                    <a:pt x="229" y="407"/>
                  </a:lnTo>
                  <a:lnTo>
                    <a:pt x="250" y="424"/>
                  </a:lnTo>
                  <a:lnTo>
                    <a:pt x="277" y="429"/>
                  </a:lnTo>
                  <a:lnTo>
                    <a:pt x="304" y="429"/>
                  </a:lnTo>
                  <a:lnTo>
                    <a:pt x="331" y="429"/>
                  </a:lnTo>
                  <a:lnTo>
                    <a:pt x="353" y="424"/>
                  </a:lnTo>
                  <a:lnTo>
                    <a:pt x="375" y="407"/>
                  </a:lnTo>
                  <a:lnTo>
                    <a:pt x="397" y="391"/>
                  </a:lnTo>
                  <a:lnTo>
                    <a:pt x="408" y="374"/>
                  </a:lnTo>
                  <a:lnTo>
                    <a:pt x="424" y="353"/>
                  </a:lnTo>
                  <a:lnTo>
                    <a:pt x="429" y="326"/>
                  </a:lnTo>
                  <a:lnTo>
                    <a:pt x="435" y="304"/>
                  </a:lnTo>
                  <a:lnTo>
                    <a:pt x="429" y="277"/>
                  </a:lnTo>
                  <a:lnTo>
                    <a:pt x="424" y="249"/>
                  </a:lnTo>
                  <a:lnTo>
                    <a:pt x="408" y="228"/>
                  </a:lnTo>
                  <a:lnTo>
                    <a:pt x="397" y="212"/>
                  </a:lnTo>
                  <a:lnTo>
                    <a:pt x="375" y="195"/>
                  </a:lnTo>
                  <a:lnTo>
                    <a:pt x="353" y="185"/>
                  </a:lnTo>
                  <a:lnTo>
                    <a:pt x="331" y="174"/>
                  </a:lnTo>
                  <a:lnTo>
                    <a:pt x="304" y="174"/>
                  </a:lnTo>
                  <a:close/>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4" name="Freeform 243"/>
            <p:cNvSpPr>
              <a:spLocks noChangeArrowheads="1"/>
            </p:cNvSpPr>
            <p:nvPr/>
          </p:nvSpPr>
          <p:spPr bwMode="auto">
            <a:xfrm>
              <a:off x="11466513" y="1851025"/>
              <a:ext cx="217488" cy="217487"/>
            </a:xfrm>
            <a:custGeom>
              <a:avLst/>
              <a:gdLst>
                <a:gd name="T0" fmla="*/ 244 w 609"/>
                <a:gd name="T1" fmla="*/ 603 h 609"/>
                <a:gd name="T2" fmla="*/ 136 w 609"/>
                <a:gd name="T3" fmla="*/ 554 h 609"/>
                <a:gd name="T4" fmla="*/ 49 w 609"/>
                <a:gd name="T5" fmla="*/ 472 h 609"/>
                <a:gd name="T6" fmla="*/ 5 w 609"/>
                <a:gd name="T7" fmla="*/ 364 h 609"/>
                <a:gd name="T8" fmla="*/ 5 w 609"/>
                <a:gd name="T9" fmla="*/ 244 h 609"/>
                <a:gd name="T10" fmla="*/ 49 w 609"/>
                <a:gd name="T11" fmla="*/ 135 h 609"/>
                <a:gd name="T12" fmla="*/ 136 w 609"/>
                <a:gd name="T13" fmla="*/ 54 h 609"/>
                <a:gd name="T14" fmla="*/ 244 w 609"/>
                <a:gd name="T15" fmla="*/ 6 h 609"/>
                <a:gd name="T16" fmla="*/ 363 w 609"/>
                <a:gd name="T17" fmla="*/ 6 h 609"/>
                <a:gd name="T18" fmla="*/ 472 w 609"/>
                <a:gd name="T19" fmla="*/ 54 h 609"/>
                <a:gd name="T20" fmla="*/ 553 w 609"/>
                <a:gd name="T21" fmla="*/ 135 h 609"/>
                <a:gd name="T22" fmla="*/ 597 w 609"/>
                <a:gd name="T23" fmla="*/ 244 h 609"/>
                <a:gd name="T24" fmla="*/ 597 w 609"/>
                <a:gd name="T25" fmla="*/ 364 h 609"/>
                <a:gd name="T26" fmla="*/ 553 w 609"/>
                <a:gd name="T27" fmla="*/ 472 h 609"/>
                <a:gd name="T28" fmla="*/ 472 w 609"/>
                <a:gd name="T29" fmla="*/ 554 h 609"/>
                <a:gd name="T30" fmla="*/ 363 w 609"/>
                <a:gd name="T31" fmla="*/ 603 h 609"/>
                <a:gd name="T32" fmla="*/ 304 w 609"/>
                <a:gd name="T33" fmla="*/ 174 h 609"/>
                <a:gd name="T34" fmla="*/ 255 w 609"/>
                <a:gd name="T35" fmla="*/ 185 h 609"/>
                <a:gd name="T36" fmla="*/ 211 w 609"/>
                <a:gd name="T37" fmla="*/ 212 h 609"/>
                <a:gd name="T38" fmla="*/ 184 w 609"/>
                <a:gd name="T39" fmla="*/ 255 h 609"/>
                <a:gd name="T40" fmla="*/ 174 w 609"/>
                <a:gd name="T41" fmla="*/ 304 h 609"/>
                <a:gd name="T42" fmla="*/ 184 w 609"/>
                <a:gd name="T43" fmla="*/ 353 h 609"/>
                <a:gd name="T44" fmla="*/ 211 w 609"/>
                <a:gd name="T45" fmla="*/ 397 h 609"/>
                <a:gd name="T46" fmla="*/ 255 w 609"/>
                <a:gd name="T47" fmla="*/ 424 h 609"/>
                <a:gd name="T48" fmla="*/ 304 w 609"/>
                <a:gd name="T49" fmla="*/ 435 h 609"/>
                <a:gd name="T50" fmla="*/ 353 w 609"/>
                <a:gd name="T51" fmla="*/ 424 h 609"/>
                <a:gd name="T52" fmla="*/ 396 w 609"/>
                <a:gd name="T53" fmla="*/ 397 h 609"/>
                <a:gd name="T54" fmla="*/ 423 w 609"/>
                <a:gd name="T55" fmla="*/ 353 h 609"/>
                <a:gd name="T56" fmla="*/ 434 w 609"/>
                <a:gd name="T57" fmla="*/ 304 h 609"/>
                <a:gd name="T58" fmla="*/ 423 w 609"/>
                <a:gd name="T59" fmla="*/ 255 h 609"/>
                <a:gd name="T60" fmla="*/ 396 w 609"/>
                <a:gd name="T61" fmla="*/ 212 h 609"/>
                <a:gd name="T62" fmla="*/ 353 w 609"/>
                <a:gd name="T63" fmla="*/ 185 h 609"/>
                <a:gd name="T64" fmla="*/ 304 w 609"/>
                <a:gd name="T65" fmla="*/ 17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9">
                  <a:moveTo>
                    <a:pt x="304" y="608"/>
                  </a:moveTo>
                  <a:lnTo>
                    <a:pt x="244" y="603"/>
                  </a:lnTo>
                  <a:lnTo>
                    <a:pt x="184" y="587"/>
                  </a:lnTo>
                  <a:lnTo>
                    <a:pt x="136" y="554"/>
                  </a:lnTo>
                  <a:lnTo>
                    <a:pt x="87" y="522"/>
                  </a:lnTo>
                  <a:lnTo>
                    <a:pt x="49" y="472"/>
                  </a:lnTo>
                  <a:lnTo>
                    <a:pt x="22" y="424"/>
                  </a:lnTo>
                  <a:lnTo>
                    <a:pt x="5" y="364"/>
                  </a:lnTo>
                  <a:lnTo>
                    <a:pt x="0" y="304"/>
                  </a:lnTo>
                  <a:lnTo>
                    <a:pt x="5" y="244"/>
                  </a:lnTo>
                  <a:lnTo>
                    <a:pt x="22" y="185"/>
                  </a:lnTo>
                  <a:lnTo>
                    <a:pt x="49" y="135"/>
                  </a:lnTo>
                  <a:lnTo>
                    <a:pt x="87" y="92"/>
                  </a:lnTo>
                  <a:lnTo>
                    <a:pt x="136" y="54"/>
                  </a:lnTo>
                  <a:lnTo>
                    <a:pt x="184" y="27"/>
                  </a:lnTo>
                  <a:lnTo>
                    <a:pt x="244" y="6"/>
                  </a:lnTo>
                  <a:lnTo>
                    <a:pt x="304" y="0"/>
                  </a:lnTo>
                  <a:lnTo>
                    <a:pt x="363" y="6"/>
                  </a:lnTo>
                  <a:lnTo>
                    <a:pt x="418" y="27"/>
                  </a:lnTo>
                  <a:lnTo>
                    <a:pt x="472" y="54"/>
                  </a:lnTo>
                  <a:lnTo>
                    <a:pt x="515" y="92"/>
                  </a:lnTo>
                  <a:lnTo>
                    <a:pt x="553" y="135"/>
                  </a:lnTo>
                  <a:lnTo>
                    <a:pt x="580" y="185"/>
                  </a:lnTo>
                  <a:lnTo>
                    <a:pt x="597" y="244"/>
                  </a:lnTo>
                  <a:lnTo>
                    <a:pt x="608" y="304"/>
                  </a:lnTo>
                  <a:lnTo>
                    <a:pt x="597" y="364"/>
                  </a:lnTo>
                  <a:lnTo>
                    <a:pt x="580" y="424"/>
                  </a:lnTo>
                  <a:lnTo>
                    <a:pt x="553" y="472"/>
                  </a:lnTo>
                  <a:lnTo>
                    <a:pt x="515" y="522"/>
                  </a:lnTo>
                  <a:lnTo>
                    <a:pt x="472" y="554"/>
                  </a:lnTo>
                  <a:lnTo>
                    <a:pt x="418" y="587"/>
                  </a:lnTo>
                  <a:lnTo>
                    <a:pt x="363" y="603"/>
                  </a:lnTo>
                  <a:lnTo>
                    <a:pt x="304" y="608"/>
                  </a:lnTo>
                  <a:close/>
                  <a:moveTo>
                    <a:pt x="304" y="174"/>
                  </a:moveTo>
                  <a:lnTo>
                    <a:pt x="276" y="179"/>
                  </a:lnTo>
                  <a:lnTo>
                    <a:pt x="255" y="185"/>
                  </a:lnTo>
                  <a:lnTo>
                    <a:pt x="228" y="195"/>
                  </a:lnTo>
                  <a:lnTo>
                    <a:pt x="211" y="212"/>
                  </a:lnTo>
                  <a:lnTo>
                    <a:pt x="195" y="233"/>
                  </a:lnTo>
                  <a:lnTo>
                    <a:pt x="184" y="255"/>
                  </a:lnTo>
                  <a:lnTo>
                    <a:pt x="174" y="277"/>
                  </a:lnTo>
                  <a:lnTo>
                    <a:pt x="174" y="304"/>
                  </a:lnTo>
                  <a:lnTo>
                    <a:pt x="174" y="331"/>
                  </a:lnTo>
                  <a:lnTo>
                    <a:pt x="184" y="353"/>
                  </a:lnTo>
                  <a:lnTo>
                    <a:pt x="195" y="375"/>
                  </a:lnTo>
                  <a:lnTo>
                    <a:pt x="211" y="397"/>
                  </a:lnTo>
                  <a:lnTo>
                    <a:pt x="228" y="413"/>
                  </a:lnTo>
                  <a:lnTo>
                    <a:pt x="255" y="424"/>
                  </a:lnTo>
                  <a:lnTo>
                    <a:pt x="276" y="435"/>
                  </a:lnTo>
                  <a:lnTo>
                    <a:pt x="304" y="435"/>
                  </a:lnTo>
                  <a:lnTo>
                    <a:pt x="331" y="435"/>
                  </a:lnTo>
                  <a:lnTo>
                    <a:pt x="353" y="424"/>
                  </a:lnTo>
                  <a:lnTo>
                    <a:pt x="374" y="413"/>
                  </a:lnTo>
                  <a:lnTo>
                    <a:pt x="396" y="397"/>
                  </a:lnTo>
                  <a:lnTo>
                    <a:pt x="412" y="375"/>
                  </a:lnTo>
                  <a:lnTo>
                    <a:pt x="423" y="353"/>
                  </a:lnTo>
                  <a:lnTo>
                    <a:pt x="428" y="331"/>
                  </a:lnTo>
                  <a:lnTo>
                    <a:pt x="434" y="304"/>
                  </a:lnTo>
                  <a:lnTo>
                    <a:pt x="428" y="277"/>
                  </a:lnTo>
                  <a:lnTo>
                    <a:pt x="423" y="255"/>
                  </a:lnTo>
                  <a:lnTo>
                    <a:pt x="412" y="233"/>
                  </a:lnTo>
                  <a:lnTo>
                    <a:pt x="396" y="212"/>
                  </a:lnTo>
                  <a:lnTo>
                    <a:pt x="374" y="195"/>
                  </a:lnTo>
                  <a:lnTo>
                    <a:pt x="353" y="185"/>
                  </a:lnTo>
                  <a:lnTo>
                    <a:pt x="331" y="179"/>
                  </a:lnTo>
                  <a:lnTo>
                    <a:pt x="304" y="174"/>
                  </a:lnTo>
                  <a:close/>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5" name="Freeform 244"/>
            <p:cNvSpPr>
              <a:spLocks noChangeArrowheads="1"/>
            </p:cNvSpPr>
            <p:nvPr/>
          </p:nvSpPr>
          <p:spPr bwMode="auto">
            <a:xfrm>
              <a:off x="10844213" y="4545013"/>
              <a:ext cx="217488" cy="217487"/>
            </a:xfrm>
            <a:custGeom>
              <a:avLst/>
              <a:gdLst>
                <a:gd name="T0" fmla="*/ 244 w 609"/>
                <a:gd name="T1" fmla="*/ 603 h 610"/>
                <a:gd name="T2" fmla="*/ 136 w 609"/>
                <a:gd name="T3" fmla="*/ 560 h 610"/>
                <a:gd name="T4" fmla="*/ 55 w 609"/>
                <a:gd name="T5" fmla="*/ 473 h 610"/>
                <a:gd name="T6" fmla="*/ 5 w 609"/>
                <a:gd name="T7" fmla="*/ 364 h 610"/>
                <a:gd name="T8" fmla="*/ 5 w 609"/>
                <a:gd name="T9" fmla="*/ 245 h 610"/>
                <a:gd name="T10" fmla="*/ 55 w 609"/>
                <a:gd name="T11" fmla="*/ 137 h 610"/>
                <a:gd name="T12" fmla="*/ 136 w 609"/>
                <a:gd name="T13" fmla="*/ 55 h 610"/>
                <a:gd name="T14" fmla="*/ 244 w 609"/>
                <a:gd name="T15" fmla="*/ 12 h 610"/>
                <a:gd name="T16" fmla="*/ 363 w 609"/>
                <a:gd name="T17" fmla="*/ 12 h 610"/>
                <a:gd name="T18" fmla="*/ 472 w 609"/>
                <a:gd name="T19" fmla="*/ 55 h 610"/>
                <a:gd name="T20" fmla="*/ 554 w 609"/>
                <a:gd name="T21" fmla="*/ 137 h 610"/>
                <a:gd name="T22" fmla="*/ 603 w 609"/>
                <a:gd name="T23" fmla="*/ 245 h 610"/>
                <a:gd name="T24" fmla="*/ 603 w 609"/>
                <a:gd name="T25" fmla="*/ 364 h 610"/>
                <a:gd name="T26" fmla="*/ 554 w 609"/>
                <a:gd name="T27" fmla="*/ 473 h 610"/>
                <a:gd name="T28" fmla="*/ 472 w 609"/>
                <a:gd name="T29" fmla="*/ 560 h 610"/>
                <a:gd name="T30" fmla="*/ 363 w 609"/>
                <a:gd name="T31" fmla="*/ 603 h 610"/>
                <a:gd name="T32" fmla="*/ 304 w 609"/>
                <a:gd name="T33" fmla="*/ 174 h 610"/>
                <a:gd name="T34" fmla="*/ 255 w 609"/>
                <a:gd name="T35" fmla="*/ 185 h 610"/>
                <a:gd name="T36" fmla="*/ 211 w 609"/>
                <a:gd name="T37" fmla="*/ 212 h 610"/>
                <a:gd name="T38" fmla="*/ 184 w 609"/>
                <a:gd name="T39" fmla="*/ 256 h 610"/>
                <a:gd name="T40" fmla="*/ 174 w 609"/>
                <a:gd name="T41" fmla="*/ 305 h 610"/>
                <a:gd name="T42" fmla="*/ 184 w 609"/>
                <a:gd name="T43" fmla="*/ 359 h 610"/>
                <a:gd name="T44" fmla="*/ 211 w 609"/>
                <a:gd name="T45" fmla="*/ 397 h 610"/>
                <a:gd name="T46" fmla="*/ 255 w 609"/>
                <a:gd name="T47" fmla="*/ 424 h 610"/>
                <a:gd name="T48" fmla="*/ 304 w 609"/>
                <a:gd name="T49" fmla="*/ 435 h 610"/>
                <a:gd name="T50" fmla="*/ 353 w 609"/>
                <a:gd name="T51" fmla="*/ 424 h 610"/>
                <a:gd name="T52" fmla="*/ 396 w 609"/>
                <a:gd name="T53" fmla="*/ 397 h 610"/>
                <a:gd name="T54" fmla="*/ 423 w 609"/>
                <a:gd name="T55" fmla="*/ 359 h 610"/>
                <a:gd name="T56" fmla="*/ 434 w 609"/>
                <a:gd name="T57" fmla="*/ 305 h 610"/>
                <a:gd name="T58" fmla="*/ 423 w 609"/>
                <a:gd name="T59" fmla="*/ 256 h 610"/>
                <a:gd name="T60" fmla="*/ 396 w 609"/>
                <a:gd name="T61" fmla="*/ 212 h 610"/>
                <a:gd name="T62" fmla="*/ 353 w 609"/>
                <a:gd name="T63" fmla="*/ 185 h 610"/>
                <a:gd name="T64" fmla="*/ 304 w 609"/>
                <a:gd name="T65" fmla="*/ 17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10">
                  <a:moveTo>
                    <a:pt x="304" y="609"/>
                  </a:moveTo>
                  <a:lnTo>
                    <a:pt x="244" y="603"/>
                  </a:lnTo>
                  <a:lnTo>
                    <a:pt x="184" y="587"/>
                  </a:lnTo>
                  <a:lnTo>
                    <a:pt x="136" y="560"/>
                  </a:lnTo>
                  <a:lnTo>
                    <a:pt x="87" y="522"/>
                  </a:lnTo>
                  <a:lnTo>
                    <a:pt x="55" y="473"/>
                  </a:lnTo>
                  <a:lnTo>
                    <a:pt x="22" y="424"/>
                  </a:lnTo>
                  <a:lnTo>
                    <a:pt x="5" y="364"/>
                  </a:lnTo>
                  <a:lnTo>
                    <a:pt x="0" y="305"/>
                  </a:lnTo>
                  <a:lnTo>
                    <a:pt x="5" y="245"/>
                  </a:lnTo>
                  <a:lnTo>
                    <a:pt x="22" y="191"/>
                  </a:lnTo>
                  <a:lnTo>
                    <a:pt x="55" y="137"/>
                  </a:lnTo>
                  <a:lnTo>
                    <a:pt x="87" y="93"/>
                  </a:lnTo>
                  <a:lnTo>
                    <a:pt x="136" y="55"/>
                  </a:lnTo>
                  <a:lnTo>
                    <a:pt x="184" y="28"/>
                  </a:lnTo>
                  <a:lnTo>
                    <a:pt x="244" y="12"/>
                  </a:lnTo>
                  <a:lnTo>
                    <a:pt x="304" y="0"/>
                  </a:lnTo>
                  <a:lnTo>
                    <a:pt x="363" y="12"/>
                  </a:lnTo>
                  <a:lnTo>
                    <a:pt x="423" y="28"/>
                  </a:lnTo>
                  <a:lnTo>
                    <a:pt x="472" y="55"/>
                  </a:lnTo>
                  <a:lnTo>
                    <a:pt x="515" y="93"/>
                  </a:lnTo>
                  <a:lnTo>
                    <a:pt x="554" y="137"/>
                  </a:lnTo>
                  <a:lnTo>
                    <a:pt x="581" y="191"/>
                  </a:lnTo>
                  <a:lnTo>
                    <a:pt x="603" y="245"/>
                  </a:lnTo>
                  <a:lnTo>
                    <a:pt x="608" y="305"/>
                  </a:lnTo>
                  <a:lnTo>
                    <a:pt x="603" y="364"/>
                  </a:lnTo>
                  <a:lnTo>
                    <a:pt x="581" y="424"/>
                  </a:lnTo>
                  <a:lnTo>
                    <a:pt x="554" y="473"/>
                  </a:lnTo>
                  <a:lnTo>
                    <a:pt x="515" y="522"/>
                  </a:lnTo>
                  <a:lnTo>
                    <a:pt x="472" y="560"/>
                  </a:lnTo>
                  <a:lnTo>
                    <a:pt x="423" y="587"/>
                  </a:lnTo>
                  <a:lnTo>
                    <a:pt x="363" y="603"/>
                  </a:lnTo>
                  <a:lnTo>
                    <a:pt x="304" y="609"/>
                  </a:lnTo>
                  <a:close/>
                  <a:moveTo>
                    <a:pt x="304" y="174"/>
                  </a:moveTo>
                  <a:lnTo>
                    <a:pt x="277" y="180"/>
                  </a:lnTo>
                  <a:lnTo>
                    <a:pt x="255" y="185"/>
                  </a:lnTo>
                  <a:lnTo>
                    <a:pt x="234" y="196"/>
                  </a:lnTo>
                  <a:lnTo>
                    <a:pt x="211" y="212"/>
                  </a:lnTo>
                  <a:lnTo>
                    <a:pt x="195" y="234"/>
                  </a:lnTo>
                  <a:lnTo>
                    <a:pt x="184" y="256"/>
                  </a:lnTo>
                  <a:lnTo>
                    <a:pt x="179" y="278"/>
                  </a:lnTo>
                  <a:lnTo>
                    <a:pt x="174" y="305"/>
                  </a:lnTo>
                  <a:lnTo>
                    <a:pt x="179" y="332"/>
                  </a:lnTo>
                  <a:lnTo>
                    <a:pt x="184" y="359"/>
                  </a:lnTo>
                  <a:lnTo>
                    <a:pt x="195" y="381"/>
                  </a:lnTo>
                  <a:lnTo>
                    <a:pt x="211" y="397"/>
                  </a:lnTo>
                  <a:lnTo>
                    <a:pt x="234" y="414"/>
                  </a:lnTo>
                  <a:lnTo>
                    <a:pt x="255" y="424"/>
                  </a:lnTo>
                  <a:lnTo>
                    <a:pt x="277" y="435"/>
                  </a:lnTo>
                  <a:lnTo>
                    <a:pt x="304" y="435"/>
                  </a:lnTo>
                  <a:lnTo>
                    <a:pt x="331" y="435"/>
                  </a:lnTo>
                  <a:lnTo>
                    <a:pt x="353" y="424"/>
                  </a:lnTo>
                  <a:lnTo>
                    <a:pt x="375" y="414"/>
                  </a:lnTo>
                  <a:lnTo>
                    <a:pt x="396" y="397"/>
                  </a:lnTo>
                  <a:lnTo>
                    <a:pt x="413" y="381"/>
                  </a:lnTo>
                  <a:lnTo>
                    <a:pt x="423" y="359"/>
                  </a:lnTo>
                  <a:lnTo>
                    <a:pt x="429" y="332"/>
                  </a:lnTo>
                  <a:lnTo>
                    <a:pt x="434" y="305"/>
                  </a:lnTo>
                  <a:lnTo>
                    <a:pt x="429" y="278"/>
                  </a:lnTo>
                  <a:lnTo>
                    <a:pt x="423" y="256"/>
                  </a:lnTo>
                  <a:lnTo>
                    <a:pt x="413" y="234"/>
                  </a:lnTo>
                  <a:lnTo>
                    <a:pt x="396" y="212"/>
                  </a:lnTo>
                  <a:lnTo>
                    <a:pt x="375" y="196"/>
                  </a:lnTo>
                  <a:lnTo>
                    <a:pt x="353" y="185"/>
                  </a:lnTo>
                  <a:lnTo>
                    <a:pt x="331" y="180"/>
                  </a:lnTo>
                  <a:lnTo>
                    <a:pt x="304" y="174"/>
                  </a:lnTo>
                  <a:close/>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6" name="Freeform 245"/>
            <p:cNvSpPr>
              <a:spLocks noChangeArrowheads="1"/>
            </p:cNvSpPr>
            <p:nvPr/>
          </p:nvSpPr>
          <p:spPr bwMode="auto">
            <a:xfrm>
              <a:off x="11153775" y="5367338"/>
              <a:ext cx="217488" cy="217487"/>
            </a:xfrm>
            <a:custGeom>
              <a:avLst/>
              <a:gdLst>
                <a:gd name="T0" fmla="*/ 245 w 609"/>
                <a:gd name="T1" fmla="*/ 603 h 610"/>
                <a:gd name="T2" fmla="*/ 136 w 609"/>
                <a:gd name="T3" fmla="*/ 559 h 610"/>
                <a:gd name="T4" fmla="*/ 54 w 609"/>
                <a:gd name="T5" fmla="*/ 473 h 610"/>
                <a:gd name="T6" fmla="*/ 11 w 609"/>
                <a:gd name="T7" fmla="*/ 364 h 610"/>
                <a:gd name="T8" fmla="*/ 11 w 609"/>
                <a:gd name="T9" fmla="*/ 244 h 610"/>
                <a:gd name="T10" fmla="*/ 54 w 609"/>
                <a:gd name="T11" fmla="*/ 136 h 610"/>
                <a:gd name="T12" fmla="*/ 136 w 609"/>
                <a:gd name="T13" fmla="*/ 55 h 610"/>
                <a:gd name="T14" fmla="*/ 245 w 609"/>
                <a:gd name="T15" fmla="*/ 5 h 610"/>
                <a:gd name="T16" fmla="*/ 369 w 609"/>
                <a:gd name="T17" fmla="*/ 11 h 610"/>
                <a:gd name="T18" fmla="*/ 472 w 609"/>
                <a:gd name="T19" fmla="*/ 55 h 610"/>
                <a:gd name="T20" fmla="*/ 560 w 609"/>
                <a:gd name="T21" fmla="*/ 136 h 610"/>
                <a:gd name="T22" fmla="*/ 603 w 609"/>
                <a:gd name="T23" fmla="*/ 244 h 610"/>
                <a:gd name="T24" fmla="*/ 603 w 609"/>
                <a:gd name="T25" fmla="*/ 364 h 610"/>
                <a:gd name="T26" fmla="*/ 560 w 609"/>
                <a:gd name="T27" fmla="*/ 473 h 610"/>
                <a:gd name="T28" fmla="*/ 472 w 609"/>
                <a:gd name="T29" fmla="*/ 559 h 610"/>
                <a:gd name="T30" fmla="*/ 369 w 609"/>
                <a:gd name="T31" fmla="*/ 603 h 610"/>
                <a:gd name="T32" fmla="*/ 304 w 609"/>
                <a:gd name="T33" fmla="*/ 174 h 610"/>
                <a:gd name="T34" fmla="*/ 256 w 609"/>
                <a:gd name="T35" fmla="*/ 184 h 610"/>
                <a:gd name="T36" fmla="*/ 212 w 609"/>
                <a:gd name="T37" fmla="*/ 212 h 610"/>
                <a:gd name="T38" fmla="*/ 185 w 609"/>
                <a:gd name="T39" fmla="*/ 255 h 610"/>
                <a:gd name="T40" fmla="*/ 174 w 609"/>
                <a:gd name="T41" fmla="*/ 304 h 610"/>
                <a:gd name="T42" fmla="*/ 185 w 609"/>
                <a:gd name="T43" fmla="*/ 353 h 610"/>
                <a:gd name="T44" fmla="*/ 212 w 609"/>
                <a:gd name="T45" fmla="*/ 396 h 610"/>
                <a:gd name="T46" fmla="*/ 256 w 609"/>
                <a:gd name="T47" fmla="*/ 424 h 610"/>
                <a:gd name="T48" fmla="*/ 304 w 609"/>
                <a:gd name="T49" fmla="*/ 434 h 610"/>
                <a:gd name="T50" fmla="*/ 358 w 609"/>
                <a:gd name="T51" fmla="*/ 424 h 610"/>
                <a:gd name="T52" fmla="*/ 397 w 609"/>
                <a:gd name="T53" fmla="*/ 396 h 610"/>
                <a:gd name="T54" fmla="*/ 424 w 609"/>
                <a:gd name="T55" fmla="*/ 359 h 610"/>
                <a:gd name="T56" fmla="*/ 435 w 609"/>
                <a:gd name="T57" fmla="*/ 304 h 610"/>
                <a:gd name="T58" fmla="*/ 424 w 609"/>
                <a:gd name="T59" fmla="*/ 255 h 610"/>
                <a:gd name="T60" fmla="*/ 397 w 609"/>
                <a:gd name="T61" fmla="*/ 212 h 610"/>
                <a:gd name="T62" fmla="*/ 358 w 609"/>
                <a:gd name="T63" fmla="*/ 184 h 610"/>
                <a:gd name="T64" fmla="*/ 304 w 609"/>
                <a:gd name="T65" fmla="*/ 17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10">
                  <a:moveTo>
                    <a:pt x="304" y="609"/>
                  </a:moveTo>
                  <a:lnTo>
                    <a:pt x="245" y="603"/>
                  </a:lnTo>
                  <a:lnTo>
                    <a:pt x="190" y="587"/>
                  </a:lnTo>
                  <a:lnTo>
                    <a:pt x="136" y="559"/>
                  </a:lnTo>
                  <a:lnTo>
                    <a:pt x="93" y="521"/>
                  </a:lnTo>
                  <a:lnTo>
                    <a:pt x="54" y="473"/>
                  </a:lnTo>
                  <a:lnTo>
                    <a:pt x="27" y="424"/>
                  </a:lnTo>
                  <a:lnTo>
                    <a:pt x="11" y="364"/>
                  </a:lnTo>
                  <a:lnTo>
                    <a:pt x="0" y="304"/>
                  </a:lnTo>
                  <a:lnTo>
                    <a:pt x="11" y="244"/>
                  </a:lnTo>
                  <a:lnTo>
                    <a:pt x="27" y="190"/>
                  </a:lnTo>
                  <a:lnTo>
                    <a:pt x="54" y="136"/>
                  </a:lnTo>
                  <a:lnTo>
                    <a:pt x="93" y="92"/>
                  </a:lnTo>
                  <a:lnTo>
                    <a:pt x="136" y="55"/>
                  </a:lnTo>
                  <a:lnTo>
                    <a:pt x="190" y="27"/>
                  </a:lnTo>
                  <a:lnTo>
                    <a:pt x="245" y="5"/>
                  </a:lnTo>
                  <a:lnTo>
                    <a:pt x="304" y="0"/>
                  </a:lnTo>
                  <a:lnTo>
                    <a:pt x="369" y="11"/>
                  </a:lnTo>
                  <a:lnTo>
                    <a:pt x="424" y="27"/>
                  </a:lnTo>
                  <a:lnTo>
                    <a:pt x="472" y="55"/>
                  </a:lnTo>
                  <a:lnTo>
                    <a:pt x="521" y="92"/>
                  </a:lnTo>
                  <a:lnTo>
                    <a:pt x="560" y="136"/>
                  </a:lnTo>
                  <a:lnTo>
                    <a:pt x="587" y="190"/>
                  </a:lnTo>
                  <a:lnTo>
                    <a:pt x="603" y="244"/>
                  </a:lnTo>
                  <a:lnTo>
                    <a:pt x="608" y="304"/>
                  </a:lnTo>
                  <a:lnTo>
                    <a:pt x="603" y="364"/>
                  </a:lnTo>
                  <a:lnTo>
                    <a:pt x="587" y="424"/>
                  </a:lnTo>
                  <a:lnTo>
                    <a:pt x="560" y="473"/>
                  </a:lnTo>
                  <a:lnTo>
                    <a:pt x="521" y="521"/>
                  </a:lnTo>
                  <a:lnTo>
                    <a:pt x="472" y="559"/>
                  </a:lnTo>
                  <a:lnTo>
                    <a:pt x="424" y="587"/>
                  </a:lnTo>
                  <a:lnTo>
                    <a:pt x="369" y="603"/>
                  </a:lnTo>
                  <a:lnTo>
                    <a:pt x="304" y="609"/>
                  </a:lnTo>
                  <a:close/>
                  <a:moveTo>
                    <a:pt x="304" y="174"/>
                  </a:moveTo>
                  <a:lnTo>
                    <a:pt x="283" y="180"/>
                  </a:lnTo>
                  <a:lnTo>
                    <a:pt x="256" y="184"/>
                  </a:lnTo>
                  <a:lnTo>
                    <a:pt x="233" y="196"/>
                  </a:lnTo>
                  <a:lnTo>
                    <a:pt x="212" y="212"/>
                  </a:lnTo>
                  <a:lnTo>
                    <a:pt x="196" y="234"/>
                  </a:lnTo>
                  <a:lnTo>
                    <a:pt x="185" y="255"/>
                  </a:lnTo>
                  <a:lnTo>
                    <a:pt x="179" y="282"/>
                  </a:lnTo>
                  <a:lnTo>
                    <a:pt x="174" y="304"/>
                  </a:lnTo>
                  <a:lnTo>
                    <a:pt x="179" y="332"/>
                  </a:lnTo>
                  <a:lnTo>
                    <a:pt x="185" y="353"/>
                  </a:lnTo>
                  <a:lnTo>
                    <a:pt x="196" y="375"/>
                  </a:lnTo>
                  <a:lnTo>
                    <a:pt x="212" y="396"/>
                  </a:lnTo>
                  <a:lnTo>
                    <a:pt x="233" y="413"/>
                  </a:lnTo>
                  <a:lnTo>
                    <a:pt x="256" y="424"/>
                  </a:lnTo>
                  <a:lnTo>
                    <a:pt x="283" y="434"/>
                  </a:lnTo>
                  <a:lnTo>
                    <a:pt x="304" y="434"/>
                  </a:lnTo>
                  <a:lnTo>
                    <a:pt x="331" y="434"/>
                  </a:lnTo>
                  <a:lnTo>
                    <a:pt x="358" y="424"/>
                  </a:lnTo>
                  <a:lnTo>
                    <a:pt x="380" y="413"/>
                  </a:lnTo>
                  <a:lnTo>
                    <a:pt x="397" y="396"/>
                  </a:lnTo>
                  <a:lnTo>
                    <a:pt x="413" y="380"/>
                  </a:lnTo>
                  <a:lnTo>
                    <a:pt x="424" y="359"/>
                  </a:lnTo>
                  <a:lnTo>
                    <a:pt x="435" y="332"/>
                  </a:lnTo>
                  <a:lnTo>
                    <a:pt x="435" y="304"/>
                  </a:lnTo>
                  <a:lnTo>
                    <a:pt x="435" y="277"/>
                  </a:lnTo>
                  <a:lnTo>
                    <a:pt x="424" y="255"/>
                  </a:lnTo>
                  <a:lnTo>
                    <a:pt x="413" y="234"/>
                  </a:lnTo>
                  <a:lnTo>
                    <a:pt x="397" y="212"/>
                  </a:lnTo>
                  <a:lnTo>
                    <a:pt x="380" y="196"/>
                  </a:lnTo>
                  <a:lnTo>
                    <a:pt x="358" y="184"/>
                  </a:lnTo>
                  <a:lnTo>
                    <a:pt x="331" y="180"/>
                  </a:lnTo>
                  <a:lnTo>
                    <a:pt x="304" y="174"/>
                  </a:lnTo>
                  <a:close/>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7" name="Freeform 246"/>
            <p:cNvSpPr>
              <a:spLocks noChangeArrowheads="1"/>
            </p:cNvSpPr>
            <p:nvPr/>
          </p:nvSpPr>
          <p:spPr bwMode="auto">
            <a:xfrm>
              <a:off x="11466513" y="2905125"/>
              <a:ext cx="217488" cy="217487"/>
            </a:xfrm>
            <a:custGeom>
              <a:avLst/>
              <a:gdLst>
                <a:gd name="T0" fmla="*/ 244 w 609"/>
                <a:gd name="T1" fmla="*/ 603 h 609"/>
                <a:gd name="T2" fmla="*/ 136 w 609"/>
                <a:gd name="T3" fmla="*/ 560 h 609"/>
                <a:gd name="T4" fmla="*/ 49 w 609"/>
                <a:gd name="T5" fmla="*/ 473 h 609"/>
                <a:gd name="T6" fmla="*/ 5 w 609"/>
                <a:gd name="T7" fmla="*/ 369 h 609"/>
                <a:gd name="T8" fmla="*/ 5 w 609"/>
                <a:gd name="T9" fmla="*/ 244 h 609"/>
                <a:gd name="T10" fmla="*/ 49 w 609"/>
                <a:gd name="T11" fmla="*/ 136 h 609"/>
                <a:gd name="T12" fmla="*/ 136 w 609"/>
                <a:gd name="T13" fmla="*/ 54 h 609"/>
                <a:gd name="T14" fmla="*/ 244 w 609"/>
                <a:gd name="T15" fmla="*/ 11 h 609"/>
                <a:gd name="T16" fmla="*/ 363 w 609"/>
                <a:gd name="T17" fmla="*/ 11 h 609"/>
                <a:gd name="T18" fmla="*/ 472 w 609"/>
                <a:gd name="T19" fmla="*/ 54 h 609"/>
                <a:gd name="T20" fmla="*/ 553 w 609"/>
                <a:gd name="T21" fmla="*/ 136 h 609"/>
                <a:gd name="T22" fmla="*/ 597 w 609"/>
                <a:gd name="T23" fmla="*/ 244 h 609"/>
                <a:gd name="T24" fmla="*/ 597 w 609"/>
                <a:gd name="T25" fmla="*/ 369 h 609"/>
                <a:gd name="T26" fmla="*/ 553 w 609"/>
                <a:gd name="T27" fmla="*/ 473 h 609"/>
                <a:gd name="T28" fmla="*/ 472 w 609"/>
                <a:gd name="T29" fmla="*/ 560 h 609"/>
                <a:gd name="T30" fmla="*/ 363 w 609"/>
                <a:gd name="T31" fmla="*/ 603 h 609"/>
                <a:gd name="T32" fmla="*/ 304 w 609"/>
                <a:gd name="T33" fmla="*/ 173 h 609"/>
                <a:gd name="T34" fmla="*/ 255 w 609"/>
                <a:gd name="T35" fmla="*/ 185 h 609"/>
                <a:gd name="T36" fmla="*/ 211 w 609"/>
                <a:gd name="T37" fmla="*/ 212 h 609"/>
                <a:gd name="T38" fmla="*/ 184 w 609"/>
                <a:gd name="T39" fmla="*/ 255 h 609"/>
                <a:gd name="T40" fmla="*/ 174 w 609"/>
                <a:gd name="T41" fmla="*/ 304 h 609"/>
                <a:gd name="T42" fmla="*/ 184 w 609"/>
                <a:gd name="T43" fmla="*/ 358 h 609"/>
                <a:gd name="T44" fmla="*/ 211 w 609"/>
                <a:gd name="T45" fmla="*/ 396 h 609"/>
                <a:gd name="T46" fmla="*/ 255 w 609"/>
                <a:gd name="T47" fmla="*/ 423 h 609"/>
                <a:gd name="T48" fmla="*/ 304 w 609"/>
                <a:gd name="T49" fmla="*/ 435 h 609"/>
                <a:gd name="T50" fmla="*/ 353 w 609"/>
                <a:gd name="T51" fmla="*/ 423 h 609"/>
                <a:gd name="T52" fmla="*/ 396 w 609"/>
                <a:gd name="T53" fmla="*/ 396 h 609"/>
                <a:gd name="T54" fmla="*/ 423 w 609"/>
                <a:gd name="T55" fmla="*/ 358 h 609"/>
                <a:gd name="T56" fmla="*/ 434 w 609"/>
                <a:gd name="T57" fmla="*/ 304 h 609"/>
                <a:gd name="T58" fmla="*/ 423 w 609"/>
                <a:gd name="T59" fmla="*/ 255 h 609"/>
                <a:gd name="T60" fmla="*/ 396 w 609"/>
                <a:gd name="T61" fmla="*/ 212 h 609"/>
                <a:gd name="T62" fmla="*/ 353 w 609"/>
                <a:gd name="T63" fmla="*/ 185 h 609"/>
                <a:gd name="T64" fmla="*/ 304 w 609"/>
                <a:gd name="T65" fmla="*/ 173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9">
                  <a:moveTo>
                    <a:pt x="304" y="608"/>
                  </a:moveTo>
                  <a:lnTo>
                    <a:pt x="244" y="603"/>
                  </a:lnTo>
                  <a:lnTo>
                    <a:pt x="184" y="587"/>
                  </a:lnTo>
                  <a:lnTo>
                    <a:pt x="136" y="560"/>
                  </a:lnTo>
                  <a:lnTo>
                    <a:pt x="87" y="521"/>
                  </a:lnTo>
                  <a:lnTo>
                    <a:pt x="49" y="473"/>
                  </a:lnTo>
                  <a:lnTo>
                    <a:pt x="22" y="423"/>
                  </a:lnTo>
                  <a:lnTo>
                    <a:pt x="5" y="369"/>
                  </a:lnTo>
                  <a:lnTo>
                    <a:pt x="0" y="304"/>
                  </a:lnTo>
                  <a:lnTo>
                    <a:pt x="5" y="244"/>
                  </a:lnTo>
                  <a:lnTo>
                    <a:pt x="22" y="190"/>
                  </a:lnTo>
                  <a:lnTo>
                    <a:pt x="49" y="136"/>
                  </a:lnTo>
                  <a:lnTo>
                    <a:pt x="87" y="92"/>
                  </a:lnTo>
                  <a:lnTo>
                    <a:pt x="136" y="54"/>
                  </a:lnTo>
                  <a:lnTo>
                    <a:pt x="184" y="27"/>
                  </a:lnTo>
                  <a:lnTo>
                    <a:pt x="244" y="11"/>
                  </a:lnTo>
                  <a:lnTo>
                    <a:pt x="304" y="0"/>
                  </a:lnTo>
                  <a:lnTo>
                    <a:pt x="363" y="11"/>
                  </a:lnTo>
                  <a:lnTo>
                    <a:pt x="418" y="27"/>
                  </a:lnTo>
                  <a:lnTo>
                    <a:pt x="472" y="54"/>
                  </a:lnTo>
                  <a:lnTo>
                    <a:pt x="515" y="92"/>
                  </a:lnTo>
                  <a:lnTo>
                    <a:pt x="553" y="136"/>
                  </a:lnTo>
                  <a:lnTo>
                    <a:pt x="580" y="190"/>
                  </a:lnTo>
                  <a:lnTo>
                    <a:pt x="597" y="244"/>
                  </a:lnTo>
                  <a:lnTo>
                    <a:pt x="608" y="304"/>
                  </a:lnTo>
                  <a:lnTo>
                    <a:pt x="597" y="369"/>
                  </a:lnTo>
                  <a:lnTo>
                    <a:pt x="580" y="423"/>
                  </a:lnTo>
                  <a:lnTo>
                    <a:pt x="553" y="473"/>
                  </a:lnTo>
                  <a:lnTo>
                    <a:pt x="515" y="521"/>
                  </a:lnTo>
                  <a:lnTo>
                    <a:pt x="472" y="560"/>
                  </a:lnTo>
                  <a:lnTo>
                    <a:pt x="418" y="587"/>
                  </a:lnTo>
                  <a:lnTo>
                    <a:pt x="363" y="603"/>
                  </a:lnTo>
                  <a:lnTo>
                    <a:pt x="304" y="608"/>
                  </a:lnTo>
                  <a:close/>
                  <a:moveTo>
                    <a:pt x="304" y="173"/>
                  </a:moveTo>
                  <a:lnTo>
                    <a:pt x="276" y="179"/>
                  </a:lnTo>
                  <a:lnTo>
                    <a:pt x="255" y="185"/>
                  </a:lnTo>
                  <a:lnTo>
                    <a:pt x="228" y="201"/>
                  </a:lnTo>
                  <a:lnTo>
                    <a:pt x="211" y="212"/>
                  </a:lnTo>
                  <a:lnTo>
                    <a:pt x="195" y="233"/>
                  </a:lnTo>
                  <a:lnTo>
                    <a:pt x="184" y="255"/>
                  </a:lnTo>
                  <a:lnTo>
                    <a:pt x="174" y="277"/>
                  </a:lnTo>
                  <a:lnTo>
                    <a:pt x="174" y="304"/>
                  </a:lnTo>
                  <a:lnTo>
                    <a:pt x="174" y="331"/>
                  </a:lnTo>
                  <a:lnTo>
                    <a:pt x="184" y="358"/>
                  </a:lnTo>
                  <a:lnTo>
                    <a:pt x="195" y="380"/>
                  </a:lnTo>
                  <a:lnTo>
                    <a:pt x="211" y="396"/>
                  </a:lnTo>
                  <a:lnTo>
                    <a:pt x="228" y="413"/>
                  </a:lnTo>
                  <a:lnTo>
                    <a:pt x="255" y="423"/>
                  </a:lnTo>
                  <a:lnTo>
                    <a:pt x="276" y="435"/>
                  </a:lnTo>
                  <a:lnTo>
                    <a:pt x="304" y="435"/>
                  </a:lnTo>
                  <a:lnTo>
                    <a:pt x="331" y="435"/>
                  </a:lnTo>
                  <a:lnTo>
                    <a:pt x="353" y="423"/>
                  </a:lnTo>
                  <a:lnTo>
                    <a:pt x="374" y="413"/>
                  </a:lnTo>
                  <a:lnTo>
                    <a:pt x="396" y="396"/>
                  </a:lnTo>
                  <a:lnTo>
                    <a:pt x="412" y="380"/>
                  </a:lnTo>
                  <a:lnTo>
                    <a:pt x="423" y="358"/>
                  </a:lnTo>
                  <a:lnTo>
                    <a:pt x="428" y="331"/>
                  </a:lnTo>
                  <a:lnTo>
                    <a:pt x="434" y="304"/>
                  </a:lnTo>
                  <a:lnTo>
                    <a:pt x="428" y="277"/>
                  </a:lnTo>
                  <a:lnTo>
                    <a:pt x="423" y="255"/>
                  </a:lnTo>
                  <a:lnTo>
                    <a:pt x="412" y="233"/>
                  </a:lnTo>
                  <a:lnTo>
                    <a:pt x="396" y="212"/>
                  </a:lnTo>
                  <a:lnTo>
                    <a:pt x="374" y="201"/>
                  </a:lnTo>
                  <a:lnTo>
                    <a:pt x="353" y="185"/>
                  </a:lnTo>
                  <a:lnTo>
                    <a:pt x="331" y="179"/>
                  </a:lnTo>
                  <a:lnTo>
                    <a:pt x="304" y="173"/>
                  </a:lnTo>
                  <a:close/>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8" name="Freeform 247"/>
            <p:cNvSpPr>
              <a:spLocks noChangeArrowheads="1"/>
            </p:cNvSpPr>
            <p:nvPr/>
          </p:nvSpPr>
          <p:spPr bwMode="auto">
            <a:xfrm>
              <a:off x="10533063" y="5926138"/>
              <a:ext cx="61913" cy="196850"/>
            </a:xfrm>
            <a:custGeom>
              <a:avLst/>
              <a:gdLst>
                <a:gd name="T0" fmla="*/ 0 w 175"/>
                <a:gd name="T1" fmla="*/ 0 h 550"/>
                <a:gd name="T2" fmla="*/ 0 w 175"/>
                <a:gd name="T3" fmla="*/ 271 h 550"/>
                <a:gd name="T4" fmla="*/ 0 w 175"/>
                <a:gd name="T5" fmla="*/ 549 h 550"/>
                <a:gd name="T6" fmla="*/ 0 w 175"/>
                <a:gd name="T7" fmla="*/ 549 h 550"/>
                <a:gd name="T8" fmla="*/ 43 w 175"/>
                <a:gd name="T9" fmla="*/ 521 h 550"/>
                <a:gd name="T10" fmla="*/ 81 w 175"/>
                <a:gd name="T11" fmla="*/ 489 h 550"/>
                <a:gd name="T12" fmla="*/ 81 w 175"/>
                <a:gd name="T13" fmla="*/ 489 h 550"/>
                <a:gd name="T14" fmla="*/ 119 w 175"/>
                <a:gd name="T15" fmla="*/ 440 h 550"/>
                <a:gd name="T16" fmla="*/ 152 w 175"/>
                <a:gd name="T17" fmla="*/ 385 h 550"/>
                <a:gd name="T18" fmla="*/ 168 w 175"/>
                <a:gd name="T19" fmla="*/ 331 h 550"/>
                <a:gd name="T20" fmla="*/ 174 w 175"/>
                <a:gd name="T21" fmla="*/ 271 h 550"/>
                <a:gd name="T22" fmla="*/ 174 w 175"/>
                <a:gd name="T23" fmla="*/ 271 h 550"/>
                <a:gd name="T24" fmla="*/ 168 w 175"/>
                <a:gd name="T25" fmla="*/ 212 h 550"/>
                <a:gd name="T26" fmla="*/ 152 w 175"/>
                <a:gd name="T27" fmla="*/ 157 h 550"/>
                <a:gd name="T28" fmla="*/ 119 w 175"/>
                <a:gd name="T29" fmla="*/ 103 h 550"/>
                <a:gd name="T30" fmla="*/ 81 w 175"/>
                <a:gd name="T31" fmla="*/ 60 h 550"/>
                <a:gd name="T32" fmla="*/ 81 w 175"/>
                <a:gd name="T33" fmla="*/ 60 h 550"/>
                <a:gd name="T34" fmla="*/ 43 w 175"/>
                <a:gd name="T35" fmla="*/ 21 h 550"/>
                <a:gd name="T36" fmla="*/ 0 w 175"/>
                <a:gd name="T37"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550">
                  <a:moveTo>
                    <a:pt x="0" y="0"/>
                  </a:moveTo>
                  <a:lnTo>
                    <a:pt x="0" y="271"/>
                  </a:lnTo>
                  <a:lnTo>
                    <a:pt x="0" y="549"/>
                  </a:lnTo>
                  <a:lnTo>
                    <a:pt x="0" y="549"/>
                  </a:lnTo>
                  <a:lnTo>
                    <a:pt x="43" y="521"/>
                  </a:lnTo>
                  <a:lnTo>
                    <a:pt x="81" y="489"/>
                  </a:lnTo>
                  <a:lnTo>
                    <a:pt x="81" y="489"/>
                  </a:lnTo>
                  <a:lnTo>
                    <a:pt x="119" y="440"/>
                  </a:lnTo>
                  <a:lnTo>
                    <a:pt x="152" y="385"/>
                  </a:lnTo>
                  <a:lnTo>
                    <a:pt x="168" y="331"/>
                  </a:lnTo>
                  <a:lnTo>
                    <a:pt x="174" y="271"/>
                  </a:lnTo>
                  <a:lnTo>
                    <a:pt x="174" y="271"/>
                  </a:lnTo>
                  <a:lnTo>
                    <a:pt x="168" y="212"/>
                  </a:lnTo>
                  <a:lnTo>
                    <a:pt x="152" y="157"/>
                  </a:lnTo>
                  <a:lnTo>
                    <a:pt x="119" y="103"/>
                  </a:lnTo>
                  <a:lnTo>
                    <a:pt x="81" y="60"/>
                  </a:lnTo>
                  <a:lnTo>
                    <a:pt x="81" y="60"/>
                  </a:lnTo>
                  <a:lnTo>
                    <a:pt x="43" y="21"/>
                  </a:lnTo>
                  <a:lnTo>
                    <a:pt x="0" y="0"/>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9" name="Freeform 248"/>
            <p:cNvSpPr>
              <a:spLocks noChangeArrowheads="1"/>
            </p:cNvSpPr>
            <p:nvPr/>
          </p:nvSpPr>
          <p:spPr bwMode="auto">
            <a:xfrm>
              <a:off x="11777663" y="5060950"/>
              <a:ext cx="61913" cy="808037"/>
            </a:xfrm>
            <a:custGeom>
              <a:avLst/>
              <a:gdLst>
                <a:gd name="T0" fmla="*/ 174 w 175"/>
                <a:gd name="T1" fmla="*/ 1972 h 2250"/>
                <a:gd name="T2" fmla="*/ 174 w 175"/>
                <a:gd name="T3" fmla="*/ 0 h 2250"/>
                <a:gd name="T4" fmla="*/ 0 w 175"/>
                <a:gd name="T5" fmla="*/ 0 h 2250"/>
                <a:gd name="T6" fmla="*/ 0 w 175"/>
                <a:gd name="T7" fmla="*/ 2249 h 2250"/>
                <a:gd name="T8" fmla="*/ 0 w 175"/>
                <a:gd name="T9" fmla="*/ 2249 h 2250"/>
                <a:gd name="T10" fmla="*/ 6 w 175"/>
                <a:gd name="T11" fmla="*/ 2200 h 2250"/>
                <a:gd name="T12" fmla="*/ 16 w 175"/>
                <a:gd name="T13" fmla="*/ 2162 h 2250"/>
                <a:gd name="T14" fmla="*/ 27 w 175"/>
                <a:gd name="T15" fmla="*/ 2119 h 2250"/>
                <a:gd name="T16" fmla="*/ 49 w 175"/>
                <a:gd name="T17" fmla="*/ 2081 h 2250"/>
                <a:gd name="T18" fmla="*/ 76 w 175"/>
                <a:gd name="T19" fmla="*/ 2048 h 2250"/>
                <a:gd name="T20" fmla="*/ 103 w 175"/>
                <a:gd name="T21" fmla="*/ 2021 h 2250"/>
                <a:gd name="T22" fmla="*/ 136 w 175"/>
                <a:gd name="T23" fmla="*/ 1994 h 2250"/>
                <a:gd name="T24" fmla="*/ 174 w 175"/>
                <a:gd name="T25" fmla="*/ 1972 h 2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2250">
                  <a:moveTo>
                    <a:pt x="174" y="1972"/>
                  </a:moveTo>
                  <a:lnTo>
                    <a:pt x="174" y="0"/>
                  </a:lnTo>
                  <a:lnTo>
                    <a:pt x="0" y="0"/>
                  </a:lnTo>
                  <a:lnTo>
                    <a:pt x="0" y="2249"/>
                  </a:lnTo>
                  <a:lnTo>
                    <a:pt x="0" y="2249"/>
                  </a:lnTo>
                  <a:lnTo>
                    <a:pt x="6" y="2200"/>
                  </a:lnTo>
                  <a:lnTo>
                    <a:pt x="16" y="2162"/>
                  </a:lnTo>
                  <a:lnTo>
                    <a:pt x="27" y="2119"/>
                  </a:lnTo>
                  <a:lnTo>
                    <a:pt x="49" y="2081"/>
                  </a:lnTo>
                  <a:lnTo>
                    <a:pt x="76" y="2048"/>
                  </a:lnTo>
                  <a:lnTo>
                    <a:pt x="103" y="2021"/>
                  </a:lnTo>
                  <a:lnTo>
                    <a:pt x="136" y="1994"/>
                  </a:lnTo>
                  <a:lnTo>
                    <a:pt x="174" y="1972"/>
                  </a:lnTo>
                </a:path>
              </a:pathLst>
            </a:custGeom>
            <a:solidFill>
              <a:srgbClr val="3276B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0" name="Freeform 249"/>
            <p:cNvSpPr>
              <a:spLocks noChangeArrowheads="1"/>
            </p:cNvSpPr>
            <p:nvPr/>
          </p:nvSpPr>
          <p:spPr bwMode="auto">
            <a:xfrm>
              <a:off x="11777663" y="5416550"/>
              <a:ext cx="217488" cy="217487"/>
            </a:xfrm>
            <a:custGeom>
              <a:avLst/>
              <a:gdLst>
                <a:gd name="T0" fmla="*/ 244 w 609"/>
                <a:gd name="T1" fmla="*/ 603 h 609"/>
                <a:gd name="T2" fmla="*/ 136 w 609"/>
                <a:gd name="T3" fmla="*/ 554 h 609"/>
                <a:gd name="T4" fmla="*/ 54 w 609"/>
                <a:gd name="T5" fmla="*/ 473 h 609"/>
                <a:gd name="T6" fmla="*/ 6 w 609"/>
                <a:gd name="T7" fmla="*/ 364 h 609"/>
                <a:gd name="T8" fmla="*/ 6 w 609"/>
                <a:gd name="T9" fmla="*/ 244 h 609"/>
                <a:gd name="T10" fmla="*/ 54 w 609"/>
                <a:gd name="T11" fmla="*/ 136 h 609"/>
                <a:gd name="T12" fmla="*/ 136 w 609"/>
                <a:gd name="T13" fmla="*/ 54 h 609"/>
                <a:gd name="T14" fmla="*/ 244 w 609"/>
                <a:gd name="T15" fmla="*/ 5 h 609"/>
                <a:gd name="T16" fmla="*/ 364 w 609"/>
                <a:gd name="T17" fmla="*/ 5 h 609"/>
                <a:gd name="T18" fmla="*/ 472 w 609"/>
                <a:gd name="T19" fmla="*/ 54 h 609"/>
                <a:gd name="T20" fmla="*/ 554 w 609"/>
                <a:gd name="T21" fmla="*/ 136 h 609"/>
                <a:gd name="T22" fmla="*/ 602 w 609"/>
                <a:gd name="T23" fmla="*/ 244 h 609"/>
                <a:gd name="T24" fmla="*/ 602 w 609"/>
                <a:gd name="T25" fmla="*/ 364 h 609"/>
                <a:gd name="T26" fmla="*/ 554 w 609"/>
                <a:gd name="T27" fmla="*/ 473 h 609"/>
                <a:gd name="T28" fmla="*/ 472 w 609"/>
                <a:gd name="T29" fmla="*/ 554 h 609"/>
                <a:gd name="T30" fmla="*/ 364 w 609"/>
                <a:gd name="T31" fmla="*/ 603 h 609"/>
                <a:gd name="T32" fmla="*/ 304 w 609"/>
                <a:gd name="T33" fmla="*/ 173 h 609"/>
                <a:gd name="T34" fmla="*/ 255 w 609"/>
                <a:gd name="T35" fmla="*/ 185 h 609"/>
                <a:gd name="T36" fmla="*/ 212 w 609"/>
                <a:gd name="T37" fmla="*/ 212 h 609"/>
                <a:gd name="T38" fmla="*/ 185 w 609"/>
                <a:gd name="T39" fmla="*/ 255 h 609"/>
                <a:gd name="T40" fmla="*/ 174 w 609"/>
                <a:gd name="T41" fmla="*/ 304 h 609"/>
                <a:gd name="T42" fmla="*/ 185 w 609"/>
                <a:gd name="T43" fmla="*/ 353 h 609"/>
                <a:gd name="T44" fmla="*/ 212 w 609"/>
                <a:gd name="T45" fmla="*/ 396 h 609"/>
                <a:gd name="T46" fmla="*/ 255 w 609"/>
                <a:gd name="T47" fmla="*/ 423 h 609"/>
                <a:gd name="T48" fmla="*/ 304 w 609"/>
                <a:gd name="T49" fmla="*/ 435 h 609"/>
                <a:gd name="T50" fmla="*/ 353 w 609"/>
                <a:gd name="T51" fmla="*/ 423 h 609"/>
                <a:gd name="T52" fmla="*/ 396 w 609"/>
                <a:gd name="T53" fmla="*/ 396 h 609"/>
                <a:gd name="T54" fmla="*/ 423 w 609"/>
                <a:gd name="T55" fmla="*/ 353 h 609"/>
                <a:gd name="T56" fmla="*/ 434 w 609"/>
                <a:gd name="T57" fmla="*/ 304 h 609"/>
                <a:gd name="T58" fmla="*/ 423 w 609"/>
                <a:gd name="T59" fmla="*/ 255 h 609"/>
                <a:gd name="T60" fmla="*/ 396 w 609"/>
                <a:gd name="T61" fmla="*/ 212 h 609"/>
                <a:gd name="T62" fmla="*/ 353 w 609"/>
                <a:gd name="T63" fmla="*/ 185 h 609"/>
                <a:gd name="T64" fmla="*/ 304 w 609"/>
                <a:gd name="T65" fmla="*/ 173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9">
                  <a:moveTo>
                    <a:pt x="304" y="608"/>
                  </a:moveTo>
                  <a:lnTo>
                    <a:pt x="244" y="603"/>
                  </a:lnTo>
                  <a:lnTo>
                    <a:pt x="185" y="587"/>
                  </a:lnTo>
                  <a:lnTo>
                    <a:pt x="136" y="554"/>
                  </a:lnTo>
                  <a:lnTo>
                    <a:pt x="92" y="521"/>
                  </a:lnTo>
                  <a:lnTo>
                    <a:pt x="54" y="473"/>
                  </a:lnTo>
                  <a:lnTo>
                    <a:pt x="27" y="423"/>
                  </a:lnTo>
                  <a:lnTo>
                    <a:pt x="6" y="364"/>
                  </a:lnTo>
                  <a:lnTo>
                    <a:pt x="0" y="304"/>
                  </a:lnTo>
                  <a:lnTo>
                    <a:pt x="6" y="244"/>
                  </a:lnTo>
                  <a:lnTo>
                    <a:pt x="27" y="185"/>
                  </a:lnTo>
                  <a:lnTo>
                    <a:pt x="54" y="136"/>
                  </a:lnTo>
                  <a:lnTo>
                    <a:pt x="92" y="92"/>
                  </a:lnTo>
                  <a:lnTo>
                    <a:pt x="136" y="54"/>
                  </a:lnTo>
                  <a:lnTo>
                    <a:pt x="185" y="27"/>
                  </a:lnTo>
                  <a:lnTo>
                    <a:pt x="244" y="5"/>
                  </a:lnTo>
                  <a:lnTo>
                    <a:pt x="304" y="0"/>
                  </a:lnTo>
                  <a:lnTo>
                    <a:pt x="364" y="5"/>
                  </a:lnTo>
                  <a:lnTo>
                    <a:pt x="423" y="27"/>
                  </a:lnTo>
                  <a:lnTo>
                    <a:pt x="472" y="54"/>
                  </a:lnTo>
                  <a:lnTo>
                    <a:pt x="521" y="92"/>
                  </a:lnTo>
                  <a:lnTo>
                    <a:pt x="554" y="136"/>
                  </a:lnTo>
                  <a:lnTo>
                    <a:pt x="586" y="185"/>
                  </a:lnTo>
                  <a:lnTo>
                    <a:pt x="602" y="244"/>
                  </a:lnTo>
                  <a:lnTo>
                    <a:pt x="608" y="304"/>
                  </a:lnTo>
                  <a:lnTo>
                    <a:pt x="602" y="364"/>
                  </a:lnTo>
                  <a:lnTo>
                    <a:pt x="586" y="423"/>
                  </a:lnTo>
                  <a:lnTo>
                    <a:pt x="554" y="473"/>
                  </a:lnTo>
                  <a:lnTo>
                    <a:pt x="521" y="521"/>
                  </a:lnTo>
                  <a:lnTo>
                    <a:pt x="472" y="554"/>
                  </a:lnTo>
                  <a:lnTo>
                    <a:pt x="423" y="587"/>
                  </a:lnTo>
                  <a:lnTo>
                    <a:pt x="364" y="603"/>
                  </a:lnTo>
                  <a:lnTo>
                    <a:pt x="304" y="608"/>
                  </a:lnTo>
                  <a:close/>
                  <a:moveTo>
                    <a:pt x="304" y="173"/>
                  </a:moveTo>
                  <a:lnTo>
                    <a:pt x="277" y="179"/>
                  </a:lnTo>
                  <a:lnTo>
                    <a:pt x="255" y="185"/>
                  </a:lnTo>
                  <a:lnTo>
                    <a:pt x="233" y="196"/>
                  </a:lnTo>
                  <a:lnTo>
                    <a:pt x="212" y="212"/>
                  </a:lnTo>
                  <a:lnTo>
                    <a:pt x="196" y="233"/>
                  </a:lnTo>
                  <a:lnTo>
                    <a:pt x="185" y="255"/>
                  </a:lnTo>
                  <a:lnTo>
                    <a:pt x="179" y="277"/>
                  </a:lnTo>
                  <a:lnTo>
                    <a:pt x="174" y="304"/>
                  </a:lnTo>
                  <a:lnTo>
                    <a:pt x="179" y="331"/>
                  </a:lnTo>
                  <a:lnTo>
                    <a:pt x="185" y="353"/>
                  </a:lnTo>
                  <a:lnTo>
                    <a:pt x="196" y="375"/>
                  </a:lnTo>
                  <a:lnTo>
                    <a:pt x="212" y="396"/>
                  </a:lnTo>
                  <a:lnTo>
                    <a:pt x="233" y="412"/>
                  </a:lnTo>
                  <a:lnTo>
                    <a:pt x="255" y="423"/>
                  </a:lnTo>
                  <a:lnTo>
                    <a:pt x="277" y="429"/>
                  </a:lnTo>
                  <a:lnTo>
                    <a:pt x="304" y="435"/>
                  </a:lnTo>
                  <a:lnTo>
                    <a:pt x="331" y="429"/>
                  </a:lnTo>
                  <a:lnTo>
                    <a:pt x="353" y="423"/>
                  </a:lnTo>
                  <a:lnTo>
                    <a:pt x="375" y="412"/>
                  </a:lnTo>
                  <a:lnTo>
                    <a:pt x="396" y="396"/>
                  </a:lnTo>
                  <a:lnTo>
                    <a:pt x="412" y="375"/>
                  </a:lnTo>
                  <a:lnTo>
                    <a:pt x="423" y="353"/>
                  </a:lnTo>
                  <a:lnTo>
                    <a:pt x="429" y="331"/>
                  </a:lnTo>
                  <a:lnTo>
                    <a:pt x="434" y="304"/>
                  </a:lnTo>
                  <a:lnTo>
                    <a:pt x="429" y="277"/>
                  </a:lnTo>
                  <a:lnTo>
                    <a:pt x="423" y="255"/>
                  </a:lnTo>
                  <a:lnTo>
                    <a:pt x="412" y="233"/>
                  </a:lnTo>
                  <a:lnTo>
                    <a:pt x="396" y="212"/>
                  </a:lnTo>
                  <a:lnTo>
                    <a:pt x="375" y="196"/>
                  </a:lnTo>
                  <a:lnTo>
                    <a:pt x="353" y="185"/>
                  </a:lnTo>
                  <a:lnTo>
                    <a:pt x="331" y="179"/>
                  </a:lnTo>
                  <a:lnTo>
                    <a:pt x="304" y="173"/>
                  </a:lnTo>
                  <a:close/>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1" name="Freeform 250"/>
            <p:cNvSpPr>
              <a:spLocks noChangeArrowheads="1"/>
            </p:cNvSpPr>
            <p:nvPr/>
          </p:nvSpPr>
          <p:spPr bwMode="auto">
            <a:xfrm>
              <a:off x="11841163" y="2057400"/>
              <a:ext cx="92075" cy="106362"/>
            </a:xfrm>
            <a:custGeom>
              <a:avLst/>
              <a:gdLst>
                <a:gd name="T0" fmla="*/ 130 w 261"/>
                <a:gd name="T1" fmla="*/ 174 h 300"/>
                <a:gd name="T2" fmla="*/ 130 w 261"/>
                <a:gd name="T3" fmla="*/ 174 h 300"/>
                <a:gd name="T4" fmla="*/ 157 w 261"/>
                <a:gd name="T5" fmla="*/ 174 h 300"/>
                <a:gd name="T6" fmla="*/ 179 w 261"/>
                <a:gd name="T7" fmla="*/ 179 h 300"/>
                <a:gd name="T8" fmla="*/ 201 w 261"/>
                <a:gd name="T9" fmla="*/ 196 h 300"/>
                <a:gd name="T10" fmla="*/ 222 w 261"/>
                <a:gd name="T11" fmla="*/ 212 h 300"/>
                <a:gd name="T12" fmla="*/ 238 w 261"/>
                <a:gd name="T13" fmla="*/ 229 h 300"/>
                <a:gd name="T14" fmla="*/ 249 w 261"/>
                <a:gd name="T15" fmla="*/ 250 h 300"/>
                <a:gd name="T16" fmla="*/ 255 w 261"/>
                <a:gd name="T17" fmla="*/ 277 h 300"/>
                <a:gd name="T18" fmla="*/ 260 w 261"/>
                <a:gd name="T19" fmla="*/ 299 h 300"/>
                <a:gd name="T20" fmla="*/ 260 w 261"/>
                <a:gd name="T21" fmla="*/ 27 h 300"/>
                <a:gd name="T22" fmla="*/ 260 w 261"/>
                <a:gd name="T23" fmla="*/ 27 h 300"/>
                <a:gd name="T24" fmla="*/ 228 w 261"/>
                <a:gd name="T25" fmla="*/ 17 h 300"/>
                <a:gd name="T26" fmla="*/ 201 w 261"/>
                <a:gd name="T27" fmla="*/ 6 h 300"/>
                <a:gd name="T28" fmla="*/ 163 w 261"/>
                <a:gd name="T29" fmla="*/ 0 h 300"/>
                <a:gd name="T30" fmla="*/ 130 w 261"/>
                <a:gd name="T31" fmla="*/ 0 h 300"/>
                <a:gd name="T32" fmla="*/ 130 w 261"/>
                <a:gd name="T33" fmla="*/ 0 h 300"/>
                <a:gd name="T34" fmla="*/ 97 w 261"/>
                <a:gd name="T35" fmla="*/ 0 h 300"/>
                <a:gd name="T36" fmla="*/ 65 w 261"/>
                <a:gd name="T37" fmla="*/ 6 h 300"/>
                <a:gd name="T38" fmla="*/ 32 w 261"/>
                <a:gd name="T39" fmla="*/ 17 h 300"/>
                <a:gd name="T40" fmla="*/ 0 w 261"/>
                <a:gd name="T41" fmla="*/ 27 h 300"/>
                <a:gd name="T42" fmla="*/ 0 w 261"/>
                <a:gd name="T43" fmla="*/ 299 h 300"/>
                <a:gd name="T44" fmla="*/ 0 w 261"/>
                <a:gd name="T45" fmla="*/ 299 h 300"/>
                <a:gd name="T46" fmla="*/ 5 w 261"/>
                <a:gd name="T47" fmla="*/ 277 h 300"/>
                <a:gd name="T48" fmla="*/ 11 w 261"/>
                <a:gd name="T49" fmla="*/ 250 h 300"/>
                <a:gd name="T50" fmla="*/ 22 w 261"/>
                <a:gd name="T51" fmla="*/ 229 h 300"/>
                <a:gd name="T52" fmla="*/ 38 w 261"/>
                <a:gd name="T53" fmla="*/ 212 h 300"/>
                <a:gd name="T54" fmla="*/ 59 w 261"/>
                <a:gd name="T55" fmla="*/ 196 h 300"/>
                <a:gd name="T56" fmla="*/ 81 w 261"/>
                <a:gd name="T57" fmla="*/ 179 h 300"/>
                <a:gd name="T58" fmla="*/ 103 w 261"/>
                <a:gd name="T59" fmla="*/ 174 h 300"/>
                <a:gd name="T60" fmla="*/ 130 w 261"/>
                <a:gd name="T61" fmla="*/ 17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0">
                  <a:moveTo>
                    <a:pt x="130" y="174"/>
                  </a:moveTo>
                  <a:lnTo>
                    <a:pt x="130" y="174"/>
                  </a:lnTo>
                  <a:lnTo>
                    <a:pt x="157" y="174"/>
                  </a:lnTo>
                  <a:lnTo>
                    <a:pt x="179" y="179"/>
                  </a:lnTo>
                  <a:lnTo>
                    <a:pt x="201" y="196"/>
                  </a:lnTo>
                  <a:lnTo>
                    <a:pt x="222" y="212"/>
                  </a:lnTo>
                  <a:lnTo>
                    <a:pt x="238" y="229"/>
                  </a:lnTo>
                  <a:lnTo>
                    <a:pt x="249" y="250"/>
                  </a:lnTo>
                  <a:lnTo>
                    <a:pt x="255" y="277"/>
                  </a:lnTo>
                  <a:lnTo>
                    <a:pt x="260" y="299"/>
                  </a:lnTo>
                  <a:lnTo>
                    <a:pt x="260" y="27"/>
                  </a:lnTo>
                  <a:lnTo>
                    <a:pt x="260" y="27"/>
                  </a:lnTo>
                  <a:lnTo>
                    <a:pt x="228" y="17"/>
                  </a:lnTo>
                  <a:lnTo>
                    <a:pt x="201" y="6"/>
                  </a:lnTo>
                  <a:lnTo>
                    <a:pt x="163" y="0"/>
                  </a:lnTo>
                  <a:lnTo>
                    <a:pt x="130" y="0"/>
                  </a:lnTo>
                  <a:lnTo>
                    <a:pt x="130" y="0"/>
                  </a:lnTo>
                  <a:lnTo>
                    <a:pt x="97" y="0"/>
                  </a:lnTo>
                  <a:lnTo>
                    <a:pt x="65" y="6"/>
                  </a:lnTo>
                  <a:lnTo>
                    <a:pt x="32" y="17"/>
                  </a:lnTo>
                  <a:lnTo>
                    <a:pt x="0" y="27"/>
                  </a:lnTo>
                  <a:lnTo>
                    <a:pt x="0" y="299"/>
                  </a:lnTo>
                  <a:lnTo>
                    <a:pt x="0" y="299"/>
                  </a:lnTo>
                  <a:lnTo>
                    <a:pt x="5" y="277"/>
                  </a:lnTo>
                  <a:lnTo>
                    <a:pt x="11" y="250"/>
                  </a:lnTo>
                  <a:lnTo>
                    <a:pt x="22" y="229"/>
                  </a:lnTo>
                  <a:lnTo>
                    <a:pt x="38" y="212"/>
                  </a:lnTo>
                  <a:lnTo>
                    <a:pt x="59" y="196"/>
                  </a:lnTo>
                  <a:lnTo>
                    <a:pt x="81" y="179"/>
                  </a:lnTo>
                  <a:lnTo>
                    <a:pt x="103" y="174"/>
                  </a:lnTo>
                  <a:lnTo>
                    <a:pt x="130" y="174"/>
                  </a:lnTo>
                </a:path>
              </a:pathLst>
            </a:custGeom>
            <a:solidFill>
              <a:srgbClr val="F8D4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2" name="Freeform 251"/>
            <p:cNvSpPr>
              <a:spLocks noChangeArrowheads="1"/>
            </p:cNvSpPr>
            <p:nvPr/>
          </p:nvSpPr>
          <p:spPr bwMode="auto">
            <a:xfrm>
              <a:off x="11841163" y="2163763"/>
              <a:ext cx="92075" cy="107950"/>
            </a:xfrm>
            <a:custGeom>
              <a:avLst/>
              <a:gdLst>
                <a:gd name="T0" fmla="*/ 130 w 261"/>
                <a:gd name="T1" fmla="*/ 130 h 305"/>
                <a:gd name="T2" fmla="*/ 130 w 261"/>
                <a:gd name="T3" fmla="*/ 130 h 305"/>
                <a:gd name="T4" fmla="*/ 103 w 261"/>
                <a:gd name="T5" fmla="*/ 130 h 305"/>
                <a:gd name="T6" fmla="*/ 81 w 261"/>
                <a:gd name="T7" fmla="*/ 120 h 305"/>
                <a:gd name="T8" fmla="*/ 59 w 261"/>
                <a:gd name="T9" fmla="*/ 109 h 305"/>
                <a:gd name="T10" fmla="*/ 38 w 261"/>
                <a:gd name="T11" fmla="*/ 92 h 305"/>
                <a:gd name="T12" fmla="*/ 22 w 261"/>
                <a:gd name="T13" fmla="*/ 76 h 305"/>
                <a:gd name="T14" fmla="*/ 11 w 261"/>
                <a:gd name="T15" fmla="*/ 55 h 305"/>
                <a:gd name="T16" fmla="*/ 5 w 261"/>
                <a:gd name="T17" fmla="*/ 27 h 305"/>
                <a:gd name="T18" fmla="*/ 0 w 261"/>
                <a:gd name="T19" fmla="*/ 0 h 305"/>
                <a:gd name="T20" fmla="*/ 0 w 261"/>
                <a:gd name="T21" fmla="*/ 277 h 305"/>
                <a:gd name="T22" fmla="*/ 0 w 261"/>
                <a:gd name="T23" fmla="*/ 277 h 305"/>
                <a:gd name="T24" fmla="*/ 32 w 261"/>
                <a:gd name="T25" fmla="*/ 288 h 305"/>
                <a:gd name="T26" fmla="*/ 65 w 261"/>
                <a:gd name="T27" fmla="*/ 299 h 305"/>
                <a:gd name="T28" fmla="*/ 97 w 261"/>
                <a:gd name="T29" fmla="*/ 304 h 305"/>
                <a:gd name="T30" fmla="*/ 130 w 261"/>
                <a:gd name="T31" fmla="*/ 304 h 305"/>
                <a:gd name="T32" fmla="*/ 130 w 261"/>
                <a:gd name="T33" fmla="*/ 304 h 305"/>
                <a:gd name="T34" fmla="*/ 163 w 261"/>
                <a:gd name="T35" fmla="*/ 304 h 305"/>
                <a:gd name="T36" fmla="*/ 201 w 261"/>
                <a:gd name="T37" fmla="*/ 299 h 305"/>
                <a:gd name="T38" fmla="*/ 228 w 261"/>
                <a:gd name="T39" fmla="*/ 288 h 305"/>
                <a:gd name="T40" fmla="*/ 260 w 261"/>
                <a:gd name="T41" fmla="*/ 277 h 305"/>
                <a:gd name="T42" fmla="*/ 260 w 261"/>
                <a:gd name="T43" fmla="*/ 0 h 305"/>
                <a:gd name="T44" fmla="*/ 260 w 261"/>
                <a:gd name="T45" fmla="*/ 0 h 305"/>
                <a:gd name="T46" fmla="*/ 255 w 261"/>
                <a:gd name="T47" fmla="*/ 27 h 305"/>
                <a:gd name="T48" fmla="*/ 249 w 261"/>
                <a:gd name="T49" fmla="*/ 55 h 305"/>
                <a:gd name="T50" fmla="*/ 238 w 261"/>
                <a:gd name="T51" fmla="*/ 76 h 305"/>
                <a:gd name="T52" fmla="*/ 222 w 261"/>
                <a:gd name="T53" fmla="*/ 92 h 305"/>
                <a:gd name="T54" fmla="*/ 201 w 261"/>
                <a:gd name="T55" fmla="*/ 109 h 305"/>
                <a:gd name="T56" fmla="*/ 179 w 261"/>
                <a:gd name="T57" fmla="*/ 120 h 305"/>
                <a:gd name="T58" fmla="*/ 157 w 261"/>
                <a:gd name="T59" fmla="*/ 130 h 305"/>
                <a:gd name="T60" fmla="*/ 130 w 261"/>
                <a:gd name="T61" fmla="*/ 13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5">
                  <a:moveTo>
                    <a:pt x="130" y="130"/>
                  </a:moveTo>
                  <a:lnTo>
                    <a:pt x="130" y="130"/>
                  </a:lnTo>
                  <a:lnTo>
                    <a:pt x="103" y="130"/>
                  </a:lnTo>
                  <a:lnTo>
                    <a:pt x="81" y="120"/>
                  </a:lnTo>
                  <a:lnTo>
                    <a:pt x="59" y="109"/>
                  </a:lnTo>
                  <a:lnTo>
                    <a:pt x="38" y="92"/>
                  </a:lnTo>
                  <a:lnTo>
                    <a:pt x="22" y="76"/>
                  </a:lnTo>
                  <a:lnTo>
                    <a:pt x="11" y="55"/>
                  </a:lnTo>
                  <a:lnTo>
                    <a:pt x="5" y="27"/>
                  </a:lnTo>
                  <a:lnTo>
                    <a:pt x="0" y="0"/>
                  </a:lnTo>
                  <a:lnTo>
                    <a:pt x="0" y="277"/>
                  </a:lnTo>
                  <a:lnTo>
                    <a:pt x="0" y="277"/>
                  </a:lnTo>
                  <a:lnTo>
                    <a:pt x="32" y="288"/>
                  </a:lnTo>
                  <a:lnTo>
                    <a:pt x="65" y="299"/>
                  </a:lnTo>
                  <a:lnTo>
                    <a:pt x="97" y="304"/>
                  </a:lnTo>
                  <a:lnTo>
                    <a:pt x="130" y="304"/>
                  </a:lnTo>
                  <a:lnTo>
                    <a:pt x="130" y="304"/>
                  </a:lnTo>
                  <a:lnTo>
                    <a:pt x="163" y="304"/>
                  </a:lnTo>
                  <a:lnTo>
                    <a:pt x="201" y="299"/>
                  </a:lnTo>
                  <a:lnTo>
                    <a:pt x="228" y="288"/>
                  </a:lnTo>
                  <a:lnTo>
                    <a:pt x="260" y="277"/>
                  </a:lnTo>
                  <a:lnTo>
                    <a:pt x="260" y="0"/>
                  </a:lnTo>
                  <a:lnTo>
                    <a:pt x="260" y="0"/>
                  </a:lnTo>
                  <a:lnTo>
                    <a:pt x="255" y="27"/>
                  </a:lnTo>
                  <a:lnTo>
                    <a:pt x="249" y="55"/>
                  </a:lnTo>
                  <a:lnTo>
                    <a:pt x="238" y="76"/>
                  </a:lnTo>
                  <a:lnTo>
                    <a:pt x="222" y="92"/>
                  </a:lnTo>
                  <a:lnTo>
                    <a:pt x="201" y="109"/>
                  </a:lnTo>
                  <a:lnTo>
                    <a:pt x="179" y="120"/>
                  </a:lnTo>
                  <a:lnTo>
                    <a:pt x="157" y="130"/>
                  </a:lnTo>
                  <a:lnTo>
                    <a:pt x="130" y="130"/>
                  </a:lnTo>
                </a:path>
              </a:pathLst>
            </a:custGeom>
            <a:solidFill>
              <a:srgbClr val="F8D4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3" name="Freeform 252"/>
            <p:cNvSpPr>
              <a:spLocks noChangeArrowheads="1"/>
            </p:cNvSpPr>
            <p:nvPr/>
          </p:nvSpPr>
          <p:spPr bwMode="auto">
            <a:xfrm>
              <a:off x="11777663" y="2066925"/>
              <a:ext cx="61913" cy="196850"/>
            </a:xfrm>
            <a:custGeom>
              <a:avLst/>
              <a:gdLst>
                <a:gd name="T0" fmla="*/ 174 w 175"/>
                <a:gd name="T1" fmla="*/ 0 h 550"/>
                <a:gd name="T2" fmla="*/ 174 w 175"/>
                <a:gd name="T3" fmla="*/ 0 h 550"/>
                <a:gd name="T4" fmla="*/ 136 w 175"/>
                <a:gd name="T5" fmla="*/ 22 h 550"/>
                <a:gd name="T6" fmla="*/ 103 w 175"/>
                <a:gd name="T7" fmla="*/ 44 h 550"/>
                <a:gd name="T8" fmla="*/ 76 w 175"/>
                <a:gd name="T9" fmla="*/ 77 h 550"/>
                <a:gd name="T10" fmla="*/ 49 w 175"/>
                <a:gd name="T11" fmla="*/ 109 h 550"/>
                <a:gd name="T12" fmla="*/ 27 w 175"/>
                <a:gd name="T13" fmla="*/ 147 h 550"/>
                <a:gd name="T14" fmla="*/ 16 w 175"/>
                <a:gd name="T15" fmla="*/ 185 h 550"/>
                <a:gd name="T16" fmla="*/ 6 w 175"/>
                <a:gd name="T17" fmla="*/ 229 h 550"/>
                <a:gd name="T18" fmla="*/ 0 w 175"/>
                <a:gd name="T19" fmla="*/ 272 h 550"/>
                <a:gd name="T20" fmla="*/ 0 w 175"/>
                <a:gd name="T21" fmla="*/ 272 h 550"/>
                <a:gd name="T22" fmla="*/ 6 w 175"/>
                <a:gd name="T23" fmla="*/ 321 h 550"/>
                <a:gd name="T24" fmla="*/ 16 w 175"/>
                <a:gd name="T25" fmla="*/ 359 h 550"/>
                <a:gd name="T26" fmla="*/ 27 w 175"/>
                <a:gd name="T27" fmla="*/ 402 h 550"/>
                <a:gd name="T28" fmla="*/ 49 w 175"/>
                <a:gd name="T29" fmla="*/ 440 h 550"/>
                <a:gd name="T30" fmla="*/ 76 w 175"/>
                <a:gd name="T31" fmla="*/ 473 h 550"/>
                <a:gd name="T32" fmla="*/ 103 w 175"/>
                <a:gd name="T33" fmla="*/ 500 h 550"/>
                <a:gd name="T34" fmla="*/ 136 w 175"/>
                <a:gd name="T35" fmla="*/ 527 h 550"/>
                <a:gd name="T36" fmla="*/ 174 w 175"/>
                <a:gd name="T37" fmla="*/ 549 h 550"/>
                <a:gd name="T38" fmla="*/ 174 w 175"/>
                <a:gd name="T39" fmla="*/ 272 h 550"/>
                <a:gd name="T40" fmla="*/ 174 w 175"/>
                <a:gd name="T4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0">
                  <a:moveTo>
                    <a:pt x="174" y="0"/>
                  </a:moveTo>
                  <a:lnTo>
                    <a:pt x="174" y="0"/>
                  </a:lnTo>
                  <a:lnTo>
                    <a:pt x="136" y="22"/>
                  </a:lnTo>
                  <a:lnTo>
                    <a:pt x="103" y="44"/>
                  </a:lnTo>
                  <a:lnTo>
                    <a:pt x="76" y="77"/>
                  </a:lnTo>
                  <a:lnTo>
                    <a:pt x="49" y="109"/>
                  </a:lnTo>
                  <a:lnTo>
                    <a:pt x="27" y="147"/>
                  </a:lnTo>
                  <a:lnTo>
                    <a:pt x="16" y="185"/>
                  </a:lnTo>
                  <a:lnTo>
                    <a:pt x="6" y="229"/>
                  </a:lnTo>
                  <a:lnTo>
                    <a:pt x="0" y="272"/>
                  </a:lnTo>
                  <a:lnTo>
                    <a:pt x="0" y="272"/>
                  </a:lnTo>
                  <a:lnTo>
                    <a:pt x="6" y="321"/>
                  </a:lnTo>
                  <a:lnTo>
                    <a:pt x="16" y="359"/>
                  </a:lnTo>
                  <a:lnTo>
                    <a:pt x="27" y="402"/>
                  </a:lnTo>
                  <a:lnTo>
                    <a:pt x="49" y="440"/>
                  </a:lnTo>
                  <a:lnTo>
                    <a:pt x="76" y="473"/>
                  </a:lnTo>
                  <a:lnTo>
                    <a:pt x="103" y="500"/>
                  </a:lnTo>
                  <a:lnTo>
                    <a:pt x="136" y="527"/>
                  </a:lnTo>
                  <a:lnTo>
                    <a:pt x="174" y="549"/>
                  </a:lnTo>
                  <a:lnTo>
                    <a:pt x="174" y="272"/>
                  </a:lnTo>
                  <a:lnTo>
                    <a:pt x="174" y="0"/>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4" name="Freeform 253"/>
            <p:cNvSpPr>
              <a:spLocks noChangeArrowheads="1"/>
            </p:cNvSpPr>
            <p:nvPr/>
          </p:nvSpPr>
          <p:spPr bwMode="auto">
            <a:xfrm>
              <a:off x="11934825" y="2066925"/>
              <a:ext cx="61913" cy="196850"/>
            </a:xfrm>
            <a:custGeom>
              <a:avLst/>
              <a:gdLst>
                <a:gd name="T0" fmla="*/ 0 w 175"/>
                <a:gd name="T1" fmla="*/ 0 h 550"/>
                <a:gd name="T2" fmla="*/ 0 w 175"/>
                <a:gd name="T3" fmla="*/ 272 h 550"/>
                <a:gd name="T4" fmla="*/ 0 w 175"/>
                <a:gd name="T5" fmla="*/ 549 h 550"/>
                <a:gd name="T6" fmla="*/ 0 w 175"/>
                <a:gd name="T7" fmla="*/ 549 h 550"/>
                <a:gd name="T8" fmla="*/ 38 w 175"/>
                <a:gd name="T9" fmla="*/ 527 h 550"/>
                <a:gd name="T10" fmla="*/ 71 w 175"/>
                <a:gd name="T11" fmla="*/ 500 h 550"/>
                <a:gd name="T12" fmla="*/ 98 w 175"/>
                <a:gd name="T13" fmla="*/ 473 h 550"/>
                <a:gd name="T14" fmla="*/ 125 w 175"/>
                <a:gd name="T15" fmla="*/ 440 h 550"/>
                <a:gd name="T16" fmla="*/ 147 w 175"/>
                <a:gd name="T17" fmla="*/ 402 h 550"/>
                <a:gd name="T18" fmla="*/ 163 w 175"/>
                <a:gd name="T19" fmla="*/ 359 h 550"/>
                <a:gd name="T20" fmla="*/ 168 w 175"/>
                <a:gd name="T21" fmla="*/ 321 h 550"/>
                <a:gd name="T22" fmla="*/ 174 w 175"/>
                <a:gd name="T23" fmla="*/ 272 h 550"/>
                <a:gd name="T24" fmla="*/ 174 w 175"/>
                <a:gd name="T25" fmla="*/ 272 h 550"/>
                <a:gd name="T26" fmla="*/ 168 w 175"/>
                <a:gd name="T27" fmla="*/ 229 h 550"/>
                <a:gd name="T28" fmla="*/ 163 w 175"/>
                <a:gd name="T29" fmla="*/ 185 h 550"/>
                <a:gd name="T30" fmla="*/ 147 w 175"/>
                <a:gd name="T31" fmla="*/ 147 h 550"/>
                <a:gd name="T32" fmla="*/ 125 w 175"/>
                <a:gd name="T33" fmla="*/ 109 h 550"/>
                <a:gd name="T34" fmla="*/ 98 w 175"/>
                <a:gd name="T35" fmla="*/ 77 h 550"/>
                <a:gd name="T36" fmla="*/ 71 w 175"/>
                <a:gd name="T37" fmla="*/ 44 h 550"/>
                <a:gd name="T38" fmla="*/ 38 w 175"/>
                <a:gd name="T39" fmla="*/ 22 h 550"/>
                <a:gd name="T40" fmla="*/ 0 w 175"/>
                <a:gd name="T4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0">
                  <a:moveTo>
                    <a:pt x="0" y="0"/>
                  </a:moveTo>
                  <a:lnTo>
                    <a:pt x="0" y="272"/>
                  </a:lnTo>
                  <a:lnTo>
                    <a:pt x="0" y="549"/>
                  </a:lnTo>
                  <a:lnTo>
                    <a:pt x="0" y="549"/>
                  </a:lnTo>
                  <a:lnTo>
                    <a:pt x="38" y="527"/>
                  </a:lnTo>
                  <a:lnTo>
                    <a:pt x="71" y="500"/>
                  </a:lnTo>
                  <a:lnTo>
                    <a:pt x="98" y="473"/>
                  </a:lnTo>
                  <a:lnTo>
                    <a:pt x="125" y="440"/>
                  </a:lnTo>
                  <a:lnTo>
                    <a:pt x="147" y="402"/>
                  </a:lnTo>
                  <a:lnTo>
                    <a:pt x="163" y="359"/>
                  </a:lnTo>
                  <a:lnTo>
                    <a:pt x="168" y="321"/>
                  </a:lnTo>
                  <a:lnTo>
                    <a:pt x="174" y="272"/>
                  </a:lnTo>
                  <a:lnTo>
                    <a:pt x="174" y="272"/>
                  </a:lnTo>
                  <a:lnTo>
                    <a:pt x="168" y="229"/>
                  </a:lnTo>
                  <a:lnTo>
                    <a:pt x="163" y="185"/>
                  </a:lnTo>
                  <a:lnTo>
                    <a:pt x="147" y="147"/>
                  </a:lnTo>
                  <a:lnTo>
                    <a:pt x="125" y="109"/>
                  </a:lnTo>
                  <a:lnTo>
                    <a:pt x="98" y="77"/>
                  </a:lnTo>
                  <a:lnTo>
                    <a:pt x="71" y="44"/>
                  </a:lnTo>
                  <a:lnTo>
                    <a:pt x="38" y="22"/>
                  </a:lnTo>
                  <a:lnTo>
                    <a:pt x="0" y="0"/>
                  </a:lnTo>
                </a:path>
              </a:pathLst>
            </a:custGeom>
            <a:solidFill>
              <a:srgbClr val="0058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5" name="Freeform 254"/>
            <p:cNvSpPr>
              <a:spLocks noChangeArrowheads="1"/>
            </p:cNvSpPr>
            <p:nvPr/>
          </p:nvSpPr>
          <p:spPr bwMode="auto">
            <a:xfrm>
              <a:off x="10533063" y="2978150"/>
              <a:ext cx="674688" cy="665162"/>
            </a:xfrm>
            <a:custGeom>
              <a:avLst/>
              <a:gdLst>
                <a:gd name="T0" fmla="*/ 1010 w 1879"/>
                <a:gd name="T1" fmla="*/ 27 h 1853"/>
                <a:gd name="T2" fmla="*/ 1010 w 1879"/>
                <a:gd name="T3" fmla="*/ 27 h 1853"/>
                <a:gd name="T4" fmla="*/ 999 w 1879"/>
                <a:gd name="T5" fmla="*/ 16 h 1853"/>
                <a:gd name="T6" fmla="*/ 982 w 1879"/>
                <a:gd name="T7" fmla="*/ 5 h 1853"/>
                <a:gd name="T8" fmla="*/ 966 w 1879"/>
                <a:gd name="T9" fmla="*/ 0 h 1853"/>
                <a:gd name="T10" fmla="*/ 950 w 1879"/>
                <a:gd name="T11" fmla="*/ 0 h 1853"/>
                <a:gd name="T12" fmla="*/ 950 w 1879"/>
                <a:gd name="T13" fmla="*/ 0 h 1853"/>
                <a:gd name="T14" fmla="*/ 934 w 1879"/>
                <a:gd name="T15" fmla="*/ 0 h 1853"/>
                <a:gd name="T16" fmla="*/ 918 w 1879"/>
                <a:gd name="T17" fmla="*/ 5 h 1853"/>
                <a:gd name="T18" fmla="*/ 901 w 1879"/>
                <a:gd name="T19" fmla="*/ 16 h 1853"/>
                <a:gd name="T20" fmla="*/ 890 w 1879"/>
                <a:gd name="T21" fmla="*/ 27 h 1853"/>
                <a:gd name="T22" fmla="*/ 22 w 1879"/>
                <a:gd name="T23" fmla="*/ 891 h 1853"/>
                <a:gd name="T24" fmla="*/ 22 w 1879"/>
                <a:gd name="T25" fmla="*/ 891 h 1853"/>
                <a:gd name="T26" fmla="*/ 10 w 1879"/>
                <a:gd name="T27" fmla="*/ 907 h 1853"/>
                <a:gd name="T28" fmla="*/ 6 w 1879"/>
                <a:gd name="T29" fmla="*/ 918 h 1853"/>
                <a:gd name="T30" fmla="*/ 0 w 1879"/>
                <a:gd name="T31" fmla="*/ 934 h 1853"/>
                <a:gd name="T32" fmla="*/ 0 w 1879"/>
                <a:gd name="T33" fmla="*/ 956 h 1853"/>
                <a:gd name="T34" fmla="*/ 0 w 1879"/>
                <a:gd name="T35" fmla="*/ 956 h 1853"/>
                <a:gd name="T36" fmla="*/ 0 w 1879"/>
                <a:gd name="T37" fmla="*/ 972 h 1853"/>
                <a:gd name="T38" fmla="*/ 6 w 1879"/>
                <a:gd name="T39" fmla="*/ 988 h 1853"/>
                <a:gd name="T40" fmla="*/ 10 w 1879"/>
                <a:gd name="T41" fmla="*/ 999 h 1853"/>
                <a:gd name="T42" fmla="*/ 22 w 1879"/>
                <a:gd name="T43" fmla="*/ 1015 h 1853"/>
                <a:gd name="T44" fmla="*/ 863 w 1879"/>
                <a:gd name="T45" fmla="*/ 1852 h 1853"/>
                <a:gd name="T46" fmla="*/ 863 w 1879"/>
                <a:gd name="T47" fmla="*/ 1608 h 1853"/>
                <a:gd name="T48" fmla="*/ 206 w 1879"/>
                <a:gd name="T49" fmla="*/ 950 h 1853"/>
                <a:gd name="T50" fmla="*/ 950 w 1879"/>
                <a:gd name="T51" fmla="*/ 212 h 1853"/>
                <a:gd name="T52" fmla="*/ 1753 w 1879"/>
                <a:gd name="T53" fmla="*/ 1015 h 1853"/>
                <a:gd name="T54" fmla="*/ 1878 w 1879"/>
                <a:gd name="T55" fmla="*/ 891 h 1853"/>
                <a:gd name="T56" fmla="*/ 1010 w 1879"/>
                <a:gd name="T57" fmla="*/ 27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9" h="1853">
                  <a:moveTo>
                    <a:pt x="1010" y="27"/>
                  </a:moveTo>
                  <a:lnTo>
                    <a:pt x="1010" y="27"/>
                  </a:lnTo>
                  <a:lnTo>
                    <a:pt x="999" y="16"/>
                  </a:lnTo>
                  <a:lnTo>
                    <a:pt x="982" y="5"/>
                  </a:lnTo>
                  <a:lnTo>
                    <a:pt x="966" y="0"/>
                  </a:lnTo>
                  <a:lnTo>
                    <a:pt x="950" y="0"/>
                  </a:lnTo>
                  <a:lnTo>
                    <a:pt x="950" y="0"/>
                  </a:lnTo>
                  <a:lnTo>
                    <a:pt x="934" y="0"/>
                  </a:lnTo>
                  <a:lnTo>
                    <a:pt x="918" y="5"/>
                  </a:lnTo>
                  <a:lnTo>
                    <a:pt x="901" y="16"/>
                  </a:lnTo>
                  <a:lnTo>
                    <a:pt x="890" y="27"/>
                  </a:lnTo>
                  <a:lnTo>
                    <a:pt x="22" y="891"/>
                  </a:lnTo>
                  <a:lnTo>
                    <a:pt x="22" y="891"/>
                  </a:lnTo>
                  <a:lnTo>
                    <a:pt x="10" y="907"/>
                  </a:lnTo>
                  <a:lnTo>
                    <a:pt x="6" y="918"/>
                  </a:lnTo>
                  <a:lnTo>
                    <a:pt x="0" y="934"/>
                  </a:lnTo>
                  <a:lnTo>
                    <a:pt x="0" y="956"/>
                  </a:lnTo>
                  <a:lnTo>
                    <a:pt x="0" y="956"/>
                  </a:lnTo>
                  <a:lnTo>
                    <a:pt x="0" y="972"/>
                  </a:lnTo>
                  <a:lnTo>
                    <a:pt x="6" y="988"/>
                  </a:lnTo>
                  <a:lnTo>
                    <a:pt x="10" y="999"/>
                  </a:lnTo>
                  <a:lnTo>
                    <a:pt x="22" y="1015"/>
                  </a:lnTo>
                  <a:lnTo>
                    <a:pt x="863" y="1852"/>
                  </a:lnTo>
                  <a:lnTo>
                    <a:pt x="863" y="1608"/>
                  </a:lnTo>
                  <a:lnTo>
                    <a:pt x="206" y="950"/>
                  </a:lnTo>
                  <a:lnTo>
                    <a:pt x="950" y="212"/>
                  </a:lnTo>
                  <a:lnTo>
                    <a:pt x="1753" y="1015"/>
                  </a:lnTo>
                  <a:lnTo>
                    <a:pt x="1878" y="891"/>
                  </a:lnTo>
                  <a:lnTo>
                    <a:pt x="1010" y="27"/>
                  </a:lnTo>
                </a:path>
              </a:pathLst>
            </a:custGeom>
            <a:solidFill>
              <a:srgbClr val="00A8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spTree>
    <p:extLst>
      <p:ext uri="{BB962C8B-B14F-4D97-AF65-F5344CB8AC3E}">
        <p14:creationId xmlns:p14="http://schemas.microsoft.com/office/powerpoint/2010/main" val="106086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4 BLUE">
    <p:bg>
      <p:bgPr>
        <a:solidFill>
          <a:schemeClr val="tx2"/>
        </a:solidFill>
        <a:effectLst/>
      </p:bgPr>
    </p:bg>
    <p:spTree>
      <p:nvGrpSpPr>
        <p:cNvPr id="1" name=""/>
        <p:cNvGrpSpPr/>
        <p:nvPr/>
      </p:nvGrpSpPr>
      <p:grpSpPr>
        <a:xfrm>
          <a:off x="0" y="0"/>
          <a:ext cx="0" cy="0"/>
          <a:chOff x="0" y="0"/>
          <a:chExt cx="0" cy="0"/>
        </a:xfrm>
      </p:grpSpPr>
      <p:sp>
        <p:nvSpPr>
          <p:cNvPr id="64" name="Subtitle 2"/>
          <p:cNvSpPr>
            <a:spLocks noGrp="1"/>
          </p:cNvSpPr>
          <p:nvPr>
            <p:ph type="subTitle" idx="1"/>
          </p:nvPr>
        </p:nvSpPr>
        <p:spPr>
          <a:xfrm>
            <a:off x="435703" y="5179917"/>
            <a:ext cx="7338388" cy="1019366"/>
          </a:xfrm>
        </p:spPr>
        <p:txBody>
          <a:bodyPr>
            <a:noAutofit/>
          </a:bodyPr>
          <a:lstStyle>
            <a:lvl1pPr marL="0" indent="0" algn="l">
              <a:lnSpc>
                <a:spcPct val="100000"/>
              </a:lnSpc>
              <a:buNone/>
              <a:defRPr sz="2600">
                <a:solidFill>
                  <a:schemeClr val="tx1"/>
                </a:solidFill>
                <a:latin typeface="+mn-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3" name="Title 1"/>
          <p:cNvSpPr>
            <a:spLocks noGrp="1"/>
          </p:cNvSpPr>
          <p:nvPr>
            <p:ph type="ctrTitle"/>
          </p:nvPr>
        </p:nvSpPr>
        <p:spPr>
          <a:xfrm>
            <a:off x="410302" y="2701234"/>
            <a:ext cx="7363789" cy="2471446"/>
          </a:xfrm>
        </p:spPr>
        <p:txBody>
          <a:bodyPr anchor="b">
            <a:noAutofit/>
          </a:bodyPr>
          <a:lstStyle>
            <a:lvl1pPr>
              <a:lnSpc>
                <a:spcPct val="80000"/>
              </a:lnSpc>
              <a:defRPr sz="4400">
                <a:solidFill>
                  <a:srgbClr val="F5F5F5"/>
                </a:solidFill>
                <a:latin typeface="+mj-lt"/>
              </a:defRPr>
            </a:lvl1pPr>
          </a:lstStyle>
          <a:p>
            <a:r>
              <a:rPr lang="en-US" smtClean="0"/>
              <a:t>Click to edit Master title style</a:t>
            </a:r>
            <a:endParaRPr lang="en-US" dirty="0"/>
          </a:p>
        </p:txBody>
      </p:sp>
      <p:grpSp>
        <p:nvGrpSpPr>
          <p:cNvPr id="9" name="Group 8"/>
          <p:cNvGrpSpPr/>
          <p:nvPr userDrawn="1"/>
        </p:nvGrpSpPr>
        <p:grpSpPr>
          <a:xfrm>
            <a:off x="528435" y="656874"/>
            <a:ext cx="1614660" cy="296779"/>
            <a:chOff x="566738" y="1811338"/>
            <a:chExt cx="5018087" cy="922337"/>
          </a:xfrm>
          <a:solidFill>
            <a:schemeClr val="bg1"/>
          </a:solidFill>
        </p:grpSpPr>
        <p:sp>
          <p:nvSpPr>
            <p:cNvPr id="10" name="Freeform 6"/>
            <p:cNvSpPr>
              <a:spLocks/>
            </p:cNvSpPr>
            <p:nvPr/>
          </p:nvSpPr>
          <p:spPr bwMode="auto">
            <a:xfrm>
              <a:off x="4365625" y="2020888"/>
              <a:ext cx="412750" cy="709612"/>
            </a:xfrm>
            <a:custGeom>
              <a:avLst/>
              <a:gdLst>
                <a:gd name="T0" fmla="*/ 98 w 110"/>
                <a:gd name="T1" fmla="*/ 0 h 189"/>
                <a:gd name="T2" fmla="*/ 61 w 110"/>
                <a:gd name="T3" fmla="*/ 5 h 189"/>
                <a:gd name="T4" fmla="*/ 45 w 110"/>
                <a:gd name="T5" fmla="*/ 10 h 189"/>
                <a:gd name="T6" fmla="*/ 42 w 110"/>
                <a:gd name="T7" fmla="*/ 6 h 189"/>
                <a:gd name="T8" fmla="*/ 25 w 110"/>
                <a:gd name="T9" fmla="*/ 0 h 189"/>
                <a:gd name="T10" fmla="*/ 0 w 110"/>
                <a:gd name="T11" fmla="*/ 0 h 189"/>
                <a:gd name="T12" fmla="*/ 0 w 110"/>
                <a:gd name="T13" fmla="*/ 189 h 189"/>
                <a:gd name="T14" fmla="*/ 49 w 110"/>
                <a:gd name="T15" fmla="*/ 189 h 189"/>
                <a:gd name="T16" fmla="*/ 49 w 110"/>
                <a:gd name="T17" fmla="*/ 90 h 189"/>
                <a:gd name="T18" fmla="*/ 59 w 110"/>
                <a:gd name="T19" fmla="*/ 57 h 189"/>
                <a:gd name="T20" fmla="*/ 89 w 110"/>
                <a:gd name="T21" fmla="*/ 48 h 189"/>
                <a:gd name="T22" fmla="*/ 110 w 110"/>
                <a:gd name="T23" fmla="*/ 48 h 189"/>
                <a:gd name="T24" fmla="*/ 110 w 110"/>
                <a:gd name="T25" fmla="*/ 0 h 189"/>
                <a:gd name="T26" fmla="*/ 98 w 110"/>
                <a:gd name="T2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89">
                  <a:moveTo>
                    <a:pt x="98" y="0"/>
                  </a:moveTo>
                  <a:cubicBezTo>
                    <a:pt x="86" y="0"/>
                    <a:pt x="73" y="1"/>
                    <a:pt x="61" y="5"/>
                  </a:cubicBezTo>
                  <a:cubicBezTo>
                    <a:pt x="56" y="6"/>
                    <a:pt x="50" y="8"/>
                    <a:pt x="45" y="10"/>
                  </a:cubicBezTo>
                  <a:cubicBezTo>
                    <a:pt x="44" y="9"/>
                    <a:pt x="43" y="8"/>
                    <a:pt x="42" y="6"/>
                  </a:cubicBezTo>
                  <a:cubicBezTo>
                    <a:pt x="37" y="2"/>
                    <a:pt x="32" y="0"/>
                    <a:pt x="25" y="0"/>
                  </a:cubicBezTo>
                  <a:cubicBezTo>
                    <a:pt x="0" y="0"/>
                    <a:pt x="0" y="0"/>
                    <a:pt x="0" y="0"/>
                  </a:cubicBezTo>
                  <a:cubicBezTo>
                    <a:pt x="0" y="189"/>
                    <a:pt x="0" y="189"/>
                    <a:pt x="0" y="189"/>
                  </a:cubicBezTo>
                  <a:cubicBezTo>
                    <a:pt x="49" y="189"/>
                    <a:pt x="49" y="189"/>
                    <a:pt x="49" y="189"/>
                  </a:cubicBezTo>
                  <a:cubicBezTo>
                    <a:pt x="49" y="90"/>
                    <a:pt x="49" y="90"/>
                    <a:pt x="49" y="90"/>
                  </a:cubicBezTo>
                  <a:cubicBezTo>
                    <a:pt x="49" y="71"/>
                    <a:pt x="52" y="64"/>
                    <a:pt x="59" y="57"/>
                  </a:cubicBezTo>
                  <a:cubicBezTo>
                    <a:pt x="65" y="51"/>
                    <a:pt x="75" y="48"/>
                    <a:pt x="89" y="48"/>
                  </a:cubicBezTo>
                  <a:cubicBezTo>
                    <a:pt x="110" y="48"/>
                    <a:pt x="110" y="48"/>
                    <a:pt x="110" y="48"/>
                  </a:cubicBezTo>
                  <a:cubicBezTo>
                    <a:pt x="110" y="0"/>
                    <a:pt x="110" y="0"/>
                    <a:pt x="110"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1" name="Freeform 7"/>
            <p:cNvSpPr>
              <a:spLocks/>
            </p:cNvSpPr>
            <p:nvPr/>
          </p:nvSpPr>
          <p:spPr bwMode="auto">
            <a:xfrm>
              <a:off x="1268413" y="1811338"/>
              <a:ext cx="184150" cy="919162"/>
            </a:xfrm>
            <a:custGeom>
              <a:avLst/>
              <a:gdLst>
                <a:gd name="T0" fmla="*/ 25 w 49"/>
                <a:gd name="T1" fmla="*/ 0 h 245"/>
                <a:gd name="T2" fmla="*/ 0 w 49"/>
                <a:gd name="T3" fmla="*/ 0 h 245"/>
                <a:gd name="T4" fmla="*/ 0 w 49"/>
                <a:gd name="T5" fmla="*/ 221 h 245"/>
                <a:gd name="T6" fmla="*/ 7 w 49"/>
                <a:gd name="T7" fmla="*/ 238 h 245"/>
                <a:gd name="T8" fmla="*/ 24 w 49"/>
                <a:gd name="T9" fmla="*/ 245 h 245"/>
                <a:gd name="T10" fmla="*/ 49 w 49"/>
                <a:gd name="T11" fmla="*/ 245 h 245"/>
                <a:gd name="T12" fmla="*/ 49 w 49"/>
                <a:gd name="T13" fmla="*/ 23 h 245"/>
                <a:gd name="T14" fmla="*/ 42 w 49"/>
                <a:gd name="T15" fmla="*/ 7 h 245"/>
                <a:gd name="T16" fmla="*/ 25 w 49"/>
                <a:gd name="T17"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5">
                  <a:moveTo>
                    <a:pt x="25" y="0"/>
                  </a:moveTo>
                  <a:cubicBezTo>
                    <a:pt x="0" y="0"/>
                    <a:pt x="0" y="0"/>
                    <a:pt x="0" y="0"/>
                  </a:cubicBezTo>
                  <a:cubicBezTo>
                    <a:pt x="0" y="221"/>
                    <a:pt x="0" y="221"/>
                    <a:pt x="0" y="221"/>
                  </a:cubicBezTo>
                  <a:cubicBezTo>
                    <a:pt x="0" y="228"/>
                    <a:pt x="2" y="233"/>
                    <a:pt x="7" y="238"/>
                  </a:cubicBezTo>
                  <a:cubicBezTo>
                    <a:pt x="11" y="242"/>
                    <a:pt x="17" y="245"/>
                    <a:pt x="24" y="245"/>
                  </a:cubicBezTo>
                  <a:cubicBezTo>
                    <a:pt x="49" y="245"/>
                    <a:pt x="49" y="245"/>
                    <a:pt x="49" y="245"/>
                  </a:cubicBezTo>
                  <a:cubicBezTo>
                    <a:pt x="49" y="23"/>
                    <a:pt x="49" y="23"/>
                    <a:pt x="49" y="23"/>
                  </a:cubicBezTo>
                  <a:cubicBezTo>
                    <a:pt x="49" y="16"/>
                    <a:pt x="47" y="11"/>
                    <a:pt x="42" y="7"/>
                  </a:cubicBezTo>
                  <a:cubicBezTo>
                    <a:pt x="37" y="2"/>
                    <a:pt x="32"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2" name="Freeform 8"/>
            <p:cNvSpPr>
              <a:spLocks noEditPoints="1"/>
            </p:cNvSpPr>
            <p:nvPr/>
          </p:nvSpPr>
          <p:spPr bwMode="auto">
            <a:xfrm>
              <a:off x="1522413" y="2001838"/>
              <a:ext cx="646112" cy="731837"/>
            </a:xfrm>
            <a:custGeom>
              <a:avLst/>
              <a:gdLst>
                <a:gd name="T0" fmla="*/ 86 w 172"/>
                <a:gd name="T1" fmla="*/ 155 h 195"/>
                <a:gd name="T2" fmla="*/ 124 w 172"/>
                <a:gd name="T3" fmla="*/ 98 h 195"/>
                <a:gd name="T4" fmla="*/ 86 w 172"/>
                <a:gd name="T5" fmla="*/ 41 h 195"/>
                <a:gd name="T6" fmla="*/ 48 w 172"/>
                <a:gd name="T7" fmla="*/ 98 h 195"/>
                <a:gd name="T8" fmla="*/ 86 w 172"/>
                <a:gd name="T9" fmla="*/ 155 h 195"/>
                <a:gd name="T10" fmla="*/ 86 w 172"/>
                <a:gd name="T11" fmla="*/ 0 h 195"/>
                <a:gd name="T12" fmla="*/ 172 w 172"/>
                <a:gd name="T13" fmla="*/ 98 h 195"/>
                <a:gd name="T14" fmla="*/ 86 w 172"/>
                <a:gd name="T15" fmla="*/ 195 h 195"/>
                <a:gd name="T16" fmla="*/ 0 w 172"/>
                <a:gd name="T17" fmla="*/ 98 h 195"/>
                <a:gd name="T18" fmla="*/ 86 w 172"/>
                <a:gd name="T1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95">
                  <a:moveTo>
                    <a:pt x="86" y="155"/>
                  </a:moveTo>
                  <a:cubicBezTo>
                    <a:pt x="115" y="155"/>
                    <a:pt x="124" y="124"/>
                    <a:pt x="124" y="98"/>
                  </a:cubicBezTo>
                  <a:cubicBezTo>
                    <a:pt x="124" y="73"/>
                    <a:pt x="115" y="41"/>
                    <a:pt x="86" y="41"/>
                  </a:cubicBezTo>
                  <a:cubicBezTo>
                    <a:pt x="57" y="41"/>
                    <a:pt x="48" y="73"/>
                    <a:pt x="48" y="98"/>
                  </a:cubicBezTo>
                  <a:cubicBezTo>
                    <a:pt x="48" y="124"/>
                    <a:pt x="57" y="155"/>
                    <a:pt x="86" y="155"/>
                  </a:cubicBezTo>
                  <a:close/>
                  <a:moveTo>
                    <a:pt x="86" y="0"/>
                  </a:moveTo>
                  <a:cubicBezTo>
                    <a:pt x="141" y="0"/>
                    <a:pt x="172" y="37"/>
                    <a:pt x="172" y="98"/>
                  </a:cubicBezTo>
                  <a:cubicBezTo>
                    <a:pt x="172" y="159"/>
                    <a:pt x="141" y="195"/>
                    <a:pt x="86" y="195"/>
                  </a:cubicBezTo>
                  <a:cubicBezTo>
                    <a:pt x="29" y="195"/>
                    <a:pt x="0" y="159"/>
                    <a:pt x="0" y="98"/>
                  </a:cubicBezTo>
                  <a:cubicBezTo>
                    <a:pt x="0" y="37"/>
                    <a:pt x="29"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3" name="Freeform 9"/>
            <p:cNvSpPr>
              <a:spLocks/>
            </p:cNvSpPr>
            <p:nvPr/>
          </p:nvSpPr>
          <p:spPr bwMode="auto">
            <a:xfrm>
              <a:off x="566738" y="2001838"/>
              <a:ext cx="630237" cy="731837"/>
            </a:xfrm>
            <a:custGeom>
              <a:avLst/>
              <a:gdLst>
                <a:gd name="T0" fmla="*/ 86 w 168"/>
                <a:gd name="T1" fmla="*/ 155 h 195"/>
                <a:gd name="T2" fmla="*/ 48 w 168"/>
                <a:gd name="T3" fmla="*/ 98 h 195"/>
                <a:gd name="T4" fmla="*/ 86 w 168"/>
                <a:gd name="T5" fmla="*/ 41 h 195"/>
                <a:gd name="T6" fmla="*/ 117 w 168"/>
                <a:gd name="T7" fmla="*/ 62 h 195"/>
                <a:gd name="T8" fmla="*/ 168 w 168"/>
                <a:gd name="T9" fmla="*/ 62 h 195"/>
                <a:gd name="T10" fmla="*/ 86 w 168"/>
                <a:gd name="T11" fmla="*/ 0 h 195"/>
                <a:gd name="T12" fmla="*/ 0 w 168"/>
                <a:gd name="T13" fmla="*/ 98 h 195"/>
                <a:gd name="T14" fmla="*/ 86 w 168"/>
                <a:gd name="T15" fmla="*/ 195 h 195"/>
                <a:gd name="T16" fmla="*/ 168 w 168"/>
                <a:gd name="T17" fmla="*/ 134 h 195"/>
                <a:gd name="T18" fmla="*/ 135 w 168"/>
                <a:gd name="T19" fmla="*/ 134 h 195"/>
                <a:gd name="T20" fmla="*/ 121 w 168"/>
                <a:gd name="T21" fmla="*/ 139 h 195"/>
                <a:gd name="T22" fmla="*/ 86 w 168"/>
                <a:gd name="T23" fmla="*/ 15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95">
                  <a:moveTo>
                    <a:pt x="86" y="155"/>
                  </a:moveTo>
                  <a:cubicBezTo>
                    <a:pt x="57" y="155"/>
                    <a:pt x="48" y="124"/>
                    <a:pt x="48" y="98"/>
                  </a:cubicBezTo>
                  <a:cubicBezTo>
                    <a:pt x="48" y="73"/>
                    <a:pt x="57" y="41"/>
                    <a:pt x="86" y="41"/>
                  </a:cubicBezTo>
                  <a:cubicBezTo>
                    <a:pt x="102" y="41"/>
                    <a:pt x="111" y="50"/>
                    <a:pt x="117" y="62"/>
                  </a:cubicBezTo>
                  <a:cubicBezTo>
                    <a:pt x="168" y="62"/>
                    <a:pt x="168" y="62"/>
                    <a:pt x="168" y="62"/>
                  </a:cubicBezTo>
                  <a:cubicBezTo>
                    <a:pt x="158" y="23"/>
                    <a:pt x="130" y="0"/>
                    <a:pt x="86" y="0"/>
                  </a:cubicBezTo>
                  <a:cubicBezTo>
                    <a:pt x="30" y="0"/>
                    <a:pt x="0" y="37"/>
                    <a:pt x="0" y="98"/>
                  </a:cubicBezTo>
                  <a:cubicBezTo>
                    <a:pt x="0" y="159"/>
                    <a:pt x="30" y="195"/>
                    <a:pt x="86" y="195"/>
                  </a:cubicBezTo>
                  <a:cubicBezTo>
                    <a:pt x="130" y="195"/>
                    <a:pt x="158" y="173"/>
                    <a:pt x="168" y="134"/>
                  </a:cubicBezTo>
                  <a:cubicBezTo>
                    <a:pt x="135" y="134"/>
                    <a:pt x="135" y="134"/>
                    <a:pt x="135" y="134"/>
                  </a:cubicBezTo>
                  <a:cubicBezTo>
                    <a:pt x="135" y="134"/>
                    <a:pt x="126" y="134"/>
                    <a:pt x="121" y="139"/>
                  </a:cubicBezTo>
                  <a:cubicBezTo>
                    <a:pt x="112" y="147"/>
                    <a:pt x="105" y="155"/>
                    <a:pt x="8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4" name="Freeform 10"/>
            <p:cNvSpPr>
              <a:spLocks/>
            </p:cNvSpPr>
            <p:nvPr/>
          </p:nvSpPr>
          <p:spPr bwMode="auto">
            <a:xfrm>
              <a:off x="2239963" y="2020888"/>
              <a:ext cx="611187" cy="712787"/>
            </a:xfrm>
            <a:custGeom>
              <a:avLst/>
              <a:gdLst>
                <a:gd name="T0" fmla="*/ 157 w 163"/>
                <a:gd name="T1" fmla="*/ 7 h 190"/>
                <a:gd name="T2" fmla="*/ 139 w 163"/>
                <a:gd name="T3" fmla="*/ 0 h 190"/>
                <a:gd name="T4" fmla="*/ 115 w 163"/>
                <a:gd name="T5" fmla="*/ 0 h 190"/>
                <a:gd name="T6" fmla="*/ 115 w 163"/>
                <a:gd name="T7" fmla="*/ 118 h 190"/>
                <a:gd name="T8" fmla="*/ 105 w 163"/>
                <a:gd name="T9" fmla="*/ 142 h 190"/>
                <a:gd name="T10" fmla="*/ 82 w 163"/>
                <a:gd name="T11" fmla="*/ 150 h 190"/>
                <a:gd name="T12" fmla="*/ 59 w 163"/>
                <a:gd name="T13" fmla="*/ 142 h 190"/>
                <a:gd name="T14" fmla="*/ 48 w 163"/>
                <a:gd name="T15" fmla="*/ 118 h 190"/>
                <a:gd name="T16" fmla="*/ 48 w 163"/>
                <a:gd name="T17" fmla="*/ 23 h 190"/>
                <a:gd name="T18" fmla="*/ 42 w 163"/>
                <a:gd name="T19" fmla="*/ 7 h 190"/>
                <a:gd name="T20" fmla="*/ 25 w 163"/>
                <a:gd name="T21" fmla="*/ 0 h 190"/>
                <a:gd name="T22" fmla="*/ 0 w 163"/>
                <a:gd name="T23" fmla="*/ 0 h 190"/>
                <a:gd name="T24" fmla="*/ 0 w 163"/>
                <a:gd name="T25" fmla="*/ 109 h 190"/>
                <a:gd name="T26" fmla="*/ 26 w 163"/>
                <a:gd name="T27" fmla="*/ 175 h 190"/>
                <a:gd name="T28" fmla="*/ 82 w 163"/>
                <a:gd name="T29" fmla="*/ 190 h 190"/>
                <a:gd name="T30" fmla="*/ 137 w 163"/>
                <a:gd name="T31" fmla="*/ 175 h 190"/>
                <a:gd name="T32" fmla="*/ 163 w 163"/>
                <a:gd name="T33" fmla="*/ 109 h 190"/>
                <a:gd name="T34" fmla="*/ 163 w 163"/>
                <a:gd name="T35" fmla="*/ 23 h 190"/>
                <a:gd name="T36" fmla="*/ 157 w 163"/>
                <a:gd name="T37" fmla="*/ 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190">
                  <a:moveTo>
                    <a:pt x="157" y="7"/>
                  </a:moveTo>
                  <a:cubicBezTo>
                    <a:pt x="152" y="2"/>
                    <a:pt x="147" y="0"/>
                    <a:pt x="139" y="0"/>
                  </a:cubicBezTo>
                  <a:cubicBezTo>
                    <a:pt x="115" y="0"/>
                    <a:pt x="115" y="0"/>
                    <a:pt x="115" y="0"/>
                  </a:cubicBezTo>
                  <a:cubicBezTo>
                    <a:pt x="115" y="118"/>
                    <a:pt x="115" y="118"/>
                    <a:pt x="115" y="118"/>
                  </a:cubicBezTo>
                  <a:cubicBezTo>
                    <a:pt x="115" y="129"/>
                    <a:pt x="111" y="137"/>
                    <a:pt x="105" y="142"/>
                  </a:cubicBezTo>
                  <a:cubicBezTo>
                    <a:pt x="98" y="148"/>
                    <a:pt x="90" y="150"/>
                    <a:pt x="82" y="150"/>
                  </a:cubicBezTo>
                  <a:cubicBezTo>
                    <a:pt x="73" y="150"/>
                    <a:pt x="65" y="148"/>
                    <a:pt x="59" y="142"/>
                  </a:cubicBezTo>
                  <a:cubicBezTo>
                    <a:pt x="52" y="137"/>
                    <a:pt x="48" y="129"/>
                    <a:pt x="48" y="118"/>
                  </a:cubicBezTo>
                  <a:cubicBezTo>
                    <a:pt x="48" y="23"/>
                    <a:pt x="48" y="23"/>
                    <a:pt x="48" y="23"/>
                  </a:cubicBezTo>
                  <a:cubicBezTo>
                    <a:pt x="48" y="17"/>
                    <a:pt x="46" y="11"/>
                    <a:pt x="42" y="7"/>
                  </a:cubicBezTo>
                  <a:cubicBezTo>
                    <a:pt x="37" y="2"/>
                    <a:pt x="32" y="0"/>
                    <a:pt x="25" y="0"/>
                  </a:cubicBezTo>
                  <a:cubicBezTo>
                    <a:pt x="0" y="0"/>
                    <a:pt x="0" y="0"/>
                    <a:pt x="0" y="0"/>
                  </a:cubicBezTo>
                  <a:cubicBezTo>
                    <a:pt x="0" y="109"/>
                    <a:pt x="0" y="109"/>
                    <a:pt x="0" y="109"/>
                  </a:cubicBezTo>
                  <a:cubicBezTo>
                    <a:pt x="0" y="143"/>
                    <a:pt x="9" y="163"/>
                    <a:pt x="26" y="175"/>
                  </a:cubicBezTo>
                  <a:cubicBezTo>
                    <a:pt x="42" y="186"/>
                    <a:pt x="61" y="190"/>
                    <a:pt x="82" y="190"/>
                  </a:cubicBezTo>
                  <a:cubicBezTo>
                    <a:pt x="102" y="190"/>
                    <a:pt x="121" y="186"/>
                    <a:pt x="137" y="175"/>
                  </a:cubicBezTo>
                  <a:cubicBezTo>
                    <a:pt x="154" y="163"/>
                    <a:pt x="163" y="143"/>
                    <a:pt x="163" y="109"/>
                  </a:cubicBezTo>
                  <a:cubicBezTo>
                    <a:pt x="163" y="23"/>
                    <a:pt x="163" y="23"/>
                    <a:pt x="163" y="23"/>
                  </a:cubicBezTo>
                  <a:cubicBezTo>
                    <a:pt x="163" y="17"/>
                    <a:pt x="161" y="11"/>
                    <a:pt x="15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5" name="Freeform 11"/>
            <p:cNvSpPr>
              <a:spLocks noEditPoints="1"/>
            </p:cNvSpPr>
            <p:nvPr/>
          </p:nvSpPr>
          <p:spPr bwMode="auto">
            <a:xfrm>
              <a:off x="2925763" y="1811338"/>
              <a:ext cx="655637" cy="922337"/>
            </a:xfrm>
            <a:custGeom>
              <a:avLst/>
              <a:gdLst>
                <a:gd name="T0" fmla="*/ 168 w 175"/>
                <a:gd name="T1" fmla="*/ 7 h 246"/>
                <a:gd name="T2" fmla="*/ 151 w 175"/>
                <a:gd name="T3" fmla="*/ 0 h 246"/>
                <a:gd name="T4" fmla="*/ 127 w 175"/>
                <a:gd name="T5" fmla="*/ 0 h 246"/>
                <a:gd name="T6" fmla="*/ 127 w 175"/>
                <a:gd name="T7" fmla="*/ 70 h 246"/>
                <a:gd name="T8" fmla="*/ 79 w 175"/>
                <a:gd name="T9" fmla="*/ 51 h 246"/>
                <a:gd name="T10" fmla="*/ 0 w 175"/>
                <a:gd name="T11" fmla="*/ 149 h 246"/>
                <a:gd name="T12" fmla="*/ 87 w 175"/>
                <a:gd name="T13" fmla="*/ 246 h 246"/>
                <a:gd name="T14" fmla="*/ 175 w 175"/>
                <a:gd name="T15" fmla="*/ 150 h 246"/>
                <a:gd name="T16" fmla="*/ 175 w 175"/>
                <a:gd name="T17" fmla="*/ 150 h 246"/>
                <a:gd name="T18" fmla="*/ 175 w 175"/>
                <a:gd name="T19" fmla="*/ 23 h 246"/>
                <a:gd name="T20" fmla="*/ 168 w 175"/>
                <a:gd name="T21" fmla="*/ 7 h 246"/>
                <a:gd name="T22" fmla="*/ 87 w 175"/>
                <a:gd name="T23" fmla="*/ 206 h 246"/>
                <a:gd name="T24" fmla="*/ 49 w 175"/>
                <a:gd name="T25" fmla="*/ 149 h 246"/>
                <a:gd name="T26" fmla="*/ 87 w 175"/>
                <a:gd name="T27" fmla="*/ 92 h 246"/>
                <a:gd name="T28" fmla="*/ 127 w 175"/>
                <a:gd name="T29" fmla="*/ 149 h 246"/>
                <a:gd name="T30" fmla="*/ 127 w 175"/>
                <a:gd name="T31" fmla="*/ 150 h 246"/>
                <a:gd name="T32" fmla="*/ 127 w 175"/>
                <a:gd name="T33" fmla="*/ 150 h 246"/>
                <a:gd name="T34" fmla="*/ 87 w 175"/>
                <a:gd name="T35" fmla="*/ 20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246">
                  <a:moveTo>
                    <a:pt x="168" y="7"/>
                  </a:moveTo>
                  <a:cubicBezTo>
                    <a:pt x="163" y="2"/>
                    <a:pt x="158" y="0"/>
                    <a:pt x="151" y="0"/>
                  </a:cubicBezTo>
                  <a:cubicBezTo>
                    <a:pt x="127" y="0"/>
                    <a:pt x="127" y="0"/>
                    <a:pt x="127" y="0"/>
                  </a:cubicBezTo>
                  <a:cubicBezTo>
                    <a:pt x="127" y="70"/>
                    <a:pt x="127" y="70"/>
                    <a:pt x="127" y="70"/>
                  </a:cubicBezTo>
                  <a:cubicBezTo>
                    <a:pt x="119" y="63"/>
                    <a:pt x="103" y="51"/>
                    <a:pt x="79" y="51"/>
                  </a:cubicBezTo>
                  <a:cubicBezTo>
                    <a:pt x="29" y="51"/>
                    <a:pt x="0" y="88"/>
                    <a:pt x="0" y="149"/>
                  </a:cubicBezTo>
                  <a:cubicBezTo>
                    <a:pt x="0" y="210"/>
                    <a:pt x="30" y="246"/>
                    <a:pt x="87" y="246"/>
                  </a:cubicBezTo>
                  <a:cubicBezTo>
                    <a:pt x="144" y="246"/>
                    <a:pt x="175" y="210"/>
                    <a:pt x="175" y="150"/>
                  </a:cubicBezTo>
                  <a:cubicBezTo>
                    <a:pt x="175" y="150"/>
                    <a:pt x="175" y="150"/>
                    <a:pt x="175" y="150"/>
                  </a:cubicBezTo>
                  <a:cubicBezTo>
                    <a:pt x="175" y="23"/>
                    <a:pt x="175" y="23"/>
                    <a:pt x="175" y="23"/>
                  </a:cubicBezTo>
                  <a:cubicBezTo>
                    <a:pt x="175" y="16"/>
                    <a:pt x="173" y="11"/>
                    <a:pt x="168" y="7"/>
                  </a:cubicBezTo>
                  <a:close/>
                  <a:moveTo>
                    <a:pt x="87" y="206"/>
                  </a:moveTo>
                  <a:cubicBezTo>
                    <a:pt x="58" y="206"/>
                    <a:pt x="49" y="175"/>
                    <a:pt x="49" y="149"/>
                  </a:cubicBezTo>
                  <a:cubicBezTo>
                    <a:pt x="49" y="124"/>
                    <a:pt x="58" y="92"/>
                    <a:pt x="87" y="92"/>
                  </a:cubicBezTo>
                  <a:cubicBezTo>
                    <a:pt x="117" y="92"/>
                    <a:pt x="126" y="123"/>
                    <a:pt x="127" y="149"/>
                  </a:cubicBezTo>
                  <a:cubicBezTo>
                    <a:pt x="127" y="150"/>
                    <a:pt x="127" y="150"/>
                    <a:pt x="127" y="150"/>
                  </a:cubicBezTo>
                  <a:cubicBezTo>
                    <a:pt x="127" y="150"/>
                    <a:pt x="127" y="150"/>
                    <a:pt x="127" y="150"/>
                  </a:cubicBezTo>
                  <a:cubicBezTo>
                    <a:pt x="127" y="176"/>
                    <a:pt x="117" y="206"/>
                    <a:pt x="87"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6" name="Freeform 12"/>
            <p:cNvSpPr>
              <a:spLocks noEditPoints="1"/>
            </p:cNvSpPr>
            <p:nvPr/>
          </p:nvSpPr>
          <p:spPr bwMode="auto">
            <a:xfrm>
              <a:off x="3652838" y="2001838"/>
              <a:ext cx="646112" cy="731837"/>
            </a:xfrm>
            <a:custGeom>
              <a:avLst/>
              <a:gdLst>
                <a:gd name="T0" fmla="*/ 172 w 172"/>
                <a:gd name="T1" fmla="*/ 87 h 195"/>
                <a:gd name="T2" fmla="*/ 169 w 172"/>
                <a:gd name="T3" fmla="*/ 98 h 195"/>
                <a:gd name="T4" fmla="*/ 165 w 172"/>
                <a:gd name="T5" fmla="*/ 104 h 195"/>
                <a:gd name="T6" fmla="*/ 148 w 172"/>
                <a:gd name="T7" fmla="*/ 111 h 195"/>
                <a:gd name="T8" fmla="*/ 48 w 172"/>
                <a:gd name="T9" fmla="*/ 111 h 195"/>
                <a:gd name="T10" fmla="*/ 86 w 172"/>
                <a:gd name="T11" fmla="*/ 155 h 195"/>
                <a:gd name="T12" fmla="*/ 120 w 172"/>
                <a:gd name="T13" fmla="*/ 139 h 195"/>
                <a:gd name="T14" fmla="*/ 134 w 172"/>
                <a:gd name="T15" fmla="*/ 134 h 195"/>
                <a:gd name="T16" fmla="*/ 168 w 172"/>
                <a:gd name="T17" fmla="*/ 134 h 195"/>
                <a:gd name="T18" fmla="*/ 86 w 172"/>
                <a:gd name="T19" fmla="*/ 195 h 195"/>
                <a:gd name="T20" fmla="*/ 0 w 172"/>
                <a:gd name="T21" fmla="*/ 98 h 195"/>
                <a:gd name="T22" fmla="*/ 86 w 172"/>
                <a:gd name="T23" fmla="*/ 0 h 195"/>
                <a:gd name="T24" fmla="*/ 168 w 172"/>
                <a:gd name="T25" fmla="*/ 62 h 195"/>
                <a:gd name="T26" fmla="*/ 172 w 172"/>
                <a:gd name="T27" fmla="*/ 84 h 195"/>
                <a:gd name="T28" fmla="*/ 172 w 172"/>
                <a:gd name="T29" fmla="*/ 87 h 195"/>
                <a:gd name="T30" fmla="*/ 86 w 172"/>
                <a:gd name="T31" fmla="*/ 41 h 195"/>
                <a:gd name="T32" fmla="*/ 50 w 172"/>
                <a:gd name="T33" fmla="*/ 74 h 195"/>
                <a:gd name="T34" fmla="*/ 121 w 172"/>
                <a:gd name="T35" fmla="*/ 74 h 195"/>
                <a:gd name="T36" fmla="*/ 86 w 172"/>
                <a:gd name="T37" fmla="*/ 4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95">
                  <a:moveTo>
                    <a:pt x="172" y="87"/>
                  </a:moveTo>
                  <a:cubicBezTo>
                    <a:pt x="172" y="91"/>
                    <a:pt x="171" y="95"/>
                    <a:pt x="169" y="98"/>
                  </a:cubicBezTo>
                  <a:cubicBezTo>
                    <a:pt x="168" y="100"/>
                    <a:pt x="167" y="102"/>
                    <a:pt x="165" y="104"/>
                  </a:cubicBezTo>
                  <a:cubicBezTo>
                    <a:pt x="160" y="108"/>
                    <a:pt x="155" y="111"/>
                    <a:pt x="148" y="111"/>
                  </a:cubicBezTo>
                  <a:cubicBezTo>
                    <a:pt x="48" y="111"/>
                    <a:pt x="48" y="111"/>
                    <a:pt x="48" y="111"/>
                  </a:cubicBezTo>
                  <a:cubicBezTo>
                    <a:pt x="50" y="133"/>
                    <a:pt x="61" y="155"/>
                    <a:pt x="86" y="155"/>
                  </a:cubicBezTo>
                  <a:cubicBezTo>
                    <a:pt x="104" y="155"/>
                    <a:pt x="111" y="147"/>
                    <a:pt x="120" y="139"/>
                  </a:cubicBezTo>
                  <a:cubicBezTo>
                    <a:pt x="125" y="134"/>
                    <a:pt x="134" y="134"/>
                    <a:pt x="134" y="134"/>
                  </a:cubicBezTo>
                  <a:cubicBezTo>
                    <a:pt x="168" y="134"/>
                    <a:pt x="168" y="134"/>
                    <a:pt x="168" y="134"/>
                  </a:cubicBezTo>
                  <a:cubicBezTo>
                    <a:pt x="157" y="173"/>
                    <a:pt x="129" y="195"/>
                    <a:pt x="86" y="195"/>
                  </a:cubicBezTo>
                  <a:cubicBezTo>
                    <a:pt x="29" y="195"/>
                    <a:pt x="0" y="159"/>
                    <a:pt x="0" y="98"/>
                  </a:cubicBezTo>
                  <a:cubicBezTo>
                    <a:pt x="0" y="37"/>
                    <a:pt x="29" y="0"/>
                    <a:pt x="86" y="0"/>
                  </a:cubicBezTo>
                  <a:cubicBezTo>
                    <a:pt x="129" y="0"/>
                    <a:pt x="158" y="23"/>
                    <a:pt x="168" y="62"/>
                  </a:cubicBezTo>
                  <a:cubicBezTo>
                    <a:pt x="170" y="68"/>
                    <a:pt x="171" y="76"/>
                    <a:pt x="172" y="84"/>
                  </a:cubicBezTo>
                  <a:lnTo>
                    <a:pt x="172" y="87"/>
                  </a:lnTo>
                  <a:close/>
                  <a:moveTo>
                    <a:pt x="86" y="41"/>
                  </a:moveTo>
                  <a:cubicBezTo>
                    <a:pt x="65" y="41"/>
                    <a:pt x="52" y="57"/>
                    <a:pt x="50" y="74"/>
                  </a:cubicBezTo>
                  <a:cubicBezTo>
                    <a:pt x="121" y="74"/>
                    <a:pt x="121" y="74"/>
                    <a:pt x="121" y="74"/>
                  </a:cubicBezTo>
                  <a:cubicBezTo>
                    <a:pt x="121" y="57"/>
                    <a:pt x="106" y="41"/>
                    <a:pt x="86"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7" name="Freeform 13"/>
            <p:cNvSpPr>
              <a:spLocks noEditPoints="1"/>
            </p:cNvSpPr>
            <p:nvPr/>
          </p:nvSpPr>
          <p:spPr bwMode="auto">
            <a:xfrm>
              <a:off x="4805363" y="2001838"/>
              <a:ext cx="592137" cy="731837"/>
            </a:xfrm>
            <a:custGeom>
              <a:avLst/>
              <a:gdLst>
                <a:gd name="T0" fmla="*/ 158 w 158"/>
                <a:gd name="T1" fmla="*/ 52 h 195"/>
                <a:gd name="T2" fmla="*/ 138 w 158"/>
                <a:gd name="T3" fmla="*/ 13 h 195"/>
                <a:gd name="T4" fmla="*/ 79 w 158"/>
                <a:gd name="T5" fmla="*/ 0 h 195"/>
                <a:gd name="T6" fmla="*/ 24 w 158"/>
                <a:gd name="T7" fmla="*/ 16 h 195"/>
                <a:gd name="T8" fmla="*/ 4 w 158"/>
                <a:gd name="T9" fmla="*/ 53 h 195"/>
                <a:gd name="T10" fmla="*/ 52 w 158"/>
                <a:gd name="T11" fmla="*/ 53 h 195"/>
                <a:gd name="T12" fmla="*/ 63 w 158"/>
                <a:gd name="T13" fmla="*/ 41 h 195"/>
                <a:gd name="T14" fmla="*/ 81 w 158"/>
                <a:gd name="T15" fmla="*/ 38 h 195"/>
                <a:gd name="T16" fmla="*/ 101 w 158"/>
                <a:gd name="T17" fmla="*/ 42 h 195"/>
                <a:gd name="T18" fmla="*/ 111 w 158"/>
                <a:gd name="T19" fmla="*/ 55 h 195"/>
                <a:gd name="T20" fmla="*/ 81 w 158"/>
                <a:gd name="T21" fmla="*/ 72 h 195"/>
                <a:gd name="T22" fmla="*/ 18 w 158"/>
                <a:gd name="T23" fmla="*/ 91 h 195"/>
                <a:gd name="T24" fmla="*/ 0 w 158"/>
                <a:gd name="T25" fmla="*/ 135 h 195"/>
                <a:gd name="T26" fmla="*/ 19 w 158"/>
                <a:gd name="T27" fmla="*/ 180 h 195"/>
                <a:gd name="T28" fmla="*/ 77 w 158"/>
                <a:gd name="T29" fmla="*/ 195 h 195"/>
                <a:gd name="T30" fmla="*/ 136 w 158"/>
                <a:gd name="T31" fmla="*/ 181 h 195"/>
                <a:gd name="T32" fmla="*/ 158 w 158"/>
                <a:gd name="T33" fmla="*/ 141 h 195"/>
                <a:gd name="T34" fmla="*/ 158 w 158"/>
                <a:gd name="T35" fmla="*/ 52 h 195"/>
                <a:gd name="T36" fmla="*/ 105 w 158"/>
                <a:gd name="T37" fmla="*/ 144 h 195"/>
                <a:gd name="T38" fmla="*/ 74 w 158"/>
                <a:gd name="T39" fmla="*/ 155 h 195"/>
                <a:gd name="T40" fmla="*/ 52 w 158"/>
                <a:gd name="T41" fmla="*/ 149 h 195"/>
                <a:gd name="T42" fmla="*/ 45 w 158"/>
                <a:gd name="T43" fmla="*/ 135 h 195"/>
                <a:gd name="T44" fmla="*/ 50 w 158"/>
                <a:gd name="T45" fmla="*/ 122 h 195"/>
                <a:gd name="T46" fmla="*/ 81 w 158"/>
                <a:gd name="T47" fmla="*/ 110 h 195"/>
                <a:gd name="T48" fmla="*/ 112 w 158"/>
                <a:gd name="T49" fmla="*/ 99 h 195"/>
                <a:gd name="T50" fmla="*/ 112 w 158"/>
                <a:gd name="T51" fmla="*/ 114 h 195"/>
                <a:gd name="T52" fmla="*/ 105 w 158"/>
                <a:gd name="T53" fmla="*/ 14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95">
                  <a:moveTo>
                    <a:pt x="158" y="52"/>
                  </a:moveTo>
                  <a:cubicBezTo>
                    <a:pt x="158" y="36"/>
                    <a:pt x="151" y="23"/>
                    <a:pt x="138" y="13"/>
                  </a:cubicBezTo>
                  <a:cubicBezTo>
                    <a:pt x="125" y="5"/>
                    <a:pt x="105" y="0"/>
                    <a:pt x="79" y="0"/>
                  </a:cubicBezTo>
                  <a:cubicBezTo>
                    <a:pt x="55" y="0"/>
                    <a:pt x="37" y="6"/>
                    <a:pt x="24" y="16"/>
                  </a:cubicBezTo>
                  <a:cubicBezTo>
                    <a:pt x="13" y="25"/>
                    <a:pt x="6" y="38"/>
                    <a:pt x="4" y="53"/>
                  </a:cubicBezTo>
                  <a:cubicBezTo>
                    <a:pt x="52" y="53"/>
                    <a:pt x="52" y="53"/>
                    <a:pt x="52" y="53"/>
                  </a:cubicBezTo>
                  <a:cubicBezTo>
                    <a:pt x="54" y="47"/>
                    <a:pt x="58" y="43"/>
                    <a:pt x="63" y="41"/>
                  </a:cubicBezTo>
                  <a:cubicBezTo>
                    <a:pt x="68" y="39"/>
                    <a:pt x="74" y="38"/>
                    <a:pt x="81" y="38"/>
                  </a:cubicBezTo>
                  <a:cubicBezTo>
                    <a:pt x="89" y="38"/>
                    <a:pt x="95" y="39"/>
                    <a:pt x="101" y="42"/>
                  </a:cubicBezTo>
                  <a:cubicBezTo>
                    <a:pt x="108" y="44"/>
                    <a:pt x="111" y="48"/>
                    <a:pt x="111" y="55"/>
                  </a:cubicBezTo>
                  <a:cubicBezTo>
                    <a:pt x="111" y="63"/>
                    <a:pt x="101" y="70"/>
                    <a:pt x="81" y="72"/>
                  </a:cubicBezTo>
                  <a:cubicBezTo>
                    <a:pt x="56" y="76"/>
                    <a:pt x="36" y="78"/>
                    <a:pt x="18" y="91"/>
                  </a:cubicBezTo>
                  <a:cubicBezTo>
                    <a:pt x="7" y="100"/>
                    <a:pt x="0" y="115"/>
                    <a:pt x="0" y="135"/>
                  </a:cubicBezTo>
                  <a:cubicBezTo>
                    <a:pt x="0" y="155"/>
                    <a:pt x="6" y="170"/>
                    <a:pt x="19" y="180"/>
                  </a:cubicBezTo>
                  <a:cubicBezTo>
                    <a:pt x="30" y="188"/>
                    <a:pt x="48" y="195"/>
                    <a:pt x="77" y="195"/>
                  </a:cubicBezTo>
                  <a:cubicBezTo>
                    <a:pt x="103" y="195"/>
                    <a:pt x="123" y="189"/>
                    <a:pt x="136" y="181"/>
                  </a:cubicBezTo>
                  <a:cubicBezTo>
                    <a:pt x="150" y="171"/>
                    <a:pt x="158" y="160"/>
                    <a:pt x="158" y="141"/>
                  </a:cubicBezTo>
                  <a:lnTo>
                    <a:pt x="158" y="52"/>
                  </a:lnTo>
                  <a:close/>
                  <a:moveTo>
                    <a:pt x="105" y="144"/>
                  </a:moveTo>
                  <a:cubicBezTo>
                    <a:pt x="98" y="152"/>
                    <a:pt x="87" y="155"/>
                    <a:pt x="74" y="155"/>
                  </a:cubicBezTo>
                  <a:cubicBezTo>
                    <a:pt x="70" y="155"/>
                    <a:pt x="57" y="154"/>
                    <a:pt x="52" y="149"/>
                  </a:cubicBezTo>
                  <a:cubicBezTo>
                    <a:pt x="48" y="145"/>
                    <a:pt x="45" y="142"/>
                    <a:pt x="45" y="135"/>
                  </a:cubicBezTo>
                  <a:cubicBezTo>
                    <a:pt x="45" y="130"/>
                    <a:pt x="47" y="125"/>
                    <a:pt x="50" y="122"/>
                  </a:cubicBezTo>
                  <a:cubicBezTo>
                    <a:pt x="57" y="114"/>
                    <a:pt x="65" y="113"/>
                    <a:pt x="81" y="110"/>
                  </a:cubicBezTo>
                  <a:cubicBezTo>
                    <a:pt x="92" y="107"/>
                    <a:pt x="106" y="103"/>
                    <a:pt x="112" y="99"/>
                  </a:cubicBezTo>
                  <a:cubicBezTo>
                    <a:pt x="112" y="114"/>
                    <a:pt x="112" y="114"/>
                    <a:pt x="112" y="114"/>
                  </a:cubicBezTo>
                  <a:cubicBezTo>
                    <a:pt x="112" y="126"/>
                    <a:pt x="113" y="137"/>
                    <a:pt x="105"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sp>
          <p:nvSpPr>
            <p:cNvPr id="18" name="Freeform 14"/>
            <p:cNvSpPr>
              <a:spLocks noEditPoints="1"/>
            </p:cNvSpPr>
            <p:nvPr/>
          </p:nvSpPr>
          <p:spPr bwMode="auto">
            <a:xfrm>
              <a:off x="5441950" y="2006600"/>
              <a:ext cx="142875" cy="146050"/>
            </a:xfrm>
            <a:custGeom>
              <a:avLst/>
              <a:gdLst>
                <a:gd name="T0" fmla="*/ 19 w 38"/>
                <a:gd name="T1" fmla="*/ 0 h 39"/>
                <a:gd name="T2" fmla="*/ 38 w 38"/>
                <a:gd name="T3" fmla="*/ 20 h 39"/>
                <a:gd name="T4" fmla="*/ 19 w 38"/>
                <a:gd name="T5" fmla="*/ 39 h 39"/>
                <a:gd name="T6" fmla="*/ 0 w 38"/>
                <a:gd name="T7" fmla="*/ 20 h 39"/>
                <a:gd name="T8" fmla="*/ 19 w 38"/>
                <a:gd name="T9" fmla="*/ 0 h 39"/>
                <a:gd name="T10" fmla="*/ 19 w 38"/>
                <a:gd name="T11" fmla="*/ 36 h 39"/>
                <a:gd name="T12" fmla="*/ 34 w 38"/>
                <a:gd name="T13" fmla="*/ 20 h 39"/>
                <a:gd name="T14" fmla="*/ 19 w 38"/>
                <a:gd name="T15" fmla="*/ 3 h 39"/>
                <a:gd name="T16" fmla="*/ 3 w 38"/>
                <a:gd name="T17" fmla="*/ 20 h 39"/>
                <a:gd name="T18" fmla="*/ 19 w 38"/>
                <a:gd name="T19" fmla="*/ 36 h 39"/>
                <a:gd name="T20" fmla="*/ 19 w 38"/>
                <a:gd name="T21" fmla="*/ 23 h 39"/>
                <a:gd name="T22" fmla="*/ 15 w 38"/>
                <a:gd name="T23" fmla="*/ 23 h 39"/>
                <a:gd name="T24" fmla="*/ 15 w 38"/>
                <a:gd name="T25" fmla="*/ 31 h 39"/>
                <a:gd name="T26" fmla="*/ 11 w 38"/>
                <a:gd name="T27" fmla="*/ 31 h 39"/>
                <a:gd name="T28" fmla="*/ 11 w 38"/>
                <a:gd name="T29" fmla="*/ 9 h 39"/>
                <a:gd name="T30" fmla="*/ 18 w 38"/>
                <a:gd name="T31" fmla="*/ 9 h 39"/>
                <a:gd name="T32" fmla="*/ 27 w 38"/>
                <a:gd name="T33" fmla="*/ 15 h 39"/>
                <a:gd name="T34" fmla="*/ 23 w 38"/>
                <a:gd name="T35" fmla="*/ 22 h 39"/>
                <a:gd name="T36" fmla="*/ 27 w 38"/>
                <a:gd name="T37" fmla="*/ 31 h 39"/>
                <a:gd name="T38" fmla="*/ 23 w 38"/>
                <a:gd name="T39" fmla="*/ 31 h 39"/>
                <a:gd name="T40" fmla="*/ 19 w 38"/>
                <a:gd name="T41" fmla="*/ 23 h 39"/>
                <a:gd name="T42" fmla="*/ 15 w 38"/>
                <a:gd name="T43" fmla="*/ 19 h 39"/>
                <a:gd name="T44" fmla="*/ 19 w 38"/>
                <a:gd name="T45" fmla="*/ 19 h 39"/>
                <a:gd name="T46" fmla="*/ 23 w 38"/>
                <a:gd name="T47" fmla="*/ 16 h 39"/>
                <a:gd name="T48" fmla="*/ 18 w 38"/>
                <a:gd name="T49" fmla="*/ 12 h 39"/>
                <a:gd name="T50" fmla="*/ 15 w 38"/>
                <a:gd name="T51" fmla="*/ 12 h 39"/>
                <a:gd name="T52" fmla="*/ 15 w 38"/>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9">
                  <a:moveTo>
                    <a:pt x="19" y="0"/>
                  </a:moveTo>
                  <a:cubicBezTo>
                    <a:pt x="30" y="0"/>
                    <a:pt x="38" y="9"/>
                    <a:pt x="38" y="20"/>
                  </a:cubicBezTo>
                  <a:cubicBezTo>
                    <a:pt x="38" y="30"/>
                    <a:pt x="30" y="39"/>
                    <a:pt x="19" y="39"/>
                  </a:cubicBezTo>
                  <a:cubicBezTo>
                    <a:pt x="7" y="39"/>
                    <a:pt x="0" y="30"/>
                    <a:pt x="0" y="20"/>
                  </a:cubicBezTo>
                  <a:cubicBezTo>
                    <a:pt x="0" y="9"/>
                    <a:pt x="7" y="0"/>
                    <a:pt x="19" y="0"/>
                  </a:cubicBezTo>
                  <a:close/>
                  <a:moveTo>
                    <a:pt x="19" y="36"/>
                  </a:moveTo>
                  <a:cubicBezTo>
                    <a:pt x="28" y="36"/>
                    <a:pt x="34" y="29"/>
                    <a:pt x="34" y="20"/>
                  </a:cubicBezTo>
                  <a:cubicBezTo>
                    <a:pt x="34" y="11"/>
                    <a:pt x="28" y="3"/>
                    <a:pt x="19" y="3"/>
                  </a:cubicBezTo>
                  <a:cubicBezTo>
                    <a:pt x="10" y="3"/>
                    <a:pt x="3" y="11"/>
                    <a:pt x="3" y="20"/>
                  </a:cubicBezTo>
                  <a:cubicBezTo>
                    <a:pt x="3" y="29"/>
                    <a:pt x="10" y="36"/>
                    <a:pt x="19" y="36"/>
                  </a:cubicBezTo>
                  <a:close/>
                  <a:moveTo>
                    <a:pt x="19" y="23"/>
                  </a:moveTo>
                  <a:cubicBezTo>
                    <a:pt x="15" y="23"/>
                    <a:pt x="15" y="23"/>
                    <a:pt x="15" y="23"/>
                  </a:cubicBezTo>
                  <a:cubicBezTo>
                    <a:pt x="15" y="31"/>
                    <a:pt x="15" y="31"/>
                    <a:pt x="15" y="31"/>
                  </a:cubicBezTo>
                  <a:cubicBezTo>
                    <a:pt x="11" y="31"/>
                    <a:pt x="11" y="31"/>
                    <a:pt x="11" y="31"/>
                  </a:cubicBezTo>
                  <a:cubicBezTo>
                    <a:pt x="11" y="9"/>
                    <a:pt x="11" y="9"/>
                    <a:pt x="11" y="9"/>
                  </a:cubicBezTo>
                  <a:cubicBezTo>
                    <a:pt x="18" y="9"/>
                    <a:pt x="18" y="9"/>
                    <a:pt x="18" y="9"/>
                  </a:cubicBezTo>
                  <a:cubicBezTo>
                    <a:pt x="24" y="9"/>
                    <a:pt x="27" y="10"/>
                    <a:pt x="27" y="15"/>
                  </a:cubicBezTo>
                  <a:cubicBezTo>
                    <a:pt x="27" y="19"/>
                    <a:pt x="26" y="21"/>
                    <a:pt x="23" y="22"/>
                  </a:cubicBezTo>
                  <a:cubicBezTo>
                    <a:pt x="27" y="31"/>
                    <a:pt x="27" y="31"/>
                    <a:pt x="27" y="31"/>
                  </a:cubicBezTo>
                  <a:cubicBezTo>
                    <a:pt x="23" y="31"/>
                    <a:pt x="23" y="31"/>
                    <a:pt x="23" y="31"/>
                  </a:cubicBezTo>
                  <a:lnTo>
                    <a:pt x="19" y="23"/>
                  </a:lnTo>
                  <a:close/>
                  <a:moveTo>
                    <a:pt x="15" y="19"/>
                  </a:moveTo>
                  <a:cubicBezTo>
                    <a:pt x="19" y="19"/>
                    <a:pt x="19" y="19"/>
                    <a:pt x="19" y="19"/>
                  </a:cubicBezTo>
                  <a:cubicBezTo>
                    <a:pt x="22" y="19"/>
                    <a:pt x="23" y="18"/>
                    <a:pt x="23" y="16"/>
                  </a:cubicBezTo>
                  <a:cubicBezTo>
                    <a:pt x="23" y="13"/>
                    <a:pt x="21" y="12"/>
                    <a:pt x="18" y="12"/>
                  </a:cubicBezTo>
                  <a:cubicBezTo>
                    <a:pt x="15" y="12"/>
                    <a:pt x="15" y="12"/>
                    <a:pt x="15" y="12"/>
                  </a:cubicBezTo>
                  <a:lnTo>
                    <a:pt x="1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93"/>
              <a:endParaRPr lang="en-US" sz="2400">
                <a:solidFill>
                  <a:srgbClr val="004169"/>
                </a:solidFill>
              </a:endParaRPr>
            </a:p>
          </p:txBody>
        </p:sp>
      </p:grpSp>
      <p:grpSp>
        <p:nvGrpSpPr>
          <p:cNvPr id="51" name="Group 50"/>
          <p:cNvGrpSpPr/>
          <p:nvPr userDrawn="1"/>
        </p:nvGrpSpPr>
        <p:grpSpPr>
          <a:xfrm>
            <a:off x="509985" y="6385629"/>
            <a:ext cx="1164827" cy="226840"/>
            <a:chOff x="382588" y="4784726"/>
            <a:chExt cx="896938" cy="174625"/>
          </a:xfrm>
          <a:solidFill>
            <a:schemeClr val="bg1"/>
          </a:solidFill>
        </p:grpSpPr>
        <p:sp>
          <p:nvSpPr>
            <p:cNvPr id="52" name="Freeform 15"/>
            <p:cNvSpPr>
              <a:spLocks/>
            </p:cNvSpPr>
            <p:nvPr userDrawn="1"/>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6"/>
            <p:cNvSpPr>
              <a:spLocks/>
            </p:cNvSpPr>
            <p:nvPr userDrawn="1"/>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7"/>
            <p:cNvSpPr>
              <a:spLocks noEditPoints="1"/>
            </p:cNvSpPr>
            <p:nvPr userDrawn="1"/>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8"/>
            <p:cNvSpPr>
              <a:spLocks/>
            </p:cNvSpPr>
            <p:nvPr userDrawn="1"/>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9"/>
            <p:cNvSpPr>
              <a:spLocks/>
            </p:cNvSpPr>
            <p:nvPr userDrawn="1"/>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0"/>
            <p:cNvSpPr>
              <a:spLocks noEditPoints="1"/>
            </p:cNvSpPr>
            <p:nvPr userDrawn="1"/>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1"/>
            <p:cNvSpPr>
              <a:spLocks noEditPoints="1"/>
            </p:cNvSpPr>
            <p:nvPr userDrawn="1"/>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
            <p:cNvSpPr>
              <a:spLocks noEditPoints="1"/>
            </p:cNvSpPr>
            <p:nvPr userDrawn="1"/>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0" name="Rectangle 59"/>
          <p:cNvSpPr/>
          <p:nvPr userDrawn="1"/>
        </p:nvSpPr>
        <p:spPr>
          <a:xfrm>
            <a:off x="381000" y="6362700"/>
            <a:ext cx="1473200" cy="296415"/>
          </a:xfrm>
          <a:prstGeom prst="rect">
            <a:avLst/>
          </a:prstGeom>
          <a:solidFill>
            <a:srgbClr val="29A7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userDrawn="1"/>
        </p:nvSpPr>
        <p:spPr>
          <a:xfrm>
            <a:off x="-1" y="6311900"/>
            <a:ext cx="12188825" cy="5461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6" name="Group 45"/>
          <p:cNvGrpSpPr/>
          <p:nvPr userDrawn="1"/>
        </p:nvGrpSpPr>
        <p:grpSpPr>
          <a:xfrm>
            <a:off x="7099301" y="172976"/>
            <a:ext cx="4795838" cy="6694549"/>
            <a:chOff x="7573963" y="693738"/>
            <a:chExt cx="4422775" cy="6173787"/>
          </a:xfrm>
          <a:solidFill>
            <a:srgbClr val="005586"/>
          </a:solidFill>
        </p:grpSpPr>
        <p:sp>
          <p:nvSpPr>
            <p:cNvPr id="47" name="Freeform 3"/>
            <p:cNvSpPr>
              <a:spLocks noChangeArrowheads="1"/>
            </p:cNvSpPr>
            <p:nvPr/>
          </p:nvSpPr>
          <p:spPr bwMode="auto">
            <a:xfrm>
              <a:off x="11466513" y="1619250"/>
              <a:ext cx="61913" cy="984250"/>
            </a:xfrm>
            <a:custGeom>
              <a:avLst/>
              <a:gdLst>
                <a:gd name="T0" fmla="*/ 0 w 175"/>
                <a:gd name="T1" fmla="*/ 0 h 2739"/>
                <a:gd name="T2" fmla="*/ 0 w 175"/>
                <a:gd name="T3" fmla="*/ 2738 h 2739"/>
                <a:gd name="T4" fmla="*/ 174 w 175"/>
                <a:gd name="T5" fmla="*/ 2738 h 2739"/>
                <a:gd name="T6" fmla="*/ 174 w 175"/>
                <a:gd name="T7" fmla="*/ 272 h 2739"/>
                <a:gd name="T8" fmla="*/ 174 w 175"/>
                <a:gd name="T9" fmla="*/ 272 h 2739"/>
                <a:gd name="T10" fmla="*/ 136 w 175"/>
                <a:gd name="T11" fmla="*/ 250 h 2739"/>
                <a:gd name="T12" fmla="*/ 103 w 175"/>
                <a:gd name="T13" fmla="*/ 223 h 2739"/>
                <a:gd name="T14" fmla="*/ 76 w 175"/>
                <a:gd name="T15" fmla="*/ 196 h 2739"/>
                <a:gd name="T16" fmla="*/ 49 w 175"/>
                <a:gd name="T17" fmla="*/ 164 h 2739"/>
                <a:gd name="T18" fmla="*/ 27 w 175"/>
                <a:gd name="T19" fmla="*/ 125 h 2739"/>
                <a:gd name="T20" fmla="*/ 11 w 175"/>
                <a:gd name="T21" fmla="*/ 87 h 2739"/>
                <a:gd name="T22" fmla="*/ 5 w 175"/>
                <a:gd name="T23" fmla="*/ 44 h 2739"/>
                <a:gd name="T24" fmla="*/ 0 w 175"/>
                <a:gd name="T25" fmla="*/ 0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2739">
                  <a:moveTo>
                    <a:pt x="0" y="0"/>
                  </a:moveTo>
                  <a:lnTo>
                    <a:pt x="0" y="2738"/>
                  </a:lnTo>
                  <a:lnTo>
                    <a:pt x="174" y="2738"/>
                  </a:lnTo>
                  <a:lnTo>
                    <a:pt x="174" y="272"/>
                  </a:lnTo>
                  <a:lnTo>
                    <a:pt x="174" y="272"/>
                  </a:lnTo>
                  <a:lnTo>
                    <a:pt x="136" y="250"/>
                  </a:lnTo>
                  <a:lnTo>
                    <a:pt x="103" y="223"/>
                  </a:lnTo>
                  <a:lnTo>
                    <a:pt x="76" y="196"/>
                  </a:lnTo>
                  <a:lnTo>
                    <a:pt x="49" y="164"/>
                  </a:lnTo>
                  <a:lnTo>
                    <a:pt x="27" y="125"/>
                  </a:lnTo>
                  <a:lnTo>
                    <a:pt x="11" y="87"/>
                  </a:lnTo>
                  <a:lnTo>
                    <a:pt x="5" y="4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8" name="Freeform 4"/>
            <p:cNvSpPr>
              <a:spLocks noChangeArrowheads="1"/>
            </p:cNvSpPr>
            <p:nvPr/>
          </p:nvSpPr>
          <p:spPr bwMode="auto">
            <a:xfrm>
              <a:off x="10220325" y="4595813"/>
              <a:ext cx="61913" cy="168275"/>
            </a:xfrm>
            <a:custGeom>
              <a:avLst/>
              <a:gdLst>
                <a:gd name="T0" fmla="*/ 0 w 175"/>
                <a:gd name="T1" fmla="*/ 273 h 474"/>
                <a:gd name="T2" fmla="*/ 0 w 175"/>
                <a:gd name="T3" fmla="*/ 473 h 474"/>
                <a:gd name="T4" fmla="*/ 174 w 175"/>
                <a:gd name="T5" fmla="*/ 473 h 474"/>
                <a:gd name="T6" fmla="*/ 174 w 175"/>
                <a:gd name="T7" fmla="*/ 0 h 474"/>
                <a:gd name="T8" fmla="*/ 174 w 175"/>
                <a:gd name="T9" fmla="*/ 0 h 474"/>
                <a:gd name="T10" fmla="*/ 174 w 175"/>
                <a:gd name="T11" fmla="*/ 44 h 474"/>
                <a:gd name="T12" fmla="*/ 163 w 175"/>
                <a:gd name="T13" fmla="*/ 88 h 474"/>
                <a:gd name="T14" fmla="*/ 147 w 175"/>
                <a:gd name="T15" fmla="*/ 125 h 474"/>
                <a:gd name="T16" fmla="*/ 125 w 175"/>
                <a:gd name="T17" fmla="*/ 164 h 474"/>
                <a:gd name="T18" fmla="*/ 103 w 175"/>
                <a:gd name="T19" fmla="*/ 196 h 474"/>
                <a:gd name="T20" fmla="*/ 71 w 175"/>
                <a:gd name="T21" fmla="*/ 229 h 474"/>
                <a:gd name="T22" fmla="*/ 38 w 175"/>
                <a:gd name="T23" fmla="*/ 250 h 474"/>
                <a:gd name="T24" fmla="*/ 0 w 175"/>
                <a:gd name="T25" fmla="*/ 273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474">
                  <a:moveTo>
                    <a:pt x="0" y="273"/>
                  </a:moveTo>
                  <a:lnTo>
                    <a:pt x="0" y="473"/>
                  </a:lnTo>
                  <a:lnTo>
                    <a:pt x="174" y="473"/>
                  </a:lnTo>
                  <a:lnTo>
                    <a:pt x="174" y="0"/>
                  </a:lnTo>
                  <a:lnTo>
                    <a:pt x="174" y="0"/>
                  </a:lnTo>
                  <a:lnTo>
                    <a:pt x="174" y="44"/>
                  </a:lnTo>
                  <a:lnTo>
                    <a:pt x="163" y="88"/>
                  </a:lnTo>
                  <a:lnTo>
                    <a:pt x="147" y="125"/>
                  </a:lnTo>
                  <a:lnTo>
                    <a:pt x="125" y="164"/>
                  </a:lnTo>
                  <a:lnTo>
                    <a:pt x="103" y="196"/>
                  </a:lnTo>
                  <a:lnTo>
                    <a:pt x="71" y="229"/>
                  </a:lnTo>
                  <a:lnTo>
                    <a:pt x="38" y="250"/>
                  </a:lnTo>
                  <a:lnTo>
                    <a:pt x="0" y="27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9" name="Freeform 5"/>
            <p:cNvSpPr>
              <a:spLocks noChangeArrowheads="1"/>
            </p:cNvSpPr>
            <p:nvPr/>
          </p:nvSpPr>
          <p:spPr bwMode="auto">
            <a:xfrm>
              <a:off x="8662988" y="6008688"/>
              <a:ext cx="60325" cy="261937"/>
            </a:xfrm>
            <a:custGeom>
              <a:avLst/>
              <a:gdLst>
                <a:gd name="T0" fmla="*/ 0 w 174"/>
                <a:gd name="T1" fmla="*/ 271 h 734"/>
                <a:gd name="T2" fmla="*/ 0 w 174"/>
                <a:gd name="T3" fmla="*/ 733 h 734"/>
                <a:gd name="T4" fmla="*/ 173 w 174"/>
                <a:gd name="T5" fmla="*/ 733 h 734"/>
                <a:gd name="T6" fmla="*/ 173 w 174"/>
                <a:gd name="T7" fmla="*/ 0 h 734"/>
                <a:gd name="T8" fmla="*/ 173 w 174"/>
                <a:gd name="T9" fmla="*/ 0 h 734"/>
                <a:gd name="T10" fmla="*/ 173 w 174"/>
                <a:gd name="T11" fmla="*/ 43 h 734"/>
                <a:gd name="T12" fmla="*/ 162 w 174"/>
                <a:gd name="T13" fmla="*/ 87 h 734"/>
                <a:gd name="T14" fmla="*/ 146 w 174"/>
                <a:gd name="T15" fmla="*/ 125 h 734"/>
                <a:gd name="T16" fmla="*/ 130 w 174"/>
                <a:gd name="T17" fmla="*/ 163 h 734"/>
                <a:gd name="T18" fmla="*/ 102 w 174"/>
                <a:gd name="T19" fmla="*/ 196 h 734"/>
                <a:gd name="T20" fmla="*/ 70 w 174"/>
                <a:gd name="T21" fmla="*/ 228 h 734"/>
                <a:gd name="T22" fmla="*/ 37 w 174"/>
                <a:gd name="T23" fmla="*/ 250 h 734"/>
                <a:gd name="T24" fmla="*/ 0 w 174"/>
                <a:gd name="T25" fmla="*/ 27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734">
                  <a:moveTo>
                    <a:pt x="0" y="271"/>
                  </a:moveTo>
                  <a:lnTo>
                    <a:pt x="0" y="733"/>
                  </a:lnTo>
                  <a:lnTo>
                    <a:pt x="173" y="733"/>
                  </a:lnTo>
                  <a:lnTo>
                    <a:pt x="173" y="0"/>
                  </a:lnTo>
                  <a:lnTo>
                    <a:pt x="173" y="0"/>
                  </a:lnTo>
                  <a:lnTo>
                    <a:pt x="173" y="43"/>
                  </a:lnTo>
                  <a:lnTo>
                    <a:pt x="162" y="87"/>
                  </a:lnTo>
                  <a:lnTo>
                    <a:pt x="146" y="125"/>
                  </a:lnTo>
                  <a:lnTo>
                    <a:pt x="130" y="163"/>
                  </a:lnTo>
                  <a:lnTo>
                    <a:pt x="102" y="196"/>
                  </a:lnTo>
                  <a:lnTo>
                    <a:pt x="70" y="228"/>
                  </a:lnTo>
                  <a:lnTo>
                    <a:pt x="37" y="250"/>
                  </a:lnTo>
                  <a:lnTo>
                    <a:pt x="0" y="27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0" name="Freeform 6"/>
            <p:cNvSpPr>
              <a:spLocks noChangeArrowheads="1"/>
            </p:cNvSpPr>
            <p:nvPr/>
          </p:nvSpPr>
          <p:spPr bwMode="auto">
            <a:xfrm>
              <a:off x="11310938" y="2573338"/>
              <a:ext cx="374650" cy="217487"/>
            </a:xfrm>
            <a:custGeom>
              <a:avLst/>
              <a:gdLst>
                <a:gd name="T0" fmla="*/ 521 w 1043"/>
                <a:gd name="T1" fmla="*/ 609 h 610"/>
                <a:gd name="T2" fmla="*/ 488 w 1043"/>
                <a:gd name="T3" fmla="*/ 604 h 610"/>
                <a:gd name="T4" fmla="*/ 472 w 1043"/>
                <a:gd name="T5" fmla="*/ 593 h 610"/>
                <a:gd name="T6" fmla="*/ 461 w 1043"/>
                <a:gd name="T7" fmla="*/ 581 h 610"/>
                <a:gd name="T8" fmla="*/ 27 w 1043"/>
                <a:gd name="T9" fmla="*/ 152 h 610"/>
                <a:gd name="T10" fmla="*/ 10 w 1043"/>
                <a:gd name="T11" fmla="*/ 131 h 610"/>
                <a:gd name="T12" fmla="*/ 0 w 1043"/>
                <a:gd name="T13" fmla="*/ 104 h 610"/>
                <a:gd name="T14" fmla="*/ 0 w 1043"/>
                <a:gd name="T15" fmla="*/ 82 h 610"/>
                <a:gd name="T16" fmla="*/ 5 w 1043"/>
                <a:gd name="T17" fmla="*/ 55 h 610"/>
                <a:gd name="T18" fmla="*/ 21 w 1043"/>
                <a:gd name="T19" fmla="*/ 33 h 610"/>
                <a:gd name="T20" fmla="*/ 37 w 1043"/>
                <a:gd name="T21" fmla="*/ 17 h 610"/>
                <a:gd name="T22" fmla="*/ 65 w 1043"/>
                <a:gd name="T23" fmla="*/ 6 h 610"/>
                <a:gd name="T24" fmla="*/ 86 w 1043"/>
                <a:gd name="T25" fmla="*/ 0 h 610"/>
                <a:gd name="T26" fmla="*/ 955 w 1043"/>
                <a:gd name="T27" fmla="*/ 0 h 610"/>
                <a:gd name="T28" fmla="*/ 977 w 1043"/>
                <a:gd name="T29" fmla="*/ 6 h 610"/>
                <a:gd name="T30" fmla="*/ 1004 w 1043"/>
                <a:gd name="T31" fmla="*/ 17 h 610"/>
                <a:gd name="T32" fmla="*/ 1020 w 1043"/>
                <a:gd name="T33" fmla="*/ 33 h 610"/>
                <a:gd name="T34" fmla="*/ 1031 w 1043"/>
                <a:gd name="T35" fmla="*/ 55 h 610"/>
                <a:gd name="T36" fmla="*/ 1042 w 1043"/>
                <a:gd name="T37" fmla="*/ 82 h 610"/>
                <a:gd name="T38" fmla="*/ 1037 w 1043"/>
                <a:gd name="T39" fmla="*/ 104 h 610"/>
                <a:gd name="T40" fmla="*/ 1031 w 1043"/>
                <a:gd name="T41" fmla="*/ 131 h 610"/>
                <a:gd name="T42" fmla="*/ 1014 w 1043"/>
                <a:gd name="T43" fmla="*/ 152 h 610"/>
                <a:gd name="T44" fmla="*/ 581 w 1043"/>
                <a:gd name="T45" fmla="*/ 581 h 610"/>
                <a:gd name="T46" fmla="*/ 570 w 1043"/>
                <a:gd name="T47" fmla="*/ 593 h 610"/>
                <a:gd name="T48" fmla="*/ 553 w 1043"/>
                <a:gd name="T49" fmla="*/ 604 h 610"/>
                <a:gd name="T50" fmla="*/ 521 w 1043"/>
                <a:gd name="T51" fmla="*/ 609 h 610"/>
                <a:gd name="T52" fmla="*/ 298 w 1043"/>
                <a:gd name="T53" fmla="*/ 174 h 610"/>
                <a:gd name="T54" fmla="*/ 521 w 1043"/>
                <a:gd name="T55" fmla="*/ 397 h 610"/>
                <a:gd name="T56" fmla="*/ 743 w 1043"/>
                <a:gd name="T57" fmla="*/ 174 h 610"/>
                <a:gd name="T58" fmla="*/ 298 w 1043"/>
                <a:gd name="T59" fmla="*/ 17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3" h="610">
                  <a:moveTo>
                    <a:pt x="521" y="609"/>
                  </a:moveTo>
                  <a:lnTo>
                    <a:pt x="488" y="604"/>
                  </a:lnTo>
                  <a:lnTo>
                    <a:pt x="472" y="593"/>
                  </a:lnTo>
                  <a:lnTo>
                    <a:pt x="461" y="581"/>
                  </a:lnTo>
                  <a:lnTo>
                    <a:pt x="27" y="152"/>
                  </a:lnTo>
                  <a:lnTo>
                    <a:pt x="10" y="131"/>
                  </a:lnTo>
                  <a:lnTo>
                    <a:pt x="0" y="104"/>
                  </a:lnTo>
                  <a:lnTo>
                    <a:pt x="0" y="82"/>
                  </a:lnTo>
                  <a:lnTo>
                    <a:pt x="5" y="55"/>
                  </a:lnTo>
                  <a:lnTo>
                    <a:pt x="21" y="33"/>
                  </a:lnTo>
                  <a:lnTo>
                    <a:pt x="37" y="17"/>
                  </a:lnTo>
                  <a:lnTo>
                    <a:pt x="65" y="6"/>
                  </a:lnTo>
                  <a:lnTo>
                    <a:pt x="86" y="0"/>
                  </a:lnTo>
                  <a:lnTo>
                    <a:pt x="955" y="0"/>
                  </a:lnTo>
                  <a:lnTo>
                    <a:pt x="977" y="6"/>
                  </a:lnTo>
                  <a:lnTo>
                    <a:pt x="1004" y="17"/>
                  </a:lnTo>
                  <a:lnTo>
                    <a:pt x="1020" y="33"/>
                  </a:lnTo>
                  <a:lnTo>
                    <a:pt x="1031" y="55"/>
                  </a:lnTo>
                  <a:lnTo>
                    <a:pt x="1042" y="82"/>
                  </a:lnTo>
                  <a:lnTo>
                    <a:pt x="1037" y="104"/>
                  </a:lnTo>
                  <a:lnTo>
                    <a:pt x="1031" y="131"/>
                  </a:lnTo>
                  <a:lnTo>
                    <a:pt x="1014" y="152"/>
                  </a:lnTo>
                  <a:lnTo>
                    <a:pt x="581" y="581"/>
                  </a:lnTo>
                  <a:lnTo>
                    <a:pt x="570" y="593"/>
                  </a:lnTo>
                  <a:lnTo>
                    <a:pt x="553" y="604"/>
                  </a:lnTo>
                  <a:lnTo>
                    <a:pt x="521" y="609"/>
                  </a:lnTo>
                  <a:close/>
                  <a:moveTo>
                    <a:pt x="298" y="174"/>
                  </a:moveTo>
                  <a:lnTo>
                    <a:pt x="521" y="397"/>
                  </a:lnTo>
                  <a:lnTo>
                    <a:pt x="743" y="174"/>
                  </a:lnTo>
                  <a:lnTo>
                    <a:pt x="298" y="1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1" name="Freeform 7"/>
            <p:cNvSpPr>
              <a:spLocks noChangeArrowheads="1"/>
            </p:cNvSpPr>
            <p:nvPr/>
          </p:nvSpPr>
          <p:spPr bwMode="auto">
            <a:xfrm>
              <a:off x="11156950" y="1960563"/>
              <a:ext cx="60325" cy="4141787"/>
            </a:xfrm>
            <a:custGeom>
              <a:avLst/>
              <a:gdLst>
                <a:gd name="T0" fmla="*/ 0 w 174"/>
                <a:gd name="T1" fmla="*/ 2928 h 11511"/>
                <a:gd name="T2" fmla="*/ 0 w 174"/>
                <a:gd name="T3" fmla="*/ 2928 h 11511"/>
                <a:gd name="T4" fmla="*/ 0 w 174"/>
                <a:gd name="T5" fmla="*/ 2885 h 11511"/>
                <a:gd name="T6" fmla="*/ 10 w 174"/>
                <a:gd name="T7" fmla="*/ 2841 h 11511"/>
                <a:gd name="T8" fmla="*/ 27 w 174"/>
                <a:gd name="T9" fmla="*/ 2803 h 11511"/>
                <a:gd name="T10" fmla="*/ 43 w 174"/>
                <a:gd name="T11" fmla="*/ 2765 h 11511"/>
                <a:gd name="T12" fmla="*/ 70 w 174"/>
                <a:gd name="T13" fmla="*/ 2733 h 11511"/>
                <a:gd name="T14" fmla="*/ 103 w 174"/>
                <a:gd name="T15" fmla="*/ 2700 h 11511"/>
                <a:gd name="T16" fmla="*/ 135 w 174"/>
                <a:gd name="T17" fmla="*/ 2678 h 11511"/>
                <a:gd name="T18" fmla="*/ 173 w 174"/>
                <a:gd name="T19" fmla="*/ 2656 h 11511"/>
                <a:gd name="T20" fmla="*/ 173 w 174"/>
                <a:gd name="T21" fmla="*/ 0 h 11511"/>
                <a:gd name="T22" fmla="*/ 0 w 174"/>
                <a:gd name="T23" fmla="*/ 0 h 11511"/>
                <a:gd name="T24" fmla="*/ 0 w 174"/>
                <a:gd name="T25" fmla="*/ 11510 h 11511"/>
                <a:gd name="T26" fmla="*/ 173 w 174"/>
                <a:gd name="T27" fmla="*/ 11510 h 11511"/>
                <a:gd name="T28" fmla="*/ 173 w 174"/>
                <a:gd name="T29" fmla="*/ 3205 h 11511"/>
                <a:gd name="T30" fmla="*/ 173 w 174"/>
                <a:gd name="T31" fmla="*/ 3205 h 11511"/>
                <a:gd name="T32" fmla="*/ 135 w 174"/>
                <a:gd name="T33" fmla="*/ 3184 h 11511"/>
                <a:gd name="T34" fmla="*/ 103 w 174"/>
                <a:gd name="T35" fmla="*/ 3156 h 11511"/>
                <a:gd name="T36" fmla="*/ 70 w 174"/>
                <a:gd name="T37" fmla="*/ 3129 h 11511"/>
                <a:gd name="T38" fmla="*/ 43 w 174"/>
                <a:gd name="T39" fmla="*/ 3091 h 11511"/>
                <a:gd name="T40" fmla="*/ 27 w 174"/>
                <a:gd name="T41" fmla="*/ 3059 h 11511"/>
                <a:gd name="T42" fmla="*/ 10 w 174"/>
                <a:gd name="T43" fmla="*/ 3015 h 11511"/>
                <a:gd name="T44" fmla="*/ 0 w 174"/>
                <a:gd name="T45" fmla="*/ 2972 h 11511"/>
                <a:gd name="T46" fmla="*/ 0 w 174"/>
                <a:gd name="T47" fmla="*/ 2928 h 1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4" h="11511">
                  <a:moveTo>
                    <a:pt x="0" y="2928"/>
                  </a:moveTo>
                  <a:lnTo>
                    <a:pt x="0" y="2928"/>
                  </a:lnTo>
                  <a:lnTo>
                    <a:pt x="0" y="2885"/>
                  </a:lnTo>
                  <a:lnTo>
                    <a:pt x="10" y="2841"/>
                  </a:lnTo>
                  <a:lnTo>
                    <a:pt x="27" y="2803"/>
                  </a:lnTo>
                  <a:lnTo>
                    <a:pt x="43" y="2765"/>
                  </a:lnTo>
                  <a:lnTo>
                    <a:pt x="70" y="2733"/>
                  </a:lnTo>
                  <a:lnTo>
                    <a:pt x="103" y="2700"/>
                  </a:lnTo>
                  <a:lnTo>
                    <a:pt x="135" y="2678"/>
                  </a:lnTo>
                  <a:lnTo>
                    <a:pt x="173" y="2656"/>
                  </a:lnTo>
                  <a:lnTo>
                    <a:pt x="173" y="0"/>
                  </a:lnTo>
                  <a:lnTo>
                    <a:pt x="0" y="0"/>
                  </a:lnTo>
                  <a:lnTo>
                    <a:pt x="0" y="11510"/>
                  </a:lnTo>
                  <a:lnTo>
                    <a:pt x="173" y="11510"/>
                  </a:lnTo>
                  <a:lnTo>
                    <a:pt x="173" y="3205"/>
                  </a:lnTo>
                  <a:lnTo>
                    <a:pt x="173" y="3205"/>
                  </a:lnTo>
                  <a:lnTo>
                    <a:pt x="135" y="3184"/>
                  </a:lnTo>
                  <a:lnTo>
                    <a:pt x="103" y="3156"/>
                  </a:lnTo>
                  <a:lnTo>
                    <a:pt x="70" y="3129"/>
                  </a:lnTo>
                  <a:lnTo>
                    <a:pt x="43" y="3091"/>
                  </a:lnTo>
                  <a:lnTo>
                    <a:pt x="27" y="3059"/>
                  </a:lnTo>
                  <a:lnTo>
                    <a:pt x="10" y="3015"/>
                  </a:lnTo>
                  <a:lnTo>
                    <a:pt x="0" y="2972"/>
                  </a:lnTo>
                  <a:lnTo>
                    <a:pt x="0" y="29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2" name="Freeform 8"/>
            <p:cNvSpPr>
              <a:spLocks noChangeArrowheads="1"/>
            </p:cNvSpPr>
            <p:nvPr/>
          </p:nvSpPr>
          <p:spPr bwMode="auto">
            <a:xfrm>
              <a:off x="11310938" y="2117725"/>
              <a:ext cx="60325" cy="896937"/>
            </a:xfrm>
            <a:custGeom>
              <a:avLst/>
              <a:gdLst>
                <a:gd name="T0" fmla="*/ 0 w 174"/>
                <a:gd name="T1" fmla="*/ 0 h 2494"/>
                <a:gd name="T2" fmla="*/ 0 w 174"/>
                <a:gd name="T3" fmla="*/ 2221 h 2494"/>
                <a:gd name="T4" fmla="*/ 0 w 174"/>
                <a:gd name="T5" fmla="*/ 2221 h 2494"/>
                <a:gd name="T6" fmla="*/ 37 w 174"/>
                <a:gd name="T7" fmla="*/ 2243 h 2494"/>
                <a:gd name="T8" fmla="*/ 70 w 174"/>
                <a:gd name="T9" fmla="*/ 2265 h 2494"/>
                <a:gd name="T10" fmla="*/ 102 w 174"/>
                <a:gd name="T11" fmla="*/ 2298 h 2494"/>
                <a:gd name="T12" fmla="*/ 125 w 174"/>
                <a:gd name="T13" fmla="*/ 2330 h 2494"/>
                <a:gd name="T14" fmla="*/ 146 w 174"/>
                <a:gd name="T15" fmla="*/ 2368 h 2494"/>
                <a:gd name="T16" fmla="*/ 162 w 174"/>
                <a:gd name="T17" fmla="*/ 2406 h 2494"/>
                <a:gd name="T18" fmla="*/ 173 w 174"/>
                <a:gd name="T19" fmla="*/ 2450 h 2494"/>
                <a:gd name="T20" fmla="*/ 173 w 174"/>
                <a:gd name="T21" fmla="*/ 2493 h 2494"/>
                <a:gd name="T22" fmla="*/ 173 w 174"/>
                <a:gd name="T23" fmla="*/ 0 h 2494"/>
                <a:gd name="T24" fmla="*/ 0 w 174"/>
                <a:gd name="T25" fmla="*/ 0 h 2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2494">
                  <a:moveTo>
                    <a:pt x="0" y="0"/>
                  </a:moveTo>
                  <a:lnTo>
                    <a:pt x="0" y="2221"/>
                  </a:lnTo>
                  <a:lnTo>
                    <a:pt x="0" y="2221"/>
                  </a:lnTo>
                  <a:lnTo>
                    <a:pt x="37" y="2243"/>
                  </a:lnTo>
                  <a:lnTo>
                    <a:pt x="70" y="2265"/>
                  </a:lnTo>
                  <a:lnTo>
                    <a:pt x="102" y="2298"/>
                  </a:lnTo>
                  <a:lnTo>
                    <a:pt x="125" y="2330"/>
                  </a:lnTo>
                  <a:lnTo>
                    <a:pt x="146" y="2368"/>
                  </a:lnTo>
                  <a:lnTo>
                    <a:pt x="162" y="2406"/>
                  </a:lnTo>
                  <a:lnTo>
                    <a:pt x="173" y="2450"/>
                  </a:lnTo>
                  <a:lnTo>
                    <a:pt x="173" y="2493"/>
                  </a:lnTo>
                  <a:lnTo>
                    <a:pt x="173"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5" name="Freeform 9"/>
            <p:cNvSpPr>
              <a:spLocks noChangeArrowheads="1"/>
            </p:cNvSpPr>
            <p:nvPr/>
          </p:nvSpPr>
          <p:spPr bwMode="auto">
            <a:xfrm>
              <a:off x="11310938" y="3014663"/>
              <a:ext cx="60325" cy="538162"/>
            </a:xfrm>
            <a:custGeom>
              <a:avLst/>
              <a:gdLst>
                <a:gd name="T0" fmla="*/ 0 w 174"/>
                <a:gd name="T1" fmla="*/ 277 h 1500"/>
                <a:gd name="T2" fmla="*/ 0 w 174"/>
                <a:gd name="T3" fmla="*/ 1499 h 1500"/>
                <a:gd name="T4" fmla="*/ 173 w 174"/>
                <a:gd name="T5" fmla="*/ 1499 h 1500"/>
                <a:gd name="T6" fmla="*/ 173 w 174"/>
                <a:gd name="T7" fmla="*/ 0 h 1500"/>
                <a:gd name="T8" fmla="*/ 173 w 174"/>
                <a:gd name="T9" fmla="*/ 0 h 1500"/>
                <a:gd name="T10" fmla="*/ 173 w 174"/>
                <a:gd name="T11" fmla="*/ 44 h 1500"/>
                <a:gd name="T12" fmla="*/ 162 w 174"/>
                <a:gd name="T13" fmla="*/ 87 h 1500"/>
                <a:gd name="T14" fmla="*/ 146 w 174"/>
                <a:gd name="T15" fmla="*/ 131 h 1500"/>
                <a:gd name="T16" fmla="*/ 125 w 174"/>
                <a:gd name="T17" fmla="*/ 163 h 1500"/>
                <a:gd name="T18" fmla="*/ 102 w 174"/>
                <a:gd name="T19" fmla="*/ 201 h 1500"/>
                <a:gd name="T20" fmla="*/ 70 w 174"/>
                <a:gd name="T21" fmla="*/ 228 h 1500"/>
                <a:gd name="T22" fmla="*/ 37 w 174"/>
                <a:gd name="T23" fmla="*/ 256 h 1500"/>
                <a:gd name="T24" fmla="*/ 0 w 174"/>
                <a:gd name="T25" fmla="*/ 277 h 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1500">
                  <a:moveTo>
                    <a:pt x="0" y="277"/>
                  </a:moveTo>
                  <a:lnTo>
                    <a:pt x="0" y="1499"/>
                  </a:lnTo>
                  <a:lnTo>
                    <a:pt x="173" y="1499"/>
                  </a:lnTo>
                  <a:lnTo>
                    <a:pt x="173" y="0"/>
                  </a:lnTo>
                  <a:lnTo>
                    <a:pt x="173" y="0"/>
                  </a:lnTo>
                  <a:lnTo>
                    <a:pt x="173" y="44"/>
                  </a:lnTo>
                  <a:lnTo>
                    <a:pt x="162" y="87"/>
                  </a:lnTo>
                  <a:lnTo>
                    <a:pt x="146" y="131"/>
                  </a:lnTo>
                  <a:lnTo>
                    <a:pt x="125" y="163"/>
                  </a:lnTo>
                  <a:lnTo>
                    <a:pt x="102" y="201"/>
                  </a:lnTo>
                  <a:lnTo>
                    <a:pt x="70" y="228"/>
                  </a:lnTo>
                  <a:lnTo>
                    <a:pt x="37" y="256"/>
                  </a:lnTo>
                  <a:lnTo>
                    <a:pt x="0" y="2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6" name="Freeform 10"/>
            <p:cNvSpPr>
              <a:spLocks noChangeArrowheads="1"/>
            </p:cNvSpPr>
            <p:nvPr/>
          </p:nvSpPr>
          <p:spPr bwMode="auto">
            <a:xfrm>
              <a:off x="11218863" y="2905125"/>
              <a:ext cx="90488" cy="217487"/>
            </a:xfrm>
            <a:custGeom>
              <a:avLst/>
              <a:gdLst>
                <a:gd name="T0" fmla="*/ 125 w 257"/>
                <a:gd name="T1" fmla="*/ 435 h 609"/>
                <a:gd name="T2" fmla="*/ 125 w 257"/>
                <a:gd name="T3" fmla="*/ 435 h 609"/>
                <a:gd name="T4" fmla="*/ 104 w 257"/>
                <a:gd name="T5" fmla="*/ 435 h 609"/>
                <a:gd name="T6" fmla="*/ 77 w 257"/>
                <a:gd name="T7" fmla="*/ 423 h 609"/>
                <a:gd name="T8" fmla="*/ 54 w 257"/>
                <a:gd name="T9" fmla="*/ 413 h 609"/>
                <a:gd name="T10" fmla="*/ 38 w 257"/>
                <a:gd name="T11" fmla="*/ 396 h 609"/>
                <a:gd name="T12" fmla="*/ 22 w 257"/>
                <a:gd name="T13" fmla="*/ 380 h 609"/>
                <a:gd name="T14" fmla="*/ 6 w 257"/>
                <a:gd name="T15" fmla="*/ 358 h 609"/>
                <a:gd name="T16" fmla="*/ 0 w 257"/>
                <a:gd name="T17" fmla="*/ 331 h 609"/>
                <a:gd name="T18" fmla="*/ 0 w 257"/>
                <a:gd name="T19" fmla="*/ 304 h 609"/>
                <a:gd name="T20" fmla="*/ 0 w 257"/>
                <a:gd name="T21" fmla="*/ 304 h 609"/>
                <a:gd name="T22" fmla="*/ 0 w 257"/>
                <a:gd name="T23" fmla="*/ 277 h 609"/>
                <a:gd name="T24" fmla="*/ 6 w 257"/>
                <a:gd name="T25" fmla="*/ 255 h 609"/>
                <a:gd name="T26" fmla="*/ 22 w 257"/>
                <a:gd name="T27" fmla="*/ 233 h 609"/>
                <a:gd name="T28" fmla="*/ 38 w 257"/>
                <a:gd name="T29" fmla="*/ 212 h 609"/>
                <a:gd name="T30" fmla="*/ 54 w 257"/>
                <a:gd name="T31" fmla="*/ 201 h 609"/>
                <a:gd name="T32" fmla="*/ 77 w 257"/>
                <a:gd name="T33" fmla="*/ 185 h 609"/>
                <a:gd name="T34" fmla="*/ 104 w 257"/>
                <a:gd name="T35" fmla="*/ 179 h 609"/>
                <a:gd name="T36" fmla="*/ 125 w 257"/>
                <a:gd name="T37" fmla="*/ 173 h 609"/>
                <a:gd name="T38" fmla="*/ 125 w 257"/>
                <a:gd name="T39" fmla="*/ 173 h 609"/>
                <a:gd name="T40" fmla="*/ 152 w 257"/>
                <a:gd name="T41" fmla="*/ 179 h 609"/>
                <a:gd name="T42" fmla="*/ 179 w 257"/>
                <a:gd name="T43" fmla="*/ 185 h 609"/>
                <a:gd name="T44" fmla="*/ 201 w 257"/>
                <a:gd name="T45" fmla="*/ 201 h 609"/>
                <a:gd name="T46" fmla="*/ 218 w 257"/>
                <a:gd name="T47" fmla="*/ 212 h 609"/>
                <a:gd name="T48" fmla="*/ 234 w 257"/>
                <a:gd name="T49" fmla="*/ 233 h 609"/>
                <a:gd name="T50" fmla="*/ 245 w 257"/>
                <a:gd name="T51" fmla="*/ 255 h 609"/>
                <a:gd name="T52" fmla="*/ 256 w 257"/>
                <a:gd name="T53" fmla="*/ 277 h 609"/>
                <a:gd name="T54" fmla="*/ 256 w 257"/>
                <a:gd name="T55" fmla="*/ 304 h 609"/>
                <a:gd name="T56" fmla="*/ 256 w 257"/>
                <a:gd name="T57" fmla="*/ 32 h 609"/>
                <a:gd name="T58" fmla="*/ 256 w 257"/>
                <a:gd name="T59" fmla="*/ 32 h 609"/>
                <a:gd name="T60" fmla="*/ 229 w 257"/>
                <a:gd name="T61" fmla="*/ 21 h 609"/>
                <a:gd name="T62" fmla="*/ 196 w 257"/>
                <a:gd name="T63" fmla="*/ 11 h 609"/>
                <a:gd name="T64" fmla="*/ 163 w 257"/>
                <a:gd name="T65" fmla="*/ 5 h 609"/>
                <a:gd name="T66" fmla="*/ 125 w 257"/>
                <a:gd name="T67" fmla="*/ 0 h 609"/>
                <a:gd name="T68" fmla="*/ 125 w 257"/>
                <a:gd name="T69" fmla="*/ 0 h 609"/>
                <a:gd name="T70" fmla="*/ 93 w 257"/>
                <a:gd name="T71" fmla="*/ 5 h 609"/>
                <a:gd name="T72" fmla="*/ 60 w 257"/>
                <a:gd name="T73" fmla="*/ 11 h 609"/>
                <a:gd name="T74" fmla="*/ 27 w 257"/>
                <a:gd name="T75" fmla="*/ 21 h 609"/>
                <a:gd name="T76" fmla="*/ 0 w 257"/>
                <a:gd name="T77" fmla="*/ 32 h 609"/>
                <a:gd name="T78" fmla="*/ 0 w 257"/>
                <a:gd name="T79" fmla="*/ 581 h 609"/>
                <a:gd name="T80" fmla="*/ 0 w 257"/>
                <a:gd name="T81" fmla="*/ 581 h 609"/>
                <a:gd name="T82" fmla="*/ 27 w 257"/>
                <a:gd name="T83" fmla="*/ 592 h 609"/>
                <a:gd name="T84" fmla="*/ 60 w 257"/>
                <a:gd name="T85" fmla="*/ 603 h 609"/>
                <a:gd name="T86" fmla="*/ 93 w 257"/>
                <a:gd name="T87" fmla="*/ 608 h 609"/>
                <a:gd name="T88" fmla="*/ 125 w 257"/>
                <a:gd name="T89" fmla="*/ 608 h 609"/>
                <a:gd name="T90" fmla="*/ 125 w 257"/>
                <a:gd name="T91" fmla="*/ 608 h 609"/>
                <a:gd name="T92" fmla="*/ 163 w 257"/>
                <a:gd name="T93" fmla="*/ 608 h 609"/>
                <a:gd name="T94" fmla="*/ 196 w 257"/>
                <a:gd name="T95" fmla="*/ 603 h 609"/>
                <a:gd name="T96" fmla="*/ 229 w 257"/>
                <a:gd name="T97" fmla="*/ 592 h 609"/>
                <a:gd name="T98" fmla="*/ 256 w 257"/>
                <a:gd name="T99" fmla="*/ 581 h 609"/>
                <a:gd name="T100" fmla="*/ 256 w 257"/>
                <a:gd name="T101" fmla="*/ 304 h 609"/>
                <a:gd name="T102" fmla="*/ 256 w 257"/>
                <a:gd name="T103" fmla="*/ 304 h 609"/>
                <a:gd name="T104" fmla="*/ 256 w 257"/>
                <a:gd name="T105" fmla="*/ 331 h 609"/>
                <a:gd name="T106" fmla="*/ 245 w 257"/>
                <a:gd name="T107" fmla="*/ 358 h 609"/>
                <a:gd name="T108" fmla="*/ 234 w 257"/>
                <a:gd name="T109" fmla="*/ 380 h 609"/>
                <a:gd name="T110" fmla="*/ 218 w 257"/>
                <a:gd name="T111" fmla="*/ 396 h 609"/>
                <a:gd name="T112" fmla="*/ 201 w 257"/>
                <a:gd name="T113" fmla="*/ 413 h 609"/>
                <a:gd name="T114" fmla="*/ 179 w 257"/>
                <a:gd name="T115" fmla="*/ 423 h 609"/>
                <a:gd name="T116" fmla="*/ 152 w 257"/>
                <a:gd name="T117" fmla="*/ 435 h 609"/>
                <a:gd name="T118" fmla="*/ 125 w 257"/>
                <a:gd name="T119" fmla="*/ 435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7" h="609">
                  <a:moveTo>
                    <a:pt x="125" y="435"/>
                  </a:moveTo>
                  <a:lnTo>
                    <a:pt x="125" y="435"/>
                  </a:lnTo>
                  <a:lnTo>
                    <a:pt x="104" y="435"/>
                  </a:lnTo>
                  <a:lnTo>
                    <a:pt x="77" y="423"/>
                  </a:lnTo>
                  <a:lnTo>
                    <a:pt x="54" y="413"/>
                  </a:lnTo>
                  <a:lnTo>
                    <a:pt x="38" y="396"/>
                  </a:lnTo>
                  <a:lnTo>
                    <a:pt x="22" y="380"/>
                  </a:lnTo>
                  <a:lnTo>
                    <a:pt x="6" y="358"/>
                  </a:lnTo>
                  <a:lnTo>
                    <a:pt x="0" y="331"/>
                  </a:lnTo>
                  <a:lnTo>
                    <a:pt x="0" y="304"/>
                  </a:lnTo>
                  <a:lnTo>
                    <a:pt x="0" y="304"/>
                  </a:lnTo>
                  <a:lnTo>
                    <a:pt x="0" y="277"/>
                  </a:lnTo>
                  <a:lnTo>
                    <a:pt x="6" y="255"/>
                  </a:lnTo>
                  <a:lnTo>
                    <a:pt x="22" y="233"/>
                  </a:lnTo>
                  <a:lnTo>
                    <a:pt x="38" y="212"/>
                  </a:lnTo>
                  <a:lnTo>
                    <a:pt x="54" y="201"/>
                  </a:lnTo>
                  <a:lnTo>
                    <a:pt x="77" y="185"/>
                  </a:lnTo>
                  <a:lnTo>
                    <a:pt x="104" y="179"/>
                  </a:lnTo>
                  <a:lnTo>
                    <a:pt x="125" y="173"/>
                  </a:lnTo>
                  <a:lnTo>
                    <a:pt x="125" y="173"/>
                  </a:lnTo>
                  <a:lnTo>
                    <a:pt x="152" y="179"/>
                  </a:lnTo>
                  <a:lnTo>
                    <a:pt x="179" y="185"/>
                  </a:lnTo>
                  <a:lnTo>
                    <a:pt x="201" y="201"/>
                  </a:lnTo>
                  <a:lnTo>
                    <a:pt x="218" y="212"/>
                  </a:lnTo>
                  <a:lnTo>
                    <a:pt x="234" y="233"/>
                  </a:lnTo>
                  <a:lnTo>
                    <a:pt x="245" y="255"/>
                  </a:lnTo>
                  <a:lnTo>
                    <a:pt x="256" y="277"/>
                  </a:lnTo>
                  <a:lnTo>
                    <a:pt x="256" y="304"/>
                  </a:lnTo>
                  <a:lnTo>
                    <a:pt x="256" y="32"/>
                  </a:lnTo>
                  <a:lnTo>
                    <a:pt x="256" y="32"/>
                  </a:lnTo>
                  <a:lnTo>
                    <a:pt x="229" y="21"/>
                  </a:lnTo>
                  <a:lnTo>
                    <a:pt x="196" y="11"/>
                  </a:lnTo>
                  <a:lnTo>
                    <a:pt x="163" y="5"/>
                  </a:lnTo>
                  <a:lnTo>
                    <a:pt x="125" y="0"/>
                  </a:lnTo>
                  <a:lnTo>
                    <a:pt x="125" y="0"/>
                  </a:lnTo>
                  <a:lnTo>
                    <a:pt x="93" y="5"/>
                  </a:lnTo>
                  <a:lnTo>
                    <a:pt x="60" y="11"/>
                  </a:lnTo>
                  <a:lnTo>
                    <a:pt x="27" y="21"/>
                  </a:lnTo>
                  <a:lnTo>
                    <a:pt x="0" y="32"/>
                  </a:lnTo>
                  <a:lnTo>
                    <a:pt x="0" y="581"/>
                  </a:lnTo>
                  <a:lnTo>
                    <a:pt x="0" y="581"/>
                  </a:lnTo>
                  <a:lnTo>
                    <a:pt x="27" y="592"/>
                  </a:lnTo>
                  <a:lnTo>
                    <a:pt x="60" y="603"/>
                  </a:lnTo>
                  <a:lnTo>
                    <a:pt x="93" y="608"/>
                  </a:lnTo>
                  <a:lnTo>
                    <a:pt x="125" y="608"/>
                  </a:lnTo>
                  <a:lnTo>
                    <a:pt x="125" y="608"/>
                  </a:lnTo>
                  <a:lnTo>
                    <a:pt x="163" y="608"/>
                  </a:lnTo>
                  <a:lnTo>
                    <a:pt x="196" y="603"/>
                  </a:lnTo>
                  <a:lnTo>
                    <a:pt x="229" y="592"/>
                  </a:lnTo>
                  <a:lnTo>
                    <a:pt x="256" y="581"/>
                  </a:lnTo>
                  <a:lnTo>
                    <a:pt x="256" y="304"/>
                  </a:lnTo>
                  <a:lnTo>
                    <a:pt x="256" y="304"/>
                  </a:lnTo>
                  <a:lnTo>
                    <a:pt x="256" y="331"/>
                  </a:lnTo>
                  <a:lnTo>
                    <a:pt x="245" y="358"/>
                  </a:lnTo>
                  <a:lnTo>
                    <a:pt x="234" y="380"/>
                  </a:lnTo>
                  <a:lnTo>
                    <a:pt x="218" y="396"/>
                  </a:lnTo>
                  <a:lnTo>
                    <a:pt x="201" y="413"/>
                  </a:lnTo>
                  <a:lnTo>
                    <a:pt x="179" y="423"/>
                  </a:lnTo>
                  <a:lnTo>
                    <a:pt x="152" y="435"/>
                  </a:lnTo>
                  <a:lnTo>
                    <a:pt x="125" y="43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7" name="Freeform 11"/>
            <p:cNvSpPr>
              <a:spLocks noChangeArrowheads="1"/>
            </p:cNvSpPr>
            <p:nvPr/>
          </p:nvSpPr>
          <p:spPr bwMode="auto">
            <a:xfrm>
              <a:off x="11156950" y="2917825"/>
              <a:ext cx="60325" cy="196850"/>
            </a:xfrm>
            <a:custGeom>
              <a:avLst/>
              <a:gdLst>
                <a:gd name="T0" fmla="*/ 0 w 174"/>
                <a:gd name="T1" fmla="*/ 272 h 550"/>
                <a:gd name="T2" fmla="*/ 0 w 174"/>
                <a:gd name="T3" fmla="*/ 272 h 550"/>
                <a:gd name="T4" fmla="*/ 0 w 174"/>
                <a:gd name="T5" fmla="*/ 316 h 550"/>
                <a:gd name="T6" fmla="*/ 10 w 174"/>
                <a:gd name="T7" fmla="*/ 359 h 550"/>
                <a:gd name="T8" fmla="*/ 27 w 174"/>
                <a:gd name="T9" fmla="*/ 403 h 550"/>
                <a:gd name="T10" fmla="*/ 43 w 174"/>
                <a:gd name="T11" fmla="*/ 435 h 550"/>
                <a:gd name="T12" fmla="*/ 70 w 174"/>
                <a:gd name="T13" fmla="*/ 473 h 550"/>
                <a:gd name="T14" fmla="*/ 103 w 174"/>
                <a:gd name="T15" fmla="*/ 500 h 550"/>
                <a:gd name="T16" fmla="*/ 135 w 174"/>
                <a:gd name="T17" fmla="*/ 528 h 550"/>
                <a:gd name="T18" fmla="*/ 173 w 174"/>
                <a:gd name="T19" fmla="*/ 549 h 550"/>
                <a:gd name="T20" fmla="*/ 173 w 174"/>
                <a:gd name="T21" fmla="*/ 0 h 550"/>
                <a:gd name="T22" fmla="*/ 173 w 174"/>
                <a:gd name="T23" fmla="*/ 0 h 550"/>
                <a:gd name="T24" fmla="*/ 135 w 174"/>
                <a:gd name="T25" fmla="*/ 22 h 550"/>
                <a:gd name="T26" fmla="*/ 103 w 174"/>
                <a:gd name="T27" fmla="*/ 44 h 550"/>
                <a:gd name="T28" fmla="*/ 70 w 174"/>
                <a:gd name="T29" fmla="*/ 77 h 550"/>
                <a:gd name="T30" fmla="*/ 43 w 174"/>
                <a:gd name="T31" fmla="*/ 109 h 550"/>
                <a:gd name="T32" fmla="*/ 27 w 174"/>
                <a:gd name="T33" fmla="*/ 147 h 550"/>
                <a:gd name="T34" fmla="*/ 10 w 174"/>
                <a:gd name="T35" fmla="*/ 185 h 550"/>
                <a:gd name="T36" fmla="*/ 0 w 174"/>
                <a:gd name="T37" fmla="*/ 229 h 550"/>
                <a:gd name="T38" fmla="*/ 0 w 174"/>
                <a:gd name="T39" fmla="*/ 272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 h="550">
                  <a:moveTo>
                    <a:pt x="0" y="272"/>
                  </a:moveTo>
                  <a:lnTo>
                    <a:pt x="0" y="272"/>
                  </a:lnTo>
                  <a:lnTo>
                    <a:pt x="0" y="316"/>
                  </a:lnTo>
                  <a:lnTo>
                    <a:pt x="10" y="359"/>
                  </a:lnTo>
                  <a:lnTo>
                    <a:pt x="27" y="403"/>
                  </a:lnTo>
                  <a:lnTo>
                    <a:pt x="43" y="435"/>
                  </a:lnTo>
                  <a:lnTo>
                    <a:pt x="70" y="473"/>
                  </a:lnTo>
                  <a:lnTo>
                    <a:pt x="103" y="500"/>
                  </a:lnTo>
                  <a:lnTo>
                    <a:pt x="135" y="528"/>
                  </a:lnTo>
                  <a:lnTo>
                    <a:pt x="173" y="549"/>
                  </a:lnTo>
                  <a:lnTo>
                    <a:pt x="173" y="0"/>
                  </a:lnTo>
                  <a:lnTo>
                    <a:pt x="173" y="0"/>
                  </a:lnTo>
                  <a:lnTo>
                    <a:pt x="135" y="22"/>
                  </a:lnTo>
                  <a:lnTo>
                    <a:pt x="103" y="44"/>
                  </a:lnTo>
                  <a:lnTo>
                    <a:pt x="70" y="77"/>
                  </a:lnTo>
                  <a:lnTo>
                    <a:pt x="43" y="109"/>
                  </a:lnTo>
                  <a:lnTo>
                    <a:pt x="27" y="147"/>
                  </a:lnTo>
                  <a:lnTo>
                    <a:pt x="10" y="185"/>
                  </a:lnTo>
                  <a:lnTo>
                    <a:pt x="0" y="229"/>
                  </a:lnTo>
                  <a:lnTo>
                    <a:pt x="0" y="27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8" name="Freeform 12"/>
            <p:cNvSpPr>
              <a:spLocks noChangeArrowheads="1"/>
            </p:cNvSpPr>
            <p:nvPr/>
          </p:nvSpPr>
          <p:spPr bwMode="auto">
            <a:xfrm>
              <a:off x="11310938" y="2917825"/>
              <a:ext cx="60325" cy="196850"/>
            </a:xfrm>
            <a:custGeom>
              <a:avLst/>
              <a:gdLst>
                <a:gd name="T0" fmla="*/ 0 w 174"/>
                <a:gd name="T1" fmla="*/ 0 h 550"/>
                <a:gd name="T2" fmla="*/ 0 w 174"/>
                <a:gd name="T3" fmla="*/ 272 h 550"/>
                <a:gd name="T4" fmla="*/ 0 w 174"/>
                <a:gd name="T5" fmla="*/ 549 h 550"/>
                <a:gd name="T6" fmla="*/ 0 w 174"/>
                <a:gd name="T7" fmla="*/ 549 h 550"/>
                <a:gd name="T8" fmla="*/ 37 w 174"/>
                <a:gd name="T9" fmla="*/ 528 h 550"/>
                <a:gd name="T10" fmla="*/ 70 w 174"/>
                <a:gd name="T11" fmla="*/ 500 h 550"/>
                <a:gd name="T12" fmla="*/ 102 w 174"/>
                <a:gd name="T13" fmla="*/ 473 h 550"/>
                <a:gd name="T14" fmla="*/ 125 w 174"/>
                <a:gd name="T15" fmla="*/ 435 h 550"/>
                <a:gd name="T16" fmla="*/ 146 w 174"/>
                <a:gd name="T17" fmla="*/ 403 h 550"/>
                <a:gd name="T18" fmla="*/ 162 w 174"/>
                <a:gd name="T19" fmla="*/ 359 h 550"/>
                <a:gd name="T20" fmla="*/ 173 w 174"/>
                <a:gd name="T21" fmla="*/ 316 h 550"/>
                <a:gd name="T22" fmla="*/ 173 w 174"/>
                <a:gd name="T23" fmla="*/ 272 h 550"/>
                <a:gd name="T24" fmla="*/ 173 w 174"/>
                <a:gd name="T25" fmla="*/ 272 h 550"/>
                <a:gd name="T26" fmla="*/ 173 w 174"/>
                <a:gd name="T27" fmla="*/ 229 h 550"/>
                <a:gd name="T28" fmla="*/ 162 w 174"/>
                <a:gd name="T29" fmla="*/ 185 h 550"/>
                <a:gd name="T30" fmla="*/ 146 w 174"/>
                <a:gd name="T31" fmla="*/ 147 h 550"/>
                <a:gd name="T32" fmla="*/ 125 w 174"/>
                <a:gd name="T33" fmla="*/ 109 h 550"/>
                <a:gd name="T34" fmla="*/ 102 w 174"/>
                <a:gd name="T35" fmla="*/ 77 h 550"/>
                <a:gd name="T36" fmla="*/ 70 w 174"/>
                <a:gd name="T37" fmla="*/ 44 h 550"/>
                <a:gd name="T38" fmla="*/ 37 w 174"/>
                <a:gd name="T39" fmla="*/ 22 h 550"/>
                <a:gd name="T40" fmla="*/ 0 w 174"/>
                <a:gd name="T4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4" h="550">
                  <a:moveTo>
                    <a:pt x="0" y="0"/>
                  </a:moveTo>
                  <a:lnTo>
                    <a:pt x="0" y="272"/>
                  </a:lnTo>
                  <a:lnTo>
                    <a:pt x="0" y="549"/>
                  </a:lnTo>
                  <a:lnTo>
                    <a:pt x="0" y="549"/>
                  </a:lnTo>
                  <a:lnTo>
                    <a:pt x="37" y="528"/>
                  </a:lnTo>
                  <a:lnTo>
                    <a:pt x="70" y="500"/>
                  </a:lnTo>
                  <a:lnTo>
                    <a:pt x="102" y="473"/>
                  </a:lnTo>
                  <a:lnTo>
                    <a:pt x="125" y="435"/>
                  </a:lnTo>
                  <a:lnTo>
                    <a:pt x="146" y="403"/>
                  </a:lnTo>
                  <a:lnTo>
                    <a:pt x="162" y="359"/>
                  </a:lnTo>
                  <a:lnTo>
                    <a:pt x="173" y="316"/>
                  </a:lnTo>
                  <a:lnTo>
                    <a:pt x="173" y="272"/>
                  </a:lnTo>
                  <a:lnTo>
                    <a:pt x="173" y="272"/>
                  </a:lnTo>
                  <a:lnTo>
                    <a:pt x="173" y="229"/>
                  </a:lnTo>
                  <a:lnTo>
                    <a:pt x="162" y="185"/>
                  </a:lnTo>
                  <a:lnTo>
                    <a:pt x="146" y="147"/>
                  </a:lnTo>
                  <a:lnTo>
                    <a:pt x="125" y="109"/>
                  </a:lnTo>
                  <a:lnTo>
                    <a:pt x="102" y="77"/>
                  </a:lnTo>
                  <a:lnTo>
                    <a:pt x="70" y="44"/>
                  </a:lnTo>
                  <a:lnTo>
                    <a:pt x="37" y="22"/>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9" name="Freeform 13"/>
            <p:cNvSpPr>
              <a:spLocks noChangeArrowheads="1"/>
            </p:cNvSpPr>
            <p:nvPr/>
          </p:nvSpPr>
          <p:spPr bwMode="auto">
            <a:xfrm>
              <a:off x="11777663" y="5870575"/>
              <a:ext cx="61913" cy="993775"/>
            </a:xfrm>
            <a:custGeom>
              <a:avLst/>
              <a:gdLst>
                <a:gd name="T0" fmla="*/ 0 w 175"/>
                <a:gd name="T1" fmla="*/ 0 h 2766"/>
                <a:gd name="T2" fmla="*/ 0 w 175"/>
                <a:gd name="T3" fmla="*/ 2765 h 2766"/>
                <a:gd name="T4" fmla="*/ 174 w 175"/>
                <a:gd name="T5" fmla="*/ 2765 h 2766"/>
                <a:gd name="T6" fmla="*/ 174 w 175"/>
                <a:gd name="T7" fmla="*/ 272 h 2766"/>
                <a:gd name="T8" fmla="*/ 174 w 175"/>
                <a:gd name="T9" fmla="*/ 272 h 2766"/>
                <a:gd name="T10" fmla="*/ 136 w 175"/>
                <a:gd name="T11" fmla="*/ 250 h 2766"/>
                <a:gd name="T12" fmla="*/ 103 w 175"/>
                <a:gd name="T13" fmla="*/ 228 h 2766"/>
                <a:gd name="T14" fmla="*/ 76 w 175"/>
                <a:gd name="T15" fmla="*/ 195 h 2766"/>
                <a:gd name="T16" fmla="*/ 49 w 175"/>
                <a:gd name="T17" fmla="*/ 163 h 2766"/>
                <a:gd name="T18" fmla="*/ 27 w 175"/>
                <a:gd name="T19" fmla="*/ 125 h 2766"/>
                <a:gd name="T20" fmla="*/ 16 w 175"/>
                <a:gd name="T21" fmla="*/ 87 h 2766"/>
                <a:gd name="T22" fmla="*/ 6 w 175"/>
                <a:gd name="T23" fmla="*/ 43 h 2766"/>
                <a:gd name="T24" fmla="*/ 0 w 175"/>
                <a:gd name="T25" fmla="*/ 0 h 2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2766">
                  <a:moveTo>
                    <a:pt x="0" y="0"/>
                  </a:moveTo>
                  <a:lnTo>
                    <a:pt x="0" y="2765"/>
                  </a:lnTo>
                  <a:lnTo>
                    <a:pt x="174" y="2765"/>
                  </a:lnTo>
                  <a:lnTo>
                    <a:pt x="174" y="272"/>
                  </a:lnTo>
                  <a:lnTo>
                    <a:pt x="174" y="272"/>
                  </a:lnTo>
                  <a:lnTo>
                    <a:pt x="136" y="250"/>
                  </a:lnTo>
                  <a:lnTo>
                    <a:pt x="103" y="228"/>
                  </a:lnTo>
                  <a:lnTo>
                    <a:pt x="76" y="195"/>
                  </a:lnTo>
                  <a:lnTo>
                    <a:pt x="49" y="163"/>
                  </a:lnTo>
                  <a:lnTo>
                    <a:pt x="27" y="125"/>
                  </a:lnTo>
                  <a:lnTo>
                    <a:pt x="16" y="87"/>
                  </a:lnTo>
                  <a:lnTo>
                    <a:pt x="6" y="4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0" name="Freeform 14"/>
            <p:cNvSpPr>
              <a:spLocks noChangeArrowheads="1"/>
            </p:cNvSpPr>
            <p:nvPr/>
          </p:nvSpPr>
          <p:spPr bwMode="auto">
            <a:xfrm>
              <a:off x="11841163" y="5870575"/>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1" name="Freeform 15"/>
            <p:cNvSpPr>
              <a:spLocks noChangeArrowheads="1"/>
            </p:cNvSpPr>
            <p:nvPr/>
          </p:nvSpPr>
          <p:spPr bwMode="auto">
            <a:xfrm>
              <a:off x="11934825" y="5870575"/>
              <a:ext cx="61913" cy="993775"/>
            </a:xfrm>
            <a:custGeom>
              <a:avLst/>
              <a:gdLst>
                <a:gd name="T0" fmla="*/ 0 w 175"/>
                <a:gd name="T1" fmla="*/ 272 h 2766"/>
                <a:gd name="T2" fmla="*/ 0 w 175"/>
                <a:gd name="T3" fmla="*/ 2765 h 2766"/>
                <a:gd name="T4" fmla="*/ 174 w 175"/>
                <a:gd name="T5" fmla="*/ 2765 h 2766"/>
                <a:gd name="T6" fmla="*/ 174 w 175"/>
                <a:gd name="T7" fmla="*/ 0 h 2766"/>
                <a:gd name="T8" fmla="*/ 174 w 175"/>
                <a:gd name="T9" fmla="*/ 0 h 2766"/>
                <a:gd name="T10" fmla="*/ 168 w 175"/>
                <a:gd name="T11" fmla="*/ 43 h 2766"/>
                <a:gd name="T12" fmla="*/ 163 w 175"/>
                <a:gd name="T13" fmla="*/ 87 h 2766"/>
                <a:gd name="T14" fmla="*/ 147 w 175"/>
                <a:gd name="T15" fmla="*/ 125 h 2766"/>
                <a:gd name="T16" fmla="*/ 125 w 175"/>
                <a:gd name="T17" fmla="*/ 163 h 2766"/>
                <a:gd name="T18" fmla="*/ 98 w 175"/>
                <a:gd name="T19" fmla="*/ 195 h 2766"/>
                <a:gd name="T20" fmla="*/ 71 w 175"/>
                <a:gd name="T21" fmla="*/ 228 h 2766"/>
                <a:gd name="T22" fmla="*/ 38 w 175"/>
                <a:gd name="T23" fmla="*/ 250 h 2766"/>
                <a:gd name="T24" fmla="*/ 0 w 175"/>
                <a:gd name="T25" fmla="*/ 272 h 2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2766">
                  <a:moveTo>
                    <a:pt x="0" y="272"/>
                  </a:moveTo>
                  <a:lnTo>
                    <a:pt x="0" y="2765"/>
                  </a:lnTo>
                  <a:lnTo>
                    <a:pt x="174" y="2765"/>
                  </a:lnTo>
                  <a:lnTo>
                    <a:pt x="174" y="0"/>
                  </a:lnTo>
                  <a:lnTo>
                    <a:pt x="174" y="0"/>
                  </a:lnTo>
                  <a:lnTo>
                    <a:pt x="168" y="43"/>
                  </a:lnTo>
                  <a:lnTo>
                    <a:pt x="163" y="87"/>
                  </a:lnTo>
                  <a:lnTo>
                    <a:pt x="147" y="125"/>
                  </a:lnTo>
                  <a:lnTo>
                    <a:pt x="125" y="163"/>
                  </a:lnTo>
                  <a:lnTo>
                    <a:pt x="98" y="195"/>
                  </a:lnTo>
                  <a:lnTo>
                    <a:pt x="71" y="228"/>
                  </a:lnTo>
                  <a:lnTo>
                    <a:pt x="38" y="250"/>
                  </a:lnTo>
                  <a:lnTo>
                    <a:pt x="0" y="27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2" name="Freeform 16"/>
            <p:cNvSpPr>
              <a:spLocks noChangeArrowheads="1"/>
            </p:cNvSpPr>
            <p:nvPr/>
          </p:nvSpPr>
          <p:spPr bwMode="auto">
            <a:xfrm>
              <a:off x="11934825" y="2163763"/>
              <a:ext cx="61913" cy="3703637"/>
            </a:xfrm>
            <a:custGeom>
              <a:avLst/>
              <a:gdLst>
                <a:gd name="T0" fmla="*/ 0 w 175"/>
                <a:gd name="T1" fmla="*/ 0 h 10294"/>
                <a:gd name="T2" fmla="*/ 0 w 175"/>
                <a:gd name="T3" fmla="*/ 10016 h 10294"/>
                <a:gd name="T4" fmla="*/ 0 w 175"/>
                <a:gd name="T5" fmla="*/ 10016 h 10294"/>
                <a:gd name="T6" fmla="*/ 38 w 175"/>
                <a:gd name="T7" fmla="*/ 10038 h 10294"/>
                <a:gd name="T8" fmla="*/ 71 w 175"/>
                <a:gd name="T9" fmla="*/ 10065 h 10294"/>
                <a:gd name="T10" fmla="*/ 98 w 175"/>
                <a:gd name="T11" fmla="*/ 10092 h 10294"/>
                <a:gd name="T12" fmla="*/ 125 w 175"/>
                <a:gd name="T13" fmla="*/ 10130 h 10294"/>
                <a:gd name="T14" fmla="*/ 147 w 175"/>
                <a:gd name="T15" fmla="*/ 10163 h 10294"/>
                <a:gd name="T16" fmla="*/ 163 w 175"/>
                <a:gd name="T17" fmla="*/ 10206 h 10294"/>
                <a:gd name="T18" fmla="*/ 168 w 175"/>
                <a:gd name="T19" fmla="*/ 10250 h 10294"/>
                <a:gd name="T20" fmla="*/ 174 w 175"/>
                <a:gd name="T21" fmla="*/ 10293 h 10294"/>
                <a:gd name="T22" fmla="*/ 174 w 175"/>
                <a:gd name="T23" fmla="*/ 0 h 10294"/>
                <a:gd name="T24" fmla="*/ 0 w 175"/>
                <a:gd name="T25" fmla="*/ 0 h 10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0294">
                  <a:moveTo>
                    <a:pt x="0" y="0"/>
                  </a:moveTo>
                  <a:lnTo>
                    <a:pt x="0" y="10016"/>
                  </a:lnTo>
                  <a:lnTo>
                    <a:pt x="0" y="10016"/>
                  </a:lnTo>
                  <a:lnTo>
                    <a:pt x="38" y="10038"/>
                  </a:lnTo>
                  <a:lnTo>
                    <a:pt x="71" y="10065"/>
                  </a:lnTo>
                  <a:lnTo>
                    <a:pt x="98" y="10092"/>
                  </a:lnTo>
                  <a:lnTo>
                    <a:pt x="125" y="10130"/>
                  </a:lnTo>
                  <a:lnTo>
                    <a:pt x="147" y="10163"/>
                  </a:lnTo>
                  <a:lnTo>
                    <a:pt x="163" y="10206"/>
                  </a:lnTo>
                  <a:lnTo>
                    <a:pt x="168" y="10250"/>
                  </a:lnTo>
                  <a:lnTo>
                    <a:pt x="174" y="10293"/>
                  </a:lnTo>
                  <a:lnTo>
                    <a:pt x="174"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3" name="Freeform 17"/>
            <p:cNvSpPr>
              <a:spLocks noChangeArrowheads="1"/>
            </p:cNvSpPr>
            <p:nvPr/>
          </p:nvSpPr>
          <p:spPr bwMode="auto">
            <a:xfrm>
              <a:off x="11777663" y="5870575"/>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4" name="Freeform 18"/>
            <p:cNvSpPr>
              <a:spLocks noChangeArrowheads="1"/>
            </p:cNvSpPr>
            <p:nvPr/>
          </p:nvSpPr>
          <p:spPr bwMode="auto">
            <a:xfrm>
              <a:off x="11841163" y="5870575"/>
              <a:ext cx="92075" cy="107950"/>
            </a:xfrm>
            <a:custGeom>
              <a:avLst/>
              <a:gdLst>
                <a:gd name="T0" fmla="*/ 130 w 261"/>
                <a:gd name="T1" fmla="*/ 131 h 305"/>
                <a:gd name="T2" fmla="*/ 130 w 261"/>
                <a:gd name="T3" fmla="*/ 131 h 305"/>
                <a:gd name="T4" fmla="*/ 103 w 261"/>
                <a:gd name="T5" fmla="*/ 125 h 305"/>
                <a:gd name="T6" fmla="*/ 81 w 261"/>
                <a:gd name="T7" fmla="*/ 120 h 305"/>
                <a:gd name="T8" fmla="*/ 59 w 261"/>
                <a:gd name="T9" fmla="*/ 103 h 305"/>
                <a:gd name="T10" fmla="*/ 38 w 261"/>
                <a:gd name="T11" fmla="*/ 93 h 305"/>
                <a:gd name="T12" fmla="*/ 22 w 261"/>
                <a:gd name="T13" fmla="*/ 70 h 305"/>
                <a:gd name="T14" fmla="*/ 11 w 261"/>
                <a:gd name="T15" fmla="*/ 49 h 305"/>
                <a:gd name="T16" fmla="*/ 5 w 261"/>
                <a:gd name="T17" fmla="*/ 27 h 305"/>
                <a:gd name="T18" fmla="*/ 0 w 261"/>
                <a:gd name="T19" fmla="*/ 0 h 305"/>
                <a:gd name="T20" fmla="*/ 0 w 261"/>
                <a:gd name="T21" fmla="*/ 272 h 305"/>
                <a:gd name="T22" fmla="*/ 0 w 261"/>
                <a:gd name="T23" fmla="*/ 272 h 305"/>
                <a:gd name="T24" fmla="*/ 32 w 261"/>
                <a:gd name="T25" fmla="*/ 283 h 305"/>
                <a:gd name="T26" fmla="*/ 65 w 261"/>
                <a:gd name="T27" fmla="*/ 293 h 305"/>
                <a:gd name="T28" fmla="*/ 97 w 261"/>
                <a:gd name="T29" fmla="*/ 299 h 305"/>
                <a:gd name="T30" fmla="*/ 130 w 261"/>
                <a:gd name="T31" fmla="*/ 304 h 305"/>
                <a:gd name="T32" fmla="*/ 130 w 261"/>
                <a:gd name="T33" fmla="*/ 304 h 305"/>
                <a:gd name="T34" fmla="*/ 163 w 261"/>
                <a:gd name="T35" fmla="*/ 299 h 305"/>
                <a:gd name="T36" fmla="*/ 201 w 261"/>
                <a:gd name="T37" fmla="*/ 293 h 305"/>
                <a:gd name="T38" fmla="*/ 228 w 261"/>
                <a:gd name="T39" fmla="*/ 283 h 305"/>
                <a:gd name="T40" fmla="*/ 260 w 261"/>
                <a:gd name="T41" fmla="*/ 272 h 305"/>
                <a:gd name="T42" fmla="*/ 260 w 261"/>
                <a:gd name="T43" fmla="*/ 0 h 305"/>
                <a:gd name="T44" fmla="*/ 260 w 261"/>
                <a:gd name="T45" fmla="*/ 0 h 305"/>
                <a:gd name="T46" fmla="*/ 255 w 261"/>
                <a:gd name="T47" fmla="*/ 27 h 305"/>
                <a:gd name="T48" fmla="*/ 249 w 261"/>
                <a:gd name="T49" fmla="*/ 49 h 305"/>
                <a:gd name="T50" fmla="*/ 238 w 261"/>
                <a:gd name="T51" fmla="*/ 70 h 305"/>
                <a:gd name="T52" fmla="*/ 222 w 261"/>
                <a:gd name="T53" fmla="*/ 93 h 305"/>
                <a:gd name="T54" fmla="*/ 201 w 261"/>
                <a:gd name="T55" fmla="*/ 103 h 305"/>
                <a:gd name="T56" fmla="*/ 179 w 261"/>
                <a:gd name="T57" fmla="*/ 120 h 305"/>
                <a:gd name="T58" fmla="*/ 157 w 261"/>
                <a:gd name="T59" fmla="*/ 125 h 305"/>
                <a:gd name="T60" fmla="*/ 130 w 261"/>
                <a:gd name="T61" fmla="*/ 13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5">
                  <a:moveTo>
                    <a:pt x="130" y="131"/>
                  </a:moveTo>
                  <a:lnTo>
                    <a:pt x="130" y="131"/>
                  </a:lnTo>
                  <a:lnTo>
                    <a:pt x="103" y="125"/>
                  </a:lnTo>
                  <a:lnTo>
                    <a:pt x="81" y="120"/>
                  </a:lnTo>
                  <a:lnTo>
                    <a:pt x="59" y="103"/>
                  </a:lnTo>
                  <a:lnTo>
                    <a:pt x="38" y="93"/>
                  </a:lnTo>
                  <a:lnTo>
                    <a:pt x="22" y="70"/>
                  </a:lnTo>
                  <a:lnTo>
                    <a:pt x="11" y="49"/>
                  </a:lnTo>
                  <a:lnTo>
                    <a:pt x="5" y="27"/>
                  </a:lnTo>
                  <a:lnTo>
                    <a:pt x="0" y="0"/>
                  </a:lnTo>
                  <a:lnTo>
                    <a:pt x="0" y="272"/>
                  </a:lnTo>
                  <a:lnTo>
                    <a:pt x="0" y="272"/>
                  </a:lnTo>
                  <a:lnTo>
                    <a:pt x="32" y="283"/>
                  </a:lnTo>
                  <a:lnTo>
                    <a:pt x="65" y="293"/>
                  </a:lnTo>
                  <a:lnTo>
                    <a:pt x="97" y="299"/>
                  </a:lnTo>
                  <a:lnTo>
                    <a:pt x="130" y="304"/>
                  </a:lnTo>
                  <a:lnTo>
                    <a:pt x="130" y="304"/>
                  </a:lnTo>
                  <a:lnTo>
                    <a:pt x="163" y="299"/>
                  </a:lnTo>
                  <a:lnTo>
                    <a:pt x="201" y="293"/>
                  </a:lnTo>
                  <a:lnTo>
                    <a:pt x="228" y="283"/>
                  </a:lnTo>
                  <a:lnTo>
                    <a:pt x="260" y="272"/>
                  </a:lnTo>
                  <a:lnTo>
                    <a:pt x="260" y="0"/>
                  </a:lnTo>
                  <a:lnTo>
                    <a:pt x="260" y="0"/>
                  </a:lnTo>
                  <a:lnTo>
                    <a:pt x="255" y="27"/>
                  </a:lnTo>
                  <a:lnTo>
                    <a:pt x="249" y="49"/>
                  </a:lnTo>
                  <a:lnTo>
                    <a:pt x="238" y="70"/>
                  </a:lnTo>
                  <a:lnTo>
                    <a:pt x="222" y="93"/>
                  </a:lnTo>
                  <a:lnTo>
                    <a:pt x="201" y="103"/>
                  </a:lnTo>
                  <a:lnTo>
                    <a:pt x="179" y="120"/>
                  </a:lnTo>
                  <a:lnTo>
                    <a:pt x="157" y="125"/>
                  </a:lnTo>
                  <a:lnTo>
                    <a:pt x="13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5" name="Freeform 19"/>
            <p:cNvSpPr>
              <a:spLocks noChangeArrowheads="1"/>
            </p:cNvSpPr>
            <p:nvPr/>
          </p:nvSpPr>
          <p:spPr bwMode="auto">
            <a:xfrm>
              <a:off x="11841163" y="5761038"/>
              <a:ext cx="92075" cy="107950"/>
            </a:xfrm>
            <a:custGeom>
              <a:avLst/>
              <a:gdLst>
                <a:gd name="T0" fmla="*/ 130 w 261"/>
                <a:gd name="T1" fmla="*/ 174 h 305"/>
                <a:gd name="T2" fmla="*/ 130 w 261"/>
                <a:gd name="T3" fmla="*/ 174 h 305"/>
                <a:gd name="T4" fmla="*/ 157 w 261"/>
                <a:gd name="T5" fmla="*/ 174 h 305"/>
                <a:gd name="T6" fmla="*/ 179 w 261"/>
                <a:gd name="T7" fmla="*/ 185 h 305"/>
                <a:gd name="T8" fmla="*/ 201 w 261"/>
                <a:gd name="T9" fmla="*/ 195 h 305"/>
                <a:gd name="T10" fmla="*/ 222 w 261"/>
                <a:gd name="T11" fmla="*/ 212 h 305"/>
                <a:gd name="T12" fmla="*/ 238 w 261"/>
                <a:gd name="T13" fmla="*/ 228 h 305"/>
                <a:gd name="T14" fmla="*/ 249 w 261"/>
                <a:gd name="T15" fmla="*/ 250 h 305"/>
                <a:gd name="T16" fmla="*/ 255 w 261"/>
                <a:gd name="T17" fmla="*/ 277 h 305"/>
                <a:gd name="T18" fmla="*/ 260 w 261"/>
                <a:gd name="T19" fmla="*/ 304 h 305"/>
                <a:gd name="T20" fmla="*/ 260 w 261"/>
                <a:gd name="T21" fmla="*/ 27 h 305"/>
                <a:gd name="T22" fmla="*/ 260 w 261"/>
                <a:gd name="T23" fmla="*/ 27 h 305"/>
                <a:gd name="T24" fmla="*/ 228 w 261"/>
                <a:gd name="T25" fmla="*/ 16 h 305"/>
                <a:gd name="T26" fmla="*/ 201 w 261"/>
                <a:gd name="T27" fmla="*/ 6 h 305"/>
                <a:gd name="T28" fmla="*/ 163 w 261"/>
                <a:gd name="T29" fmla="*/ 0 h 305"/>
                <a:gd name="T30" fmla="*/ 130 w 261"/>
                <a:gd name="T31" fmla="*/ 0 h 305"/>
                <a:gd name="T32" fmla="*/ 130 w 261"/>
                <a:gd name="T33" fmla="*/ 0 h 305"/>
                <a:gd name="T34" fmla="*/ 97 w 261"/>
                <a:gd name="T35" fmla="*/ 0 h 305"/>
                <a:gd name="T36" fmla="*/ 65 w 261"/>
                <a:gd name="T37" fmla="*/ 6 h 305"/>
                <a:gd name="T38" fmla="*/ 32 w 261"/>
                <a:gd name="T39" fmla="*/ 16 h 305"/>
                <a:gd name="T40" fmla="*/ 0 w 261"/>
                <a:gd name="T41" fmla="*/ 27 h 305"/>
                <a:gd name="T42" fmla="*/ 0 w 261"/>
                <a:gd name="T43" fmla="*/ 304 h 305"/>
                <a:gd name="T44" fmla="*/ 0 w 261"/>
                <a:gd name="T45" fmla="*/ 304 h 305"/>
                <a:gd name="T46" fmla="*/ 5 w 261"/>
                <a:gd name="T47" fmla="*/ 277 h 305"/>
                <a:gd name="T48" fmla="*/ 11 w 261"/>
                <a:gd name="T49" fmla="*/ 250 h 305"/>
                <a:gd name="T50" fmla="*/ 22 w 261"/>
                <a:gd name="T51" fmla="*/ 228 h 305"/>
                <a:gd name="T52" fmla="*/ 38 w 261"/>
                <a:gd name="T53" fmla="*/ 212 h 305"/>
                <a:gd name="T54" fmla="*/ 59 w 261"/>
                <a:gd name="T55" fmla="*/ 195 h 305"/>
                <a:gd name="T56" fmla="*/ 81 w 261"/>
                <a:gd name="T57" fmla="*/ 185 h 305"/>
                <a:gd name="T58" fmla="*/ 103 w 261"/>
                <a:gd name="T59" fmla="*/ 174 h 305"/>
                <a:gd name="T60" fmla="*/ 130 w 261"/>
                <a:gd name="T61" fmla="*/ 17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5">
                  <a:moveTo>
                    <a:pt x="130" y="174"/>
                  </a:moveTo>
                  <a:lnTo>
                    <a:pt x="130" y="174"/>
                  </a:lnTo>
                  <a:lnTo>
                    <a:pt x="157" y="174"/>
                  </a:lnTo>
                  <a:lnTo>
                    <a:pt x="179" y="185"/>
                  </a:lnTo>
                  <a:lnTo>
                    <a:pt x="201" y="195"/>
                  </a:lnTo>
                  <a:lnTo>
                    <a:pt x="222" y="212"/>
                  </a:lnTo>
                  <a:lnTo>
                    <a:pt x="238" y="228"/>
                  </a:lnTo>
                  <a:lnTo>
                    <a:pt x="249" y="250"/>
                  </a:lnTo>
                  <a:lnTo>
                    <a:pt x="255" y="277"/>
                  </a:lnTo>
                  <a:lnTo>
                    <a:pt x="260" y="304"/>
                  </a:lnTo>
                  <a:lnTo>
                    <a:pt x="260" y="27"/>
                  </a:lnTo>
                  <a:lnTo>
                    <a:pt x="260" y="27"/>
                  </a:lnTo>
                  <a:lnTo>
                    <a:pt x="228" y="16"/>
                  </a:lnTo>
                  <a:lnTo>
                    <a:pt x="201" y="6"/>
                  </a:lnTo>
                  <a:lnTo>
                    <a:pt x="163" y="0"/>
                  </a:lnTo>
                  <a:lnTo>
                    <a:pt x="130" y="0"/>
                  </a:lnTo>
                  <a:lnTo>
                    <a:pt x="130" y="0"/>
                  </a:lnTo>
                  <a:lnTo>
                    <a:pt x="97" y="0"/>
                  </a:lnTo>
                  <a:lnTo>
                    <a:pt x="65" y="6"/>
                  </a:lnTo>
                  <a:lnTo>
                    <a:pt x="32" y="16"/>
                  </a:lnTo>
                  <a:lnTo>
                    <a:pt x="0" y="27"/>
                  </a:lnTo>
                  <a:lnTo>
                    <a:pt x="0" y="304"/>
                  </a:lnTo>
                  <a:lnTo>
                    <a:pt x="0" y="304"/>
                  </a:lnTo>
                  <a:lnTo>
                    <a:pt x="5" y="277"/>
                  </a:lnTo>
                  <a:lnTo>
                    <a:pt x="11" y="250"/>
                  </a:lnTo>
                  <a:lnTo>
                    <a:pt x="22" y="228"/>
                  </a:lnTo>
                  <a:lnTo>
                    <a:pt x="38" y="212"/>
                  </a:lnTo>
                  <a:lnTo>
                    <a:pt x="59" y="195"/>
                  </a:lnTo>
                  <a:lnTo>
                    <a:pt x="81" y="185"/>
                  </a:lnTo>
                  <a:lnTo>
                    <a:pt x="103" y="174"/>
                  </a:lnTo>
                  <a:lnTo>
                    <a:pt x="130"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6" name="Freeform 20"/>
            <p:cNvSpPr>
              <a:spLocks noChangeArrowheads="1"/>
            </p:cNvSpPr>
            <p:nvPr/>
          </p:nvSpPr>
          <p:spPr bwMode="auto">
            <a:xfrm>
              <a:off x="11777663" y="5770563"/>
              <a:ext cx="61913" cy="196850"/>
            </a:xfrm>
            <a:custGeom>
              <a:avLst/>
              <a:gdLst>
                <a:gd name="T0" fmla="*/ 174 w 175"/>
                <a:gd name="T1" fmla="*/ 277 h 550"/>
                <a:gd name="T2" fmla="*/ 174 w 175"/>
                <a:gd name="T3" fmla="*/ 277 h 550"/>
                <a:gd name="T4" fmla="*/ 174 w 175"/>
                <a:gd name="T5" fmla="*/ 277 h 550"/>
                <a:gd name="T6" fmla="*/ 174 w 175"/>
                <a:gd name="T7" fmla="*/ 0 h 550"/>
                <a:gd name="T8" fmla="*/ 174 w 175"/>
                <a:gd name="T9" fmla="*/ 0 h 550"/>
                <a:gd name="T10" fmla="*/ 136 w 175"/>
                <a:gd name="T11" fmla="*/ 22 h 550"/>
                <a:gd name="T12" fmla="*/ 103 w 175"/>
                <a:gd name="T13" fmla="*/ 49 h 550"/>
                <a:gd name="T14" fmla="*/ 76 w 175"/>
                <a:gd name="T15" fmla="*/ 76 h 550"/>
                <a:gd name="T16" fmla="*/ 49 w 175"/>
                <a:gd name="T17" fmla="*/ 109 h 550"/>
                <a:gd name="T18" fmla="*/ 27 w 175"/>
                <a:gd name="T19" fmla="*/ 147 h 550"/>
                <a:gd name="T20" fmla="*/ 16 w 175"/>
                <a:gd name="T21" fmla="*/ 190 h 550"/>
                <a:gd name="T22" fmla="*/ 6 w 175"/>
                <a:gd name="T23" fmla="*/ 228 h 550"/>
                <a:gd name="T24" fmla="*/ 0 w 175"/>
                <a:gd name="T25" fmla="*/ 277 h 550"/>
                <a:gd name="T26" fmla="*/ 0 w 175"/>
                <a:gd name="T27" fmla="*/ 277 h 550"/>
                <a:gd name="T28" fmla="*/ 0 w 175"/>
                <a:gd name="T29" fmla="*/ 277 h 550"/>
                <a:gd name="T30" fmla="*/ 6 w 175"/>
                <a:gd name="T31" fmla="*/ 320 h 550"/>
                <a:gd name="T32" fmla="*/ 16 w 175"/>
                <a:gd name="T33" fmla="*/ 364 h 550"/>
                <a:gd name="T34" fmla="*/ 27 w 175"/>
                <a:gd name="T35" fmla="*/ 402 h 550"/>
                <a:gd name="T36" fmla="*/ 49 w 175"/>
                <a:gd name="T37" fmla="*/ 440 h 550"/>
                <a:gd name="T38" fmla="*/ 76 w 175"/>
                <a:gd name="T39" fmla="*/ 472 h 550"/>
                <a:gd name="T40" fmla="*/ 103 w 175"/>
                <a:gd name="T41" fmla="*/ 505 h 550"/>
                <a:gd name="T42" fmla="*/ 136 w 175"/>
                <a:gd name="T43" fmla="*/ 527 h 550"/>
                <a:gd name="T44" fmla="*/ 174 w 175"/>
                <a:gd name="T45" fmla="*/ 549 h 550"/>
                <a:gd name="T46" fmla="*/ 174 w 175"/>
                <a:gd name="T47" fmla="*/ 27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 h="550">
                  <a:moveTo>
                    <a:pt x="174" y="277"/>
                  </a:moveTo>
                  <a:lnTo>
                    <a:pt x="174" y="277"/>
                  </a:lnTo>
                  <a:lnTo>
                    <a:pt x="174" y="277"/>
                  </a:lnTo>
                  <a:lnTo>
                    <a:pt x="174" y="0"/>
                  </a:lnTo>
                  <a:lnTo>
                    <a:pt x="174" y="0"/>
                  </a:lnTo>
                  <a:lnTo>
                    <a:pt x="136" y="22"/>
                  </a:lnTo>
                  <a:lnTo>
                    <a:pt x="103" y="49"/>
                  </a:lnTo>
                  <a:lnTo>
                    <a:pt x="76" y="76"/>
                  </a:lnTo>
                  <a:lnTo>
                    <a:pt x="49" y="109"/>
                  </a:lnTo>
                  <a:lnTo>
                    <a:pt x="27" y="147"/>
                  </a:lnTo>
                  <a:lnTo>
                    <a:pt x="16" y="190"/>
                  </a:lnTo>
                  <a:lnTo>
                    <a:pt x="6" y="228"/>
                  </a:lnTo>
                  <a:lnTo>
                    <a:pt x="0" y="277"/>
                  </a:lnTo>
                  <a:lnTo>
                    <a:pt x="0" y="277"/>
                  </a:lnTo>
                  <a:lnTo>
                    <a:pt x="0" y="277"/>
                  </a:lnTo>
                  <a:lnTo>
                    <a:pt x="6" y="320"/>
                  </a:lnTo>
                  <a:lnTo>
                    <a:pt x="16" y="364"/>
                  </a:lnTo>
                  <a:lnTo>
                    <a:pt x="27" y="402"/>
                  </a:lnTo>
                  <a:lnTo>
                    <a:pt x="49" y="440"/>
                  </a:lnTo>
                  <a:lnTo>
                    <a:pt x="76" y="472"/>
                  </a:lnTo>
                  <a:lnTo>
                    <a:pt x="103" y="505"/>
                  </a:lnTo>
                  <a:lnTo>
                    <a:pt x="136" y="527"/>
                  </a:lnTo>
                  <a:lnTo>
                    <a:pt x="174" y="549"/>
                  </a:lnTo>
                  <a:lnTo>
                    <a:pt x="174" y="2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7" name="Freeform 21"/>
            <p:cNvSpPr>
              <a:spLocks noChangeArrowheads="1"/>
            </p:cNvSpPr>
            <p:nvPr/>
          </p:nvSpPr>
          <p:spPr bwMode="auto">
            <a:xfrm>
              <a:off x="11934825" y="5770563"/>
              <a:ext cx="61913" cy="196850"/>
            </a:xfrm>
            <a:custGeom>
              <a:avLst/>
              <a:gdLst>
                <a:gd name="T0" fmla="*/ 0 w 175"/>
                <a:gd name="T1" fmla="*/ 0 h 550"/>
                <a:gd name="T2" fmla="*/ 0 w 175"/>
                <a:gd name="T3" fmla="*/ 277 h 550"/>
                <a:gd name="T4" fmla="*/ 0 w 175"/>
                <a:gd name="T5" fmla="*/ 549 h 550"/>
                <a:gd name="T6" fmla="*/ 0 w 175"/>
                <a:gd name="T7" fmla="*/ 549 h 550"/>
                <a:gd name="T8" fmla="*/ 38 w 175"/>
                <a:gd name="T9" fmla="*/ 527 h 550"/>
                <a:gd name="T10" fmla="*/ 71 w 175"/>
                <a:gd name="T11" fmla="*/ 505 h 550"/>
                <a:gd name="T12" fmla="*/ 98 w 175"/>
                <a:gd name="T13" fmla="*/ 472 h 550"/>
                <a:gd name="T14" fmla="*/ 125 w 175"/>
                <a:gd name="T15" fmla="*/ 440 h 550"/>
                <a:gd name="T16" fmla="*/ 147 w 175"/>
                <a:gd name="T17" fmla="*/ 402 h 550"/>
                <a:gd name="T18" fmla="*/ 163 w 175"/>
                <a:gd name="T19" fmla="*/ 364 h 550"/>
                <a:gd name="T20" fmla="*/ 168 w 175"/>
                <a:gd name="T21" fmla="*/ 320 h 550"/>
                <a:gd name="T22" fmla="*/ 174 w 175"/>
                <a:gd name="T23" fmla="*/ 277 h 550"/>
                <a:gd name="T24" fmla="*/ 174 w 175"/>
                <a:gd name="T25" fmla="*/ 277 h 550"/>
                <a:gd name="T26" fmla="*/ 168 w 175"/>
                <a:gd name="T27" fmla="*/ 234 h 550"/>
                <a:gd name="T28" fmla="*/ 163 w 175"/>
                <a:gd name="T29" fmla="*/ 190 h 550"/>
                <a:gd name="T30" fmla="*/ 147 w 175"/>
                <a:gd name="T31" fmla="*/ 147 h 550"/>
                <a:gd name="T32" fmla="*/ 125 w 175"/>
                <a:gd name="T33" fmla="*/ 114 h 550"/>
                <a:gd name="T34" fmla="*/ 98 w 175"/>
                <a:gd name="T35" fmla="*/ 76 h 550"/>
                <a:gd name="T36" fmla="*/ 71 w 175"/>
                <a:gd name="T37" fmla="*/ 49 h 550"/>
                <a:gd name="T38" fmla="*/ 38 w 175"/>
                <a:gd name="T39" fmla="*/ 22 h 550"/>
                <a:gd name="T40" fmla="*/ 0 w 175"/>
                <a:gd name="T4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0">
                  <a:moveTo>
                    <a:pt x="0" y="0"/>
                  </a:moveTo>
                  <a:lnTo>
                    <a:pt x="0" y="277"/>
                  </a:lnTo>
                  <a:lnTo>
                    <a:pt x="0" y="549"/>
                  </a:lnTo>
                  <a:lnTo>
                    <a:pt x="0" y="549"/>
                  </a:lnTo>
                  <a:lnTo>
                    <a:pt x="38" y="527"/>
                  </a:lnTo>
                  <a:lnTo>
                    <a:pt x="71" y="505"/>
                  </a:lnTo>
                  <a:lnTo>
                    <a:pt x="98" y="472"/>
                  </a:lnTo>
                  <a:lnTo>
                    <a:pt x="125" y="440"/>
                  </a:lnTo>
                  <a:lnTo>
                    <a:pt x="147" y="402"/>
                  </a:lnTo>
                  <a:lnTo>
                    <a:pt x="163" y="364"/>
                  </a:lnTo>
                  <a:lnTo>
                    <a:pt x="168" y="320"/>
                  </a:lnTo>
                  <a:lnTo>
                    <a:pt x="174" y="277"/>
                  </a:lnTo>
                  <a:lnTo>
                    <a:pt x="174" y="277"/>
                  </a:lnTo>
                  <a:lnTo>
                    <a:pt x="168" y="234"/>
                  </a:lnTo>
                  <a:lnTo>
                    <a:pt x="163" y="190"/>
                  </a:lnTo>
                  <a:lnTo>
                    <a:pt x="147" y="147"/>
                  </a:lnTo>
                  <a:lnTo>
                    <a:pt x="125" y="114"/>
                  </a:lnTo>
                  <a:lnTo>
                    <a:pt x="98" y="76"/>
                  </a:lnTo>
                  <a:lnTo>
                    <a:pt x="71" y="49"/>
                  </a:lnTo>
                  <a:lnTo>
                    <a:pt x="38" y="22"/>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8" name="Freeform 22"/>
            <p:cNvSpPr>
              <a:spLocks noChangeArrowheads="1"/>
            </p:cNvSpPr>
            <p:nvPr/>
          </p:nvSpPr>
          <p:spPr bwMode="auto">
            <a:xfrm>
              <a:off x="10906125" y="5832475"/>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9" name="Freeform 23"/>
            <p:cNvSpPr>
              <a:spLocks noChangeArrowheads="1"/>
            </p:cNvSpPr>
            <p:nvPr/>
          </p:nvSpPr>
          <p:spPr bwMode="auto">
            <a:xfrm>
              <a:off x="10844213" y="5832475"/>
              <a:ext cx="61913" cy="190500"/>
            </a:xfrm>
            <a:custGeom>
              <a:avLst/>
              <a:gdLst>
                <a:gd name="T0" fmla="*/ 0 w 175"/>
                <a:gd name="T1" fmla="*/ 0 h 533"/>
                <a:gd name="T2" fmla="*/ 0 w 175"/>
                <a:gd name="T3" fmla="*/ 532 h 533"/>
                <a:gd name="T4" fmla="*/ 174 w 175"/>
                <a:gd name="T5" fmla="*/ 532 h 533"/>
                <a:gd name="T6" fmla="*/ 174 w 175"/>
                <a:gd name="T7" fmla="*/ 277 h 533"/>
                <a:gd name="T8" fmla="*/ 174 w 175"/>
                <a:gd name="T9" fmla="*/ 277 h 533"/>
                <a:gd name="T10" fmla="*/ 136 w 175"/>
                <a:gd name="T11" fmla="*/ 255 h 533"/>
                <a:gd name="T12" fmla="*/ 103 w 175"/>
                <a:gd name="T13" fmla="*/ 228 h 533"/>
                <a:gd name="T14" fmla="*/ 76 w 175"/>
                <a:gd name="T15" fmla="*/ 201 h 533"/>
                <a:gd name="T16" fmla="*/ 49 w 175"/>
                <a:gd name="T17" fmla="*/ 163 h 533"/>
                <a:gd name="T18" fmla="*/ 27 w 175"/>
                <a:gd name="T19" fmla="*/ 130 h 533"/>
                <a:gd name="T20" fmla="*/ 16 w 175"/>
                <a:gd name="T21" fmla="*/ 87 h 533"/>
                <a:gd name="T22" fmla="*/ 5 w 175"/>
                <a:gd name="T23" fmla="*/ 49 h 533"/>
                <a:gd name="T24" fmla="*/ 0 w 175"/>
                <a:gd name="T2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3">
                  <a:moveTo>
                    <a:pt x="0" y="0"/>
                  </a:moveTo>
                  <a:lnTo>
                    <a:pt x="0" y="532"/>
                  </a:lnTo>
                  <a:lnTo>
                    <a:pt x="174" y="532"/>
                  </a:lnTo>
                  <a:lnTo>
                    <a:pt x="174" y="277"/>
                  </a:lnTo>
                  <a:lnTo>
                    <a:pt x="174" y="277"/>
                  </a:lnTo>
                  <a:lnTo>
                    <a:pt x="136" y="255"/>
                  </a:lnTo>
                  <a:lnTo>
                    <a:pt x="103" y="228"/>
                  </a:lnTo>
                  <a:lnTo>
                    <a:pt x="76" y="201"/>
                  </a:lnTo>
                  <a:lnTo>
                    <a:pt x="49" y="163"/>
                  </a:lnTo>
                  <a:lnTo>
                    <a:pt x="27" y="130"/>
                  </a:lnTo>
                  <a:lnTo>
                    <a:pt x="16" y="87"/>
                  </a:lnTo>
                  <a:lnTo>
                    <a:pt x="5" y="49"/>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0" name="Freeform 24"/>
            <p:cNvSpPr>
              <a:spLocks noChangeArrowheads="1"/>
            </p:cNvSpPr>
            <p:nvPr/>
          </p:nvSpPr>
          <p:spPr bwMode="auto">
            <a:xfrm>
              <a:off x="10844213" y="3382963"/>
              <a:ext cx="61913" cy="2449512"/>
            </a:xfrm>
            <a:custGeom>
              <a:avLst/>
              <a:gdLst>
                <a:gd name="T0" fmla="*/ 174 w 175"/>
                <a:gd name="T1" fmla="*/ 6535 h 6808"/>
                <a:gd name="T2" fmla="*/ 174 w 175"/>
                <a:gd name="T3" fmla="*/ 0 h 6808"/>
                <a:gd name="T4" fmla="*/ 0 w 175"/>
                <a:gd name="T5" fmla="*/ 0 h 6808"/>
                <a:gd name="T6" fmla="*/ 0 w 175"/>
                <a:gd name="T7" fmla="*/ 6807 h 6808"/>
                <a:gd name="T8" fmla="*/ 0 w 175"/>
                <a:gd name="T9" fmla="*/ 6807 h 6808"/>
                <a:gd name="T10" fmla="*/ 5 w 175"/>
                <a:gd name="T11" fmla="*/ 6764 h 6808"/>
                <a:gd name="T12" fmla="*/ 16 w 175"/>
                <a:gd name="T13" fmla="*/ 6720 h 6808"/>
                <a:gd name="T14" fmla="*/ 27 w 175"/>
                <a:gd name="T15" fmla="*/ 6682 h 6808"/>
                <a:gd name="T16" fmla="*/ 49 w 175"/>
                <a:gd name="T17" fmla="*/ 6644 h 6808"/>
                <a:gd name="T18" fmla="*/ 76 w 175"/>
                <a:gd name="T19" fmla="*/ 6612 h 6808"/>
                <a:gd name="T20" fmla="*/ 103 w 175"/>
                <a:gd name="T21" fmla="*/ 6579 h 6808"/>
                <a:gd name="T22" fmla="*/ 136 w 175"/>
                <a:gd name="T23" fmla="*/ 6557 h 6808"/>
                <a:gd name="T24" fmla="*/ 174 w 175"/>
                <a:gd name="T25" fmla="*/ 6535 h 6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6808">
                  <a:moveTo>
                    <a:pt x="174" y="6535"/>
                  </a:moveTo>
                  <a:lnTo>
                    <a:pt x="174" y="0"/>
                  </a:lnTo>
                  <a:lnTo>
                    <a:pt x="0" y="0"/>
                  </a:lnTo>
                  <a:lnTo>
                    <a:pt x="0" y="6807"/>
                  </a:lnTo>
                  <a:lnTo>
                    <a:pt x="0" y="6807"/>
                  </a:lnTo>
                  <a:lnTo>
                    <a:pt x="5" y="6764"/>
                  </a:lnTo>
                  <a:lnTo>
                    <a:pt x="16" y="6720"/>
                  </a:lnTo>
                  <a:lnTo>
                    <a:pt x="27" y="6682"/>
                  </a:lnTo>
                  <a:lnTo>
                    <a:pt x="49" y="6644"/>
                  </a:lnTo>
                  <a:lnTo>
                    <a:pt x="76" y="6612"/>
                  </a:lnTo>
                  <a:lnTo>
                    <a:pt x="103" y="6579"/>
                  </a:lnTo>
                  <a:lnTo>
                    <a:pt x="136" y="6557"/>
                  </a:lnTo>
                  <a:lnTo>
                    <a:pt x="174" y="653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1" name="Freeform 25"/>
            <p:cNvSpPr>
              <a:spLocks noChangeArrowheads="1"/>
            </p:cNvSpPr>
            <p:nvPr/>
          </p:nvSpPr>
          <p:spPr bwMode="auto">
            <a:xfrm>
              <a:off x="10999788" y="5832475"/>
              <a:ext cx="61913" cy="269875"/>
            </a:xfrm>
            <a:custGeom>
              <a:avLst/>
              <a:gdLst>
                <a:gd name="T0" fmla="*/ 0 w 175"/>
                <a:gd name="T1" fmla="*/ 277 h 756"/>
                <a:gd name="T2" fmla="*/ 0 w 175"/>
                <a:gd name="T3" fmla="*/ 755 h 756"/>
                <a:gd name="T4" fmla="*/ 174 w 175"/>
                <a:gd name="T5" fmla="*/ 755 h 756"/>
                <a:gd name="T6" fmla="*/ 174 w 175"/>
                <a:gd name="T7" fmla="*/ 0 h 756"/>
                <a:gd name="T8" fmla="*/ 174 w 175"/>
                <a:gd name="T9" fmla="*/ 0 h 756"/>
                <a:gd name="T10" fmla="*/ 169 w 175"/>
                <a:gd name="T11" fmla="*/ 60 h 756"/>
                <a:gd name="T12" fmla="*/ 152 w 175"/>
                <a:gd name="T13" fmla="*/ 119 h 756"/>
                <a:gd name="T14" fmla="*/ 120 w 175"/>
                <a:gd name="T15" fmla="*/ 169 h 756"/>
                <a:gd name="T16" fmla="*/ 81 w 175"/>
                <a:gd name="T17" fmla="*/ 217 h 756"/>
                <a:gd name="T18" fmla="*/ 81 w 175"/>
                <a:gd name="T19" fmla="*/ 217 h 756"/>
                <a:gd name="T20" fmla="*/ 44 w 175"/>
                <a:gd name="T21" fmla="*/ 250 h 756"/>
                <a:gd name="T22" fmla="*/ 0 w 175"/>
                <a:gd name="T23" fmla="*/ 2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5" h="756">
                  <a:moveTo>
                    <a:pt x="0" y="277"/>
                  </a:moveTo>
                  <a:lnTo>
                    <a:pt x="0" y="755"/>
                  </a:lnTo>
                  <a:lnTo>
                    <a:pt x="174" y="755"/>
                  </a:lnTo>
                  <a:lnTo>
                    <a:pt x="174" y="0"/>
                  </a:lnTo>
                  <a:lnTo>
                    <a:pt x="174" y="0"/>
                  </a:lnTo>
                  <a:lnTo>
                    <a:pt x="169" y="60"/>
                  </a:lnTo>
                  <a:lnTo>
                    <a:pt x="152" y="119"/>
                  </a:lnTo>
                  <a:lnTo>
                    <a:pt x="120" y="169"/>
                  </a:lnTo>
                  <a:lnTo>
                    <a:pt x="81" y="217"/>
                  </a:lnTo>
                  <a:lnTo>
                    <a:pt x="81" y="217"/>
                  </a:lnTo>
                  <a:lnTo>
                    <a:pt x="44" y="250"/>
                  </a:lnTo>
                  <a:lnTo>
                    <a:pt x="0" y="2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2" name="Freeform 26"/>
            <p:cNvSpPr>
              <a:spLocks noChangeArrowheads="1"/>
            </p:cNvSpPr>
            <p:nvPr/>
          </p:nvSpPr>
          <p:spPr bwMode="auto">
            <a:xfrm>
              <a:off x="10999788" y="5634038"/>
              <a:ext cx="61913" cy="198437"/>
            </a:xfrm>
            <a:custGeom>
              <a:avLst/>
              <a:gdLst>
                <a:gd name="T0" fmla="*/ 0 w 175"/>
                <a:gd name="T1" fmla="*/ 0 h 555"/>
                <a:gd name="T2" fmla="*/ 0 w 175"/>
                <a:gd name="T3" fmla="*/ 282 h 555"/>
                <a:gd name="T4" fmla="*/ 0 w 175"/>
                <a:gd name="T5" fmla="*/ 282 h 555"/>
                <a:gd name="T6" fmla="*/ 44 w 175"/>
                <a:gd name="T7" fmla="*/ 304 h 555"/>
                <a:gd name="T8" fmla="*/ 81 w 175"/>
                <a:gd name="T9" fmla="*/ 342 h 555"/>
                <a:gd name="T10" fmla="*/ 81 w 175"/>
                <a:gd name="T11" fmla="*/ 342 h 555"/>
                <a:gd name="T12" fmla="*/ 125 w 175"/>
                <a:gd name="T13" fmla="*/ 386 h 555"/>
                <a:gd name="T14" fmla="*/ 152 w 175"/>
                <a:gd name="T15" fmla="*/ 440 h 555"/>
                <a:gd name="T16" fmla="*/ 169 w 175"/>
                <a:gd name="T17" fmla="*/ 494 h 555"/>
                <a:gd name="T18" fmla="*/ 174 w 175"/>
                <a:gd name="T19" fmla="*/ 554 h 555"/>
                <a:gd name="T20" fmla="*/ 174 w 175"/>
                <a:gd name="T21" fmla="*/ 0 h 555"/>
                <a:gd name="T22" fmla="*/ 0 w 175"/>
                <a:gd name="T23"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5" h="555">
                  <a:moveTo>
                    <a:pt x="0" y="0"/>
                  </a:moveTo>
                  <a:lnTo>
                    <a:pt x="0" y="282"/>
                  </a:lnTo>
                  <a:lnTo>
                    <a:pt x="0" y="282"/>
                  </a:lnTo>
                  <a:lnTo>
                    <a:pt x="44" y="304"/>
                  </a:lnTo>
                  <a:lnTo>
                    <a:pt x="81" y="342"/>
                  </a:lnTo>
                  <a:lnTo>
                    <a:pt x="81" y="342"/>
                  </a:lnTo>
                  <a:lnTo>
                    <a:pt x="125" y="386"/>
                  </a:lnTo>
                  <a:lnTo>
                    <a:pt x="152" y="440"/>
                  </a:lnTo>
                  <a:lnTo>
                    <a:pt x="169" y="494"/>
                  </a:lnTo>
                  <a:lnTo>
                    <a:pt x="174" y="554"/>
                  </a:lnTo>
                  <a:lnTo>
                    <a:pt x="174"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3" name="Freeform 27"/>
            <p:cNvSpPr>
              <a:spLocks noChangeArrowheads="1"/>
            </p:cNvSpPr>
            <p:nvPr/>
          </p:nvSpPr>
          <p:spPr bwMode="auto">
            <a:xfrm>
              <a:off x="10906125" y="5722938"/>
              <a:ext cx="92075" cy="107950"/>
            </a:xfrm>
            <a:custGeom>
              <a:avLst/>
              <a:gdLst>
                <a:gd name="T0" fmla="*/ 130 w 261"/>
                <a:gd name="T1" fmla="*/ 173 h 305"/>
                <a:gd name="T2" fmla="*/ 130 w 261"/>
                <a:gd name="T3" fmla="*/ 173 h 305"/>
                <a:gd name="T4" fmla="*/ 157 w 261"/>
                <a:gd name="T5" fmla="*/ 179 h 305"/>
                <a:gd name="T6" fmla="*/ 179 w 261"/>
                <a:gd name="T7" fmla="*/ 184 h 305"/>
                <a:gd name="T8" fmla="*/ 201 w 261"/>
                <a:gd name="T9" fmla="*/ 195 h 305"/>
                <a:gd name="T10" fmla="*/ 222 w 261"/>
                <a:gd name="T11" fmla="*/ 211 h 305"/>
                <a:gd name="T12" fmla="*/ 222 w 261"/>
                <a:gd name="T13" fmla="*/ 211 h 305"/>
                <a:gd name="T14" fmla="*/ 239 w 261"/>
                <a:gd name="T15" fmla="*/ 233 h 305"/>
                <a:gd name="T16" fmla="*/ 249 w 261"/>
                <a:gd name="T17" fmla="*/ 255 h 305"/>
                <a:gd name="T18" fmla="*/ 255 w 261"/>
                <a:gd name="T19" fmla="*/ 277 h 305"/>
                <a:gd name="T20" fmla="*/ 260 w 261"/>
                <a:gd name="T21" fmla="*/ 304 h 305"/>
                <a:gd name="T22" fmla="*/ 260 w 261"/>
                <a:gd name="T23" fmla="*/ 32 h 305"/>
                <a:gd name="T24" fmla="*/ 260 w 261"/>
                <a:gd name="T25" fmla="*/ 32 h 305"/>
                <a:gd name="T26" fmla="*/ 228 w 261"/>
                <a:gd name="T27" fmla="*/ 16 h 305"/>
                <a:gd name="T28" fmla="*/ 195 w 261"/>
                <a:gd name="T29" fmla="*/ 11 h 305"/>
                <a:gd name="T30" fmla="*/ 162 w 261"/>
                <a:gd name="T31" fmla="*/ 5 h 305"/>
                <a:gd name="T32" fmla="*/ 130 w 261"/>
                <a:gd name="T33" fmla="*/ 0 h 305"/>
                <a:gd name="T34" fmla="*/ 130 w 261"/>
                <a:gd name="T35" fmla="*/ 0 h 305"/>
                <a:gd name="T36" fmla="*/ 97 w 261"/>
                <a:gd name="T37" fmla="*/ 5 h 305"/>
                <a:gd name="T38" fmla="*/ 65 w 261"/>
                <a:gd name="T39" fmla="*/ 11 h 305"/>
                <a:gd name="T40" fmla="*/ 33 w 261"/>
                <a:gd name="T41" fmla="*/ 16 h 305"/>
                <a:gd name="T42" fmla="*/ 0 w 261"/>
                <a:gd name="T43" fmla="*/ 32 h 305"/>
                <a:gd name="T44" fmla="*/ 0 w 261"/>
                <a:gd name="T45" fmla="*/ 304 h 305"/>
                <a:gd name="T46" fmla="*/ 0 w 261"/>
                <a:gd name="T47" fmla="*/ 304 h 305"/>
                <a:gd name="T48" fmla="*/ 5 w 261"/>
                <a:gd name="T49" fmla="*/ 277 h 305"/>
                <a:gd name="T50" fmla="*/ 10 w 261"/>
                <a:gd name="T51" fmla="*/ 255 h 305"/>
                <a:gd name="T52" fmla="*/ 21 w 261"/>
                <a:gd name="T53" fmla="*/ 233 h 305"/>
                <a:gd name="T54" fmla="*/ 37 w 261"/>
                <a:gd name="T55" fmla="*/ 211 h 305"/>
                <a:gd name="T56" fmla="*/ 60 w 261"/>
                <a:gd name="T57" fmla="*/ 195 h 305"/>
                <a:gd name="T58" fmla="*/ 81 w 261"/>
                <a:gd name="T59" fmla="*/ 184 h 305"/>
                <a:gd name="T60" fmla="*/ 103 w 261"/>
                <a:gd name="T61" fmla="*/ 179 h 305"/>
                <a:gd name="T62" fmla="*/ 130 w 261"/>
                <a:gd name="T63" fmla="*/ 173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1" h="305">
                  <a:moveTo>
                    <a:pt x="130" y="173"/>
                  </a:moveTo>
                  <a:lnTo>
                    <a:pt x="130" y="173"/>
                  </a:lnTo>
                  <a:lnTo>
                    <a:pt x="157" y="179"/>
                  </a:lnTo>
                  <a:lnTo>
                    <a:pt x="179" y="184"/>
                  </a:lnTo>
                  <a:lnTo>
                    <a:pt x="201" y="195"/>
                  </a:lnTo>
                  <a:lnTo>
                    <a:pt x="222" y="211"/>
                  </a:lnTo>
                  <a:lnTo>
                    <a:pt x="222" y="211"/>
                  </a:lnTo>
                  <a:lnTo>
                    <a:pt x="239" y="233"/>
                  </a:lnTo>
                  <a:lnTo>
                    <a:pt x="249" y="255"/>
                  </a:lnTo>
                  <a:lnTo>
                    <a:pt x="255" y="277"/>
                  </a:lnTo>
                  <a:lnTo>
                    <a:pt x="260" y="304"/>
                  </a:lnTo>
                  <a:lnTo>
                    <a:pt x="260" y="32"/>
                  </a:lnTo>
                  <a:lnTo>
                    <a:pt x="260" y="32"/>
                  </a:lnTo>
                  <a:lnTo>
                    <a:pt x="228" y="16"/>
                  </a:lnTo>
                  <a:lnTo>
                    <a:pt x="195" y="11"/>
                  </a:lnTo>
                  <a:lnTo>
                    <a:pt x="162" y="5"/>
                  </a:lnTo>
                  <a:lnTo>
                    <a:pt x="130" y="0"/>
                  </a:lnTo>
                  <a:lnTo>
                    <a:pt x="130" y="0"/>
                  </a:lnTo>
                  <a:lnTo>
                    <a:pt x="97" y="5"/>
                  </a:lnTo>
                  <a:lnTo>
                    <a:pt x="65" y="11"/>
                  </a:lnTo>
                  <a:lnTo>
                    <a:pt x="33" y="16"/>
                  </a:lnTo>
                  <a:lnTo>
                    <a:pt x="0" y="32"/>
                  </a:lnTo>
                  <a:lnTo>
                    <a:pt x="0" y="304"/>
                  </a:lnTo>
                  <a:lnTo>
                    <a:pt x="0" y="304"/>
                  </a:lnTo>
                  <a:lnTo>
                    <a:pt x="5" y="277"/>
                  </a:lnTo>
                  <a:lnTo>
                    <a:pt x="10" y="255"/>
                  </a:lnTo>
                  <a:lnTo>
                    <a:pt x="21" y="233"/>
                  </a:lnTo>
                  <a:lnTo>
                    <a:pt x="37" y="211"/>
                  </a:lnTo>
                  <a:lnTo>
                    <a:pt x="60" y="195"/>
                  </a:lnTo>
                  <a:lnTo>
                    <a:pt x="81" y="184"/>
                  </a:lnTo>
                  <a:lnTo>
                    <a:pt x="103" y="179"/>
                  </a:lnTo>
                  <a:lnTo>
                    <a:pt x="130" y="17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4" name="Freeform 28"/>
            <p:cNvSpPr>
              <a:spLocks noChangeArrowheads="1"/>
            </p:cNvSpPr>
            <p:nvPr/>
          </p:nvSpPr>
          <p:spPr bwMode="auto">
            <a:xfrm>
              <a:off x="10844213" y="5832475"/>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5" name="Freeform 29"/>
            <p:cNvSpPr>
              <a:spLocks noChangeArrowheads="1"/>
            </p:cNvSpPr>
            <p:nvPr/>
          </p:nvSpPr>
          <p:spPr bwMode="auto">
            <a:xfrm>
              <a:off x="10906125" y="5832475"/>
              <a:ext cx="92075" cy="107950"/>
            </a:xfrm>
            <a:custGeom>
              <a:avLst/>
              <a:gdLst>
                <a:gd name="T0" fmla="*/ 222 w 261"/>
                <a:gd name="T1" fmla="*/ 92 h 305"/>
                <a:gd name="T2" fmla="*/ 222 w 261"/>
                <a:gd name="T3" fmla="*/ 92 h 305"/>
                <a:gd name="T4" fmla="*/ 201 w 261"/>
                <a:gd name="T5" fmla="*/ 109 h 305"/>
                <a:gd name="T6" fmla="*/ 179 w 261"/>
                <a:gd name="T7" fmla="*/ 119 h 305"/>
                <a:gd name="T8" fmla="*/ 157 w 261"/>
                <a:gd name="T9" fmla="*/ 130 h 305"/>
                <a:gd name="T10" fmla="*/ 130 w 261"/>
                <a:gd name="T11" fmla="*/ 130 h 305"/>
                <a:gd name="T12" fmla="*/ 130 w 261"/>
                <a:gd name="T13" fmla="*/ 130 h 305"/>
                <a:gd name="T14" fmla="*/ 103 w 261"/>
                <a:gd name="T15" fmla="*/ 130 h 305"/>
                <a:gd name="T16" fmla="*/ 81 w 261"/>
                <a:gd name="T17" fmla="*/ 119 h 305"/>
                <a:gd name="T18" fmla="*/ 60 w 261"/>
                <a:gd name="T19" fmla="*/ 109 h 305"/>
                <a:gd name="T20" fmla="*/ 37 w 261"/>
                <a:gd name="T21" fmla="*/ 92 h 305"/>
                <a:gd name="T22" fmla="*/ 21 w 261"/>
                <a:gd name="T23" fmla="*/ 76 h 305"/>
                <a:gd name="T24" fmla="*/ 10 w 261"/>
                <a:gd name="T25" fmla="*/ 54 h 305"/>
                <a:gd name="T26" fmla="*/ 5 w 261"/>
                <a:gd name="T27" fmla="*/ 27 h 305"/>
                <a:gd name="T28" fmla="*/ 0 w 261"/>
                <a:gd name="T29" fmla="*/ 0 h 305"/>
                <a:gd name="T30" fmla="*/ 0 w 261"/>
                <a:gd name="T31" fmla="*/ 277 h 305"/>
                <a:gd name="T32" fmla="*/ 0 w 261"/>
                <a:gd name="T33" fmla="*/ 277 h 305"/>
                <a:gd name="T34" fmla="*/ 33 w 261"/>
                <a:gd name="T35" fmla="*/ 288 h 305"/>
                <a:gd name="T36" fmla="*/ 65 w 261"/>
                <a:gd name="T37" fmla="*/ 298 h 305"/>
                <a:gd name="T38" fmla="*/ 97 w 261"/>
                <a:gd name="T39" fmla="*/ 304 h 305"/>
                <a:gd name="T40" fmla="*/ 130 w 261"/>
                <a:gd name="T41" fmla="*/ 304 h 305"/>
                <a:gd name="T42" fmla="*/ 130 w 261"/>
                <a:gd name="T43" fmla="*/ 304 h 305"/>
                <a:gd name="T44" fmla="*/ 162 w 261"/>
                <a:gd name="T45" fmla="*/ 304 h 305"/>
                <a:gd name="T46" fmla="*/ 195 w 261"/>
                <a:gd name="T47" fmla="*/ 298 h 305"/>
                <a:gd name="T48" fmla="*/ 228 w 261"/>
                <a:gd name="T49" fmla="*/ 288 h 305"/>
                <a:gd name="T50" fmla="*/ 260 w 261"/>
                <a:gd name="T51" fmla="*/ 277 h 305"/>
                <a:gd name="T52" fmla="*/ 260 w 261"/>
                <a:gd name="T53" fmla="*/ 0 h 305"/>
                <a:gd name="T54" fmla="*/ 260 w 261"/>
                <a:gd name="T55" fmla="*/ 0 h 305"/>
                <a:gd name="T56" fmla="*/ 255 w 261"/>
                <a:gd name="T57" fmla="*/ 27 h 305"/>
                <a:gd name="T58" fmla="*/ 249 w 261"/>
                <a:gd name="T59" fmla="*/ 49 h 305"/>
                <a:gd name="T60" fmla="*/ 239 w 261"/>
                <a:gd name="T61" fmla="*/ 71 h 305"/>
                <a:gd name="T62" fmla="*/ 222 w 261"/>
                <a:gd name="T63" fmla="*/ 9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1" h="305">
                  <a:moveTo>
                    <a:pt x="222" y="92"/>
                  </a:moveTo>
                  <a:lnTo>
                    <a:pt x="222" y="92"/>
                  </a:lnTo>
                  <a:lnTo>
                    <a:pt x="201" y="109"/>
                  </a:lnTo>
                  <a:lnTo>
                    <a:pt x="179" y="119"/>
                  </a:lnTo>
                  <a:lnTo>
                    <a:pt x="157" y="130"/>
                  </a:lnTo>
                  <a:lnTo>
                    <a:pt x="130" y="130"/>
                  </a:lnTo>
                  <a:lnTo>
                    <a:pt x="130" y="130"/>
                  </a:lnTo>
                  <a:lnTo>
                    <a:pt x="103" y="130"/>
                  </a:lnTo>
                  <a:lnTo>
                    <a:pt x="81" y="119"/>
                  </a:lnTo>
                  <a:lnTo>
                    <a:pt x="60" y="109"/>
                  </a:lnTo>
                  <a:lnTo>
                    <a:pt x="37" y="92"/>
                  </a:lnTo>
                  <a:lnTo>
                    <a:pt x="21" y="76"/>
                  </a:lnTo>
                  <a:lnTo>
                    <a:pt x="10" y="54"/>
                  </a:lnTo>
                  <a:lnTo>
                    <a:pt x="5" y="27"/>
                  </a:lnTo>
                  <a:lnTo>
                    <a:pt x="0" y="0"/>
                  </a:lnTo>
                  <a:lnTo>
                    <a:pt x="0" y="277"/>
                  </a:lnTo>
                  <a:lnTo>
                    <a:pt x="0" y="277"/>
                  </a:lnTo>
                  <a:lnTo>
                    <a:pt x="33" y="288"/>
                  </a:lnTo>
                  <a:lnTo>
                    <a:pt x="65" y="298"/>
                  </a:lnTo>
                  <a:lnTo>
                    <a:pt x="97" y="304"/>
                  </a:lnTo>
                  <a:lnTo>
                    <a:pt x="130" y="304"/>
                  </a:lnTo>
                  <a:lnTo>
                    <a:pt x="130" y="304"/>
                  </a:lnTo>
                  <a:lnTo>
                    <a:pt x="162" y="304"/>
                  </a:lnTo>
                  <a:lnTo>
                    <a:pt x="195" y="298"/>
                  </a:lnTo>
                  <a:lnTo>
                    <a:pt x="228" y="288"/>
                  </a:lnTo>
                  <a:lnTo>
                    <a:pt x="260" y="277"/>
                  </a:lnTo>
                  <a:lnTo>
                    <a:pt x="260" y="0"/>
                  </a:lnTo>
                  <a:lnTo>
                    <a:pt x="260" y="0"/>
                  </a:lnTo>
                  <a:lnTo>
                    <a:pt x="255" y="27"/>
                  </a:lnTo>
                  <a:lnTo>
                    <a:pt x="249" y="49"/>
                  </a:lnTo>
                  <a:lnTo>
                    <a:pt x="239" y="71"/>
                  </a:lnTo>
                  <a:lnTo>
                    <a:pt x="222" y="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6" name="Freeform 30"/>
            <p:cNvSpPr>
              <a:spLocks noChangeArrowheads="1"/>
            </p:cNvSpPr>
            <p:nvPr/>
          </p:nvSpPr>
          <p:spPr bwMode="auto">
            <a:xfrm>
              <a:off x="10844213" y="5735638"/>
              <a:ext cx="61913" cy="196850"/>
            </a:xfrm>
            <a:custGeom>
              <a:avLst/>
              <a:gdLst>
                <a:gd name="T0" fmla="*/ 174 w 175"/>
                <a:gd name="T1" fmla="*/ 272 h 550"/>
                <a:gd name="T2" fmla="*/ 174 w 175"/>
                <a:gd name="T3" fmla="*/ 272 h 550"/>
                <a:gd name="T4" fmla="*/ 174 w 175"/>
                <a:gd name="T5" fmla="*/ 272 h 550"/>
                <a:gd name="T6" fmla="*/ 174 w 175"/>
                <a:gd name="T7" fmla="*/ 0 h 550"/>
                <a:gd name="T8" fmla="*/ 174 w 175"/>
                <a:gd name="T9" fmla="*/ 0 h 550"/>
                <a:gd name="T10" fmla="*/ 136 w 175"/>
                <a:gd name="T11" fmla="*/ 22 h 550"/>
                <a:gd name="T12" fmla="*/ 103 w 175"/>
                <a:gd name="T13" fmla="*/ 44 h 550"/>
                <a:gd name="T14" fmla="*/ 76 w 175"/>
                <a:gd name="T15" fmla="*/ 77 h 550"/>
                <a:gd name="T16" fmla="*/ 49 w 175"/>
                <a:gd name="T17" fmla="*/ 109 h 550"/>
                <a:gd name="T18" fmla="*/ 27 w 175"/>
                <a:gd name="T19" fmla="*/ 147 h 550"/>
                <a:gd name="T20" fmla="*/ 16 w 175"/>
                <a:gd name="T21" fmla="*/ 185 h 550"/>
                <a:gd name="T22" fmla="*/ 5 w 175"/>
                <a:gd name="T23" fmla="*/ 229 h 550"/>
                <a:gd name="T24" fmla="*/ 0 w 175"/>
                <a:gd name="T25" fmla="*/ 272 h 550"/>
                <a:gd name="T26" fmla="*/ 0 w 175"/>
                <a:gd name="T27" fmla="*/ 272 h 550"/>
                <a:gd name="T28" fmla="*/ 0 w 175"/>
                <a:gd name="T29" fmla="*/ 272 h 550"/>
                <a:gd name="T30" fmla="*/ 5 w 175"/>
                <a:gd name="T31" fmla="*/ 321 h 550"/>
                <a:gd name="T32" fmla="*/ 16 w 175"/>
                <a:gd name="T33" fmla="*/ 359 h 550"/>
                <a:gd name="T34" fmla="*/ 27 w 175"/>
                <a:gd name="T35" fmla="*/ 402 h 550"/>
                <a:gd name="T36" fmla="*/ 49 w 175"/>
                <a:gd name="T37" fmla="*/ 435 h 550"/>
                <a:gd name="T38" fmla="*/ 76 w 175"/>
                <a:gd name="T39" fmla="*/ 473 h 550"/>
                <a:gd name="T40" fmla="*/ 103 w 175"/>
                <a:gd name="T41" fmla="*/ 500 h 550"/>
                <a:gd name="T42" fmla="*/ 136 w 175"/>
                <a:gd name="T43" fmla="*/ 527 h 550"/>
                <a:gd name="T44" fmla="*/ 174 w 175"/>
                <a:gd name="T45" fmla="*/ 549 h 550"/>
                <a:gd name="T46" fmla="*/ 174 w 175"/>
                <a:gd name="T47" fmla="*/ 272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 h="550">
                  <a:moveTo>
                    <a:pt x="174" y="272"/>
                  </a:moveTo>
                  <a:lnTo>
                    <a:pt x="174" y="272"/>
                  </a:lnTo>
                  <a:lnTo>
                    <a:pt x="174" y="272"/>
                  </a:lnTo>
                  <a:lnTo>
                    <a:pt x="174" y="0"/>
                  </a:lnTo>
                  <a:lnTo>
                    <a:pt x="174" y="0"/>
                  </a:lnTo>
                  <a:lnTo>
                    <a:pt x="136" y="22"/>
                  </a:lnTo>
                  <a:lnTo>
                    <a:pt x="103" y="44"/>
                  </a:lnTo>
                  <a:lnTo>
                    <a:pt x="76" y="77"/>
                  </a:lnTo>
                  <a:lnTo>
                    <a:pt x="49" y="109"/>
                  </a:lnTo>
                  <a:lnTo>
                    <a:pt x="27" y="147"/>
                  </a:lnTo>
                  <a:lnTo>
                    <a:pt x="16" y="185"/>
                  </a:lnTo>
                  <a:lnTo>
                    <a:pt x="5" y="229"/>
                  </a:lnTo>
                  <a:lnTo>
                    <a:pt x="0" y="272"/>
                  </a:lnTo>
                  <a:lnTo>
                    <a:pt x="0" y="272"/>
                  </a:lnTo>
                  <a:lnTo>
                    <a:pt x="0" y="272"/>
                  </a:lnTo>
                  <a:lnTo>
                    <a:pt x="5" y="321"/>
                  </a:lnTo>
                  <a:lnTo>
                    <a:pt x="16" y="359"/>
                  </a:lnTo>
                  <a:lnTo>
                    <a:pt x="27" y="402"/>
                  </a:lnTo>
                  <a:lnTo>
                    <a:pt x="49" y="435"/>
                  </a:lnTo>
                  <a:lnTo>
                    <a:pt x="76" y="473"/>
                  </a:lnTo>
                  <a:lnTo>
                    <a:pt x="103" y="500"/>
                  </a:lnTo>
                  <a:lnTo>
                    <a:pt x="136" y="527"/>
                  </a:lnTo>
                  <a:lnTo>
                    <a:pt x="174" y="549"/>
                  </a:lnTo>
                  <a:lnTo>
                    <a:pt x="174" y="27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7" name="Freeform 31"/>
            <p:cNvSpPr>
              <a:spLocks noChangeArrowheads="1"/>
            </p:cNvSpPr>
            <p:nvPr/>
          </p:nvSpPr>
          <p:spPr bwMode="auto">
            <a:xfrm>
              <a:off x="10999788" y="5735638"/>
              <a:ext cx="61913" cy="196850"/>
            </a:xfrm>
            <a:custGeom>
              <a:avLst/>
              <a:gdLst>
                <a:gd name="T0" fmla="*/ 0 w 175"/>
                <a:gd name="T1" fmla="*/ 0 h 550"/>
                <a:gd name="T2" fmla="*/ 0 w 175"/>
                <a:gd name="T3" fmla="*/ 272 h 550"/>
                <a:gd name="T4" fmla="*/ 0 w 175"/>
                <a:gd name="T5" fmla="*/ 549 h 550"/>
                <a:gd name="T6" fmla="*/ 0 w 175"/>
                <a:gd name="T7" fmla="*/ 549 h 550"/>
                <a:gd name="T8" fmla="*/ 44 w 175"/>
                <a:gd name="T9" fmla="*/ 522 h 550"/>
                <a:gd name="T10" fmla="*/ 81 w 175"/>
                <a:gd name="T11" fmla="*/ 489 h 550"/>
                <a:gd name="T12" fmla="*/ 81 w 175"/>
                <a:gd name="T13" fmla="*/ 489 h 550"/>
                <a:gd name="T14" fmla="*/ 120 w 175"/>
                <a:gd name="T15" fmla="*/ 441 h 550"/>
                <a:gd name="T16" fmla="*/ 152 w 175"/>
                <a:gd name="T17" fmla="*/ 391 h 550"/>
                <a:gd name="T18" fmla="*/ 169 w 175"/>
                <a:gd name="T19" fmla="*/ 332 h 550"/>
                <a:gd name="T20" fmla="*/ 174 w 175"/>
                <a:gd name="T21" fmla="*/ 272 h 550"/>
                <a:gd name="T22" fmla="*/ 174 w 175"/>
                <a:gd name="T23" fmla="*/ 272 h 550"/>
                <a:gd name="T24" fmla="*/ 169 w 175"/>
                <a:gd name="T25" fmla="*/ 212 h 550"/>
                <a:gd name="T26" fmla="*/ 152 w 175"/>
                <a:gd name="T27" fmla="*/ 158 h 550"/>
                <a:gd name="T28" fmla="*/ 125 w 175"/>
                <a:gd name="T29" fmla="*/ 104 h 550"/>
                <a:gd name="T30" fmla="*/ 81 w 175"/>
                <a:gd name="T31" fmla="*/ 60 h 550"/>
                <a:gd name="T32" fmla="*/ 81 w 175"/>
                <a:gd name="T33" fmla="*/ 60 h 550"/>
                <a:gd name="T34" fmla="*/ 44 w 175"/>
                <a:gd name="T35" fmla="*/ 22 h 550"/>
                <a:gd name="T36" fmla="*/ 0 w 175"/>
                <a:gd name="T37"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550">
                  <a:moveTo>
                    <a:pt x="0" y="0"/>
                  </a:moveTo>
                  <a:lnTo>
                    <a:pt x="0" y="272"/>
                  </a:lnTo>
                  <a:lnTo>
                    <a:pt x="0" y="549"/>
                  </a:lnTo>
                  <a:lnTo>
                    <a:pt x="0" y="549"/>
                  </a:lnTo>
                  <a:lnTo>
                    <a:pt x="44" y="522"/>
                  </a:lnTo>
                  <a:lnTo>
                    <a:pt x="81" y="489"/>
                  </a:lnTo>
                  <a:lnTo>
                    <a:pt x="81" y="489"/>
                  </a:lnTo>
                  <a:lnTo>
                    <a:pt x="120" y="441"/>
                  </a:lnTo>
                  <a:lnTo>
                    <a:pt x="152" y="391"/>
                  </a:lnTo>
                  <a:lnTo>
                    <a:pt x="169" y="332"/>
                  </a:lnTo>
                  <a:lnTo>
                    <a:pt x="174" y="272"/>
                  </a:lnTo>
                  <a:lnTo>
                    <a:pt x="174" y="272"/>
                  </a:lnTo>
                  <a:lnTo>
                    <a:pt x="169" y="212"/>
                  </a:lnTo>
                  <a:lnTo>
                    <a:pt x="152" y="158"/>
                  </a:lnTo>
                  <a:lnTo>
                    <a:pt x="125" y="104"/>
                  </a:lnTo>
                  <a:lnTo>
                    <a:pt x="81" y="60"/>
                  </a:lnTo>
                  <a:lnTo>
                    <a:pt x="81" y="60"/>
                  </a:lnTo>
                  <a:lnTo>
                    <a:pt x="44" y="22"/>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8" name="Freeform 32"/>
            <p:cNvSpPr>
              <a:spLocks noChangeArrowheads="1"/>
            </p:cNvSpPr>
            <p:nvPr/>
          </p:nvSpPr>
          <p:spPr bwMode="auto">
            <a:xfrm>
              <a:off x="10282238" y="6478588"/>
              <a:ext cx="0" cy="0"/>
            </a:xfrm>
            <a:custGeom>
              <a:avLst/>
              <a:gdLst>
                <a:gd name="T0" fmla="*/ 0 w 1"/>
                <a:gd name="T1" fmla="*/ 5 h 6"/>
                <a:gd name="T2" fmla="*/ 0 w 1"/>
                <a:gd name="T3" fmla="*/ 0 h 6"/>
                <a:gd name="T4" fmla="*/ 0 w 1"/>
                <a:gd name="T5" fmla="*/ 0 h 6"/>
                <a:gd name="T6" fmla="*/ 0 w 1"/>
                <a:gd name="T7" fmla="*/ 0 h 6"/>
                <a:gd name="T8" fmla="*/ 0 w 1"/>
                <a:gd name="T9" fmla="*/ 0 h 6"/>
                <a:gd name="T10" fmla="*/ 0 w 1"/>
                <a:gd name="T11" fmla="*/ 5 h 6"/>
              </a:gdLst>
              <a:ahLst/>
              <a:cxnLst>
                <a:cxn ang="0">
                  <a:pos x="T0" y="T1"/>
                </a:cxn>
                <a:cxn ang="0">
                  <a:pos x="T2" y="T3"/>
                </a:cxn>
                <a:cxn ang="0">
                  <a:pos x="T4" y="T5"/>
                </a:cxn>
                <a:cxn ang="0">
                  <a:pos x="T6" y="T7"/>
                </a:cxn>
                <a:cxn ang="0">
                  <a:pos x="T8" y="T9"/>
                </a:cxn>
                <a:cxn ang="0">
                  <a:pos x="T10" y="T11"/>
                </a:cxn>
              </a:cxnLst>
              <a:rect l="0" t="0" r="r" b="b"/>
              <a:pathLst>
                <a:path w="1" h="6">
                  <a:moveTo>
                    <a:pt x="0" y="5"/>
                  </a:moveTo>
                  <a:lnTo>
                    <a:pt x="0" y="0"/>
                  </a:lnTo>
                  <a:lnTo>
                    <a:pt x="0" y="0"/>
                  </a:lnTo>
                  <a:lnTo>
                    <a:pt x="0" y="0"/>
                  </a:lnTo>
                  <a:lnTo>
                    <a:pt x="0" y="0"/>
                  </a:lnTo>
                  <a:lnTo>
                    <a:pt x="0" y="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9" name="Freeform 33"/>
            <p:cNvSpPr>
              <a:spLocks noChangeArrowheads="1"/>
            </p:cNvSpPr>
            <p:nvPr/>
          </p:nvSpPr>
          <p:spPr bwMode="auto">
            <a:xfrm>
              <a:off x="10220325" y="5078413"/>
              <a:ext cx="61913" cy="1785937"/>
            </a:xfrm>
            <a:custGeom>
              <a:avLst/>
              <a:gdLst>
                <a:gd name="T0" fmla="*/ 0 w 175"/>
                <a:gd name="T1" fmla="*/ 3890 h 4966"/>
                <a:gd name="T2" fmla="*/ 0 w 175"/>
                <a:gd name="T3" fmla="*/ 3890 h 4966"/>
                <a:gd name="T4" fmla="*/ 6 w 175"/>
                <a:gd name="T5" fmla="*/ 3846 h 4966"/>
                <a:gd name="T6" fmla="*/ 17 w 175"/>
                <a:gd name="T7" fmla="*/ 3802 h 4966"/>
                <a:gd name="T8" fmla="*/ 33 w 175"/>
                <a:gd name="T9" fmla="*/ 3765 h 4966"/>
                <a:gd name="T10" fmla="*/ 49 w 175"/>
                <a:gd name="T11" fmla="*/ 3727 h 4966"/>
                <a:gd name="T12" fmla="*/ 76 w 175"/>
                <a:gd name="T13" fmla="*/ 3694 h 4966"/>
                <a:gd name="T14" fmla="*/ 103 w 175"/>
                <a:gd name="T15" fmla="*/ 3667 h 4966"/>
                <a:gd name="T16" fmla="*/ 142 w 175"/>
                <a:gd name="T17" fmla="*/ 3640 h 4966"/>
                <a:gd name="T18" fmla="*/ 174 w 175"/>
                <a:gd name="T19" fmla="*/ 3618 h 4966"/>
                <a:gd name="T20" fmla="*/ 174 w 175"/>
                <a:gd name="T21" fmla="*/ 0 h 4966"/>
                <a:gd name="T22" fmla="*/ 0 w 175"/>
                <a:gd name="T23" fmla="*/ 0 h 4966"/>
                <a:gd name="T24" fmla="*/ 0 w 175"/>
                <a:gd name="T25" fmla="*/ 2792 h 4966"/>
                <a:gd name="T26" fmla="*/ 0 w 175"/>
                <a:gd name="T27" fmla="*/ 2792 h 4966"/>
                <a:gd name="T28" fmla="*/ 38 w 175"/>
                <a:gd name="T29" fmla="*/ 2809 h 4966"/>
                <a:gd name="T30" fmla="*/ 71 w 175"/>
                <a:gd name="T31" fmla="*/ 2836 h 4966"/>
                <a:gd name="T32" fmla="*/ 103 w 175"/>
                <a:gd name="T33" fmla="*/ 2868 h 4966"/>
                <a:gd name="T34" fmla="*/ 125 w 175"/>
                <a:gd name="T35" fmla="*/ 2901 h 4966"/>
                <a:gd name="T36" fmla="*/ 147 w 175"/>
                <a:gd name="T37" fmla="*/ 2939 h 4966"/>
                <a:gd name="T38" fmla="*/ 163 w 175"/>
                <a:gd name="T39" fmla="*/ 2977 h 4966"/>
                <a:gd name="T40" fmla="*/ 174 w 175"/>
                <a:gd name="T41" fmla="*/ 3020 h 4966"/>
                <a:gd name="T42" fmla="*/ 174 w 175"/>
                <a:gd name="T43" fmla="*/ 3064 h 4966"/>
                <a:gd name="T44" fmla="*/ 174 w 175"/>
                <a:gd name="T45" fmla="*/ 3064 h 4966"/>
                <a:gd name="T46" fmla="*/ 174 w 175"/>
                <a:gd name="T47" fmla="*/ 3107 h 4966"/>
                <a:gd name="T48" fmla="*/ 163 w 175"/>
                <a:gd name="T49" fmla="*/ 3151 h 4966"/>
                <a:gd name="T50" fmla="*/ 147 w 175"/>
                <a:gd name="T51" fmla="*/ 3189 h 4966"/>
                <a:gd name="T52" fmla="*/ 125 w 175"/>
                <a:gd name="T53" fmla="*/ 3227 h 4966"/>
                <a:gd name="T54" fmla="*/ 103 w 175"/>
                <a:gd name="T55" fmla="*/ 3259 h 4966"/>
                <a:gd name="T56" fmla="*/ 71 w 175"/>
                <a:gd name="T57" fmla="*/ 3292 h 4966"/>
                <a:gd name="T58" fmla="*/ 38 w 175"/>
                <a:gd name="T59" fmla="*/ 3319 h 4966"/>
                <a:gd name="T60" fmla="*/ 0 w 175"/>
                <a:gd name="T61" fmla="*/ 3336 h 4966"/>
                <a:gd name="T62" fmla="*/ 0 w 175"/>
                <a:gd name="T63" fmla="*/ 4965 h 4966"/>
                <a:gd name="T64" fmla="*/ 174 w 175"/>
                <a:gd name="T65" fmla="*/ 4965 h 4966"/>
                <a:gd name="T66" fmla="*/ 174 w 175"/>
                <a:gd name="T67" fmla="*/ 4166 h 4966"/>
                <a:gd name="T68" fmla="*/ 174 w 175"/>
                <a:gd name="T69" fmla="*/ 4166 h 4966"/>
                <a:gd name="T70" fmla="*/ 142 w 175"/>
                <a:gd name="T71" fmla="*/ 4145 h 4966"/>
                <a:gd name="T72" fmla="*/ 103 w 175"/>
                <a:gd name="T73" fmla="*/ 4118 h 4966"/>
                <a:gd name="T74" fmla="*/ 76 w 175"/>
                <a:gd name="T75" fmla="*/ 4091 h 4966"/>
                <a:gd name="T76" fmla="*/ 49 w 175"/>
                <a:gd name="T77" fmla="*/ 4058 h 4966"/>
                <a:gd name="T78" fmla="*/ 33 w 175"/>
                <a:gd name="T79" fmla="*/ 4020 h 4966"/>
                <a:gd name="T80" fmla="*/ 17 w 175"/>
                <a:gd name="T81" fmla="*/ 3977 h 4966"/>
                <a:gd name="T82" fmla="*/ 6 w 175"/>
                <a:gd name="T83" fmla="*/ 3938 h 4966"/>
                <a:gd name="T84" fmla="*/ 0 w 175"/>
                <a:gd name="T85" fmla="*/ 3890 h 4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5" h="4966">
                  <a:moveTo>
                    <a:pt x="0" y="3890"/>
                  </a:moveTo>
                  <a:lnTo>
                    <a:pt x="0" y="3890"/>
                  </a:lnTo>
                  <a:lnTo>
                    <a:pt x="6" y="3846"/>
                  </a:lnTo>
                  <a:lnTo>
                    <a:pt x="17" y="3802"/>
                  </a:lnTo>
                  <a:lnTo>
                    <a:pt x="33" y="3765"/>
                  </a:lnTo>
                  <a:lnTo>
                    <a:pt x="49" y="3727"/>
                  </a:lnTo>
                  <a:lnTo>
                    <a:pt x="76" y="3694"/>
                  </a:lnTo>
                  <a:lnTo>
                    <a:pt x="103" y="3667"/>
                  </a:lnTo>
                  <a:lnTo>
                    <a:pt x="142" y="3640"/>
                  </a:lnTo>
                  <a:lnTo>
                    <a:pt x="174" y="3618"/>
                  </a:lnTo>
                  <a:lnTo>
                    <a:pt x="174" y="0"/>
                  </a:lnTo>
                  <a:lnTo>
                    <a:pt x="0" y="0"/>
                  </a:lnTo>
                  <a:lnTo>
                    <a:pt x="0" y="2792"/>
                  </a:lnTo>
                  <a:lnTo>
                    <a:pt x="0" y="2792"/>
                  </a:lnTo>
                  <a:lnTo>
                    <a:pt x="38" y="2809"/>
                  </a:lnTo>
                  <a:lnTo>
                    <a:pt x="71" y="2836"/>
                  </a:lnTo>
                  <a:lnTo>
                    <a:pt x="103" y="2868"/>
                  </a:lnTo>
                  <a:lnTo>
                    <a:pt x="125" y="2901"/>
                  </a:lnTo>
                  <a:lnTo>
                    <a:pt x="147" y="2939"/>
                  </a:lnTo>
                  <a:lnTo>
                    <a:pt x="163" y="2977"/>
                  </a:lnTo>
                  <a:lnTo>
                    <a:pt x="174" y="3020"/>
                  </a:lnTo>
                  <a:lnTo>
                    <a:pt x="174" y="3064"/>
                  </a:lnTo>
                  <a:lnTo>
                    <a:pt x="174" y="3064"/>
                  </a:lnTo>
                  <a:lnTo>
                    <a:pt x="174" y="3107"/>
                  </a:lnTo>
                  <a:lnTo>
                    <a:pt x="163" y="3151"/>
                  </a:lnTo>
                  <a:lnTo>
                    <a:pt x="147" y="3189"/>
                  </a:lnTo>
                  <a:lnTo>
                    <a:pt x="125" y="3227"/>
                  </a:lnTo>
                  <a:lnTo>
                    <a:pt x="103" y="3259"/>
                  </a:lnTo>
                  <a:lnTo>
                    <a:pt x="71" y="3292"/>
                  </a:lnTo>
                  <a:lnTo>
                    <a:pt x="38" y="3319"/>
                  </a:lnTo>
                  <a:lnTo>
                    <a:pt x="0" y="3336"/>
                  </a:lnTo>
                  <a:lnTo>
                    <a:pt x="0" y="4965"/>
                  </a:lnTo>
                  <a:lnTo>
                    <a:pt x="174" y="4965"/>
                  </a:lnTo>
                  <a:lnTo>
                    <a:pt x="174" y="4166"/>
                  </a:lnTo>
                  <a:lnTo>
                    <a:pt x="174" y="4166"/>
                  </a:lnTo>
                  <a:lnTo>
                    <a:pt x="142" y="4145"/>
                  </a:lnTo>
                  <a:lnTo>
                    <a:pt x="103" y="4118"/>
                  </a:lnTo>
                  <a:lnTo>
                    <a:pt x="76" y="4091"/>
                  </a:lnTo>
                  <a:lnTo>
                    <a:pt x="49" y="4058"/>
                  </a:lnTo>
                  <a:lnTo>
                    <a:pt x="33" y="4020"/>
                  </a:lnTo>
                  <a:lnTo>
                    <a:pt x="17" y="3977"/>
                  </a:lnTo>
                  <a:lnTo>
                    <a:pt x="6" y="3938"/>
                  </a:lnTo>
                  <a:lnTo>
                    <a:pt x="0" y="389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0" name="Freeform 34"/>
            <p:cNvSpPr>
              <a:spLocks noChangeArrowheads="1"/>
            </p:cNvSpPr>
            <p:nvPr/>
          </p:nvSpPr>
          <p:spPr bwMode="auto">
            <a:xfrm>
              <a:off x="10375900" y="6024563"/>
              <a:ext cx="61913" cy="839787"/>
            </a:xfrm>
            <a:custGeom>
              <a:avLst/>
              <a:gdLst>
                <a:gd name="T0" fmla="*/ 0 w 175"/>
                <a:gd name="T1" fmla="*/ 0 h 2337"/>
                <a:gd name="T2" fmla="*/ 0 w 175"/>
                <a:gd name="T3" fmla="*/ 989 h 2337"/>
                <a:gd name="T4" fmla="*/ 0 w 175"/>
                <a:gd name="T5" fmla="*/ 989 h 2337"/>
                <a:gd name="T6" fmla="*/ 39 w 175"/>
                <a:gd name="T7" fmla="*/ 1011 h 2337"/>
                <a:gd name="T8" fmla="*/ 71 w 175"/>
                <a:gd name="T9" fmla="*/ 1038 h 2337"/>
                <a:gd name="T10" fmla="*/ 98 w 175"/>
                <a:gd name="T11" fmla="*/ 1065 h 2337"/>
                <a:gd name="T12" fmla="*/ 125 w 175"/>
                <a:gd name="T13" fmla="*/ 1098 h 2337"/>
                <a:gd name="T14" fmla="*/ 147 w 175"/>
                <a:gd name="T15" fmla="*/ 1136 h 2337"/>
                <a:gd name="T16" fmla="*/ 164 w 175"/>
                <a:gd name="T17" fmla="*/ 1173 h 2337"/>
                <a:gd name="T18" fmla="*/ 169 w 175"/>
                <a:gd name="T19" fmla="*/ 1217 h 2337"/>
                <a:gd name="T20" fmla="*/ 174 w 175"/>
                <a:gd name="T21" fmla="*/ 1261 h 2337"/>
                <a:gd name="T22" fmla="*/ 174 w 175"/>
                <a:gd name="T23" fmla="*/ 1261 h 2337"/>
                <a:gd name="T24" fmla="*/ 169 w 175"/>
                <a:gd name="T25" fmla="*/ 1309 h 2337"/>
                <a:gd name="T26" fmla="*/ 164 w 175"/>
                <a:gd name="T27" fmla="*/ 1348 h 2337"/>
                <a:gd name="T28" fmla="*/ 147 w 175"/>
                <a:gd name="T29" fmla="*/ 1391 h 2337"/>
                <a:gd name="T30" fmla="*/ 125 w 175"/>
                <a:gd name="T31" fmla="*/ 1429 h 2337"/>
                <a:gd name="T32" fmla="*/ 98 w 175"/>
                <a:gd name="T33" fmla="*/ 1462 h 2337"/>
                <a:gd name="T34" fmla="*/ 71 w 175"/>
                <a:gd name="T35" fmla="*/ 1489 h 2337"/>
                <a:gd name="T36" fmla="*/ 39 w 175"/>
                <a:gd name="T37" fmla="*/ 1516 h 2337"/>
                <a:gd name="T38" fmla="*/ 0 w 175"/>
                <a:gd name="T39" fmla="*/ 1537 h 2337"/>
                <a:gd name="T40" fmla="*/ 0 w 175"/>
                <a:gd name="T41" fmla="*/ 2336 h 2337"/>
                <a:gd name="T42" fmla="*/ 174 w 175"/>
                <a:gd name="T43" fmla="*/ 2336 h 2337"/>
                <a:gd name="T44" fmla="*/ 174 w 175"/>
                <a:gd name="T45" fmla="*/ 272 h 2337"/>
                <a:gd name="T46" fmla="*/ 174 w 175"/>
                <a:gd name="T47" fmla="*/ 272 h 2337"/>
                <a:gd name="T48" fmla="*/ 137 w 175"/>
                <a:gd name="T49" fmla="*/ 255 h 2337"/>
                <a:gd name="T50" fmla="*/ 104 w 175"/>
                <a:gd name="T51" fmla="*/ 228 h 2337"/>
                <a:gd name="T52" fmla="*/ 77 w 175"/>
                <a:gd name="T53" fmla="*/ 201 h 2337"/>
                <a:gd name="T54" fmla="*/ 49 w 175"/>
                <a:gd name="T55" fmla="*/ 163 h 2337"/>
                <a:gd name="T56" fmla="*/ 28 w 175"/>
                <a:gd name="T57" fmla="*/ 130 h 2337"/>
                <a:gd name="T58" fmla="*/ 12 w 175"/>
                <a:gd name="T59" fmla="*/ 87 h 2337"/>
                <a:gd name="T60" fmla="*/ 6 w 175"/>
                <a:gd name="T61" fmla="*/ 44 h 2337"/>
                <a:gd name="T62" fmla="*/ 0 w 175"/>
                <a:gd name="T63" fmla="*/ 0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5" h="2337">
                  <a:moveTo>
                    <a:pt x="0" y="0"/>
                  </a:moveTo>
                  <a:lnTo>
                    <a:pt x="0" y="989"/>
                  </a:lnTo>
                  <a:lnTo>
                    <a:pt x="0" y="989"/>
                  </a:lnTo>
                  <a:lnTo>
                    <a:pt x="39" y="1011"/>
                  </a:lnTo>
                  <a:lnTo>
                    <a:pt x="71" y="1038"/>
                  </a:lnTo>
                  <a:lnTo>
                    <a:pt x="98" y="1065"/>
                  </a:lnTo>
                  <a:lnTo>
                    <a:pt x="125" y="1098"/>
                  </a:lnTo>
                  <a:lnTo>
                    <a:pt x="147" y="1136"/>
                  </a:lnTo>
                  <a:lnTo>
                    <a:pt x="164" y="1173"/>
                  </a:lnTo>
                  <a:lnTo>
                    <a:pt x="169" y="1217"/>
                  </a:lnTo>
                  <a:lnTo>
                    <a:pt x="174" y="1261"/>
                  </a:lnTo>
                  <a:lnTo>
                    <a:pt x="174" y="1261"/>
                  </a:lnTo>
                  <a:lnTo>
                    <a:pt x="169" y="1309"/>
                  </a:lnTo>
                  <a:lnTo>
                    <a:pt x="164" y="1348"/>
                  </a:lnTo>
                  <a:lnTo>
                    <a:pt x="147" y="1391"/>
                  </a:lnTo>
                  <a:lnTo>
                    <a:pt x="125" y="1429"/>
                  </a:lnTo>
                  <a:lnTo>
                    <a:pt x="98" y="1462"/>
                  </a:lnTo>
                  <a:lnTo>
                    <a:pt x="71" y="1489"/>
                  </a:lnTo>
                  <a:lnTo>
                    <a:pt x="39" y="1516"/>
                  </a:lnTo>
                  <a:lnTo>
                    <a:pt x="0" y="1537"/>
                  </a:lnTo>
                  <a:lnTo>
                    <a:pt x="0" y="2336"/>
                  </a:lnTo>
                  <a:lnTo>
                    <a:pt x="174" y="2336"/>
                  </a:lnTo>
                  <a:lnTo>
                    <a:pt x="174" y="272"/>
                  </a:lnTo>
                  <a:lnTo>
                    <a:pt x="174" y="272"/>
                  </a:lnTo>
                  <a:lnTo>
                    <a:pt x="137" y="255"/>
                  </a:lnTo>
                  <a:lnTo>
                    <a:pt x="104" y="228"/>
                  </a:lnTo>
                  <a:lnTo>
                    <a:pt x="77" y="201"/>
                  </a:lnTo>
                  <a:lnTo>
                    <a:pt x="49" y="163"/>
                  </a:lnTo>
                  <a:lnTo>
                    <a:pt x="28" y="130"/>
                  </a:lnTo>
                  <a:lnTo>
                    <a:pt x="12" y="87"/>
                  </a:lnTo>
                  <a:lnTo>
                    <a:pt x="6" y="4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1" name="Freeform 35"/>
            <p:cNvSpPr>
              <a:spLocks noChangeArrowheads="1"/>
            </p:cNvSpPr>
            <p:nvPr/>
          </p:nvSpPr>
          <p:spPr bwMode="auto">
            <a:xfrm>
              <a:off x="10282238" y="6370638"/>
              <a:ext cx="92075" cy="215900"/>
            </a:xfrm>
            <a:custGeom>
              <a:avLst/>
              <a:gdLst>
                <a:gd name="T0" fmla="*/ 130 w 261"/>
                <a:gd name="T1" fmla="*/ 0 h 604"/>
                <a:gd name="T2" fmla="*/ 130 w 261"/>
                <a:gd name="T3" fmla="*/ 0 h 604"/>
                <a:gd name="T4" fmla="*/ 97 w 261"/>
                <a:gd name="T5" fmla="*/ 0 h 604"/>
                <a:gd name="T6" fmla="*/ 65 w 261"/>
                <a:gd name="T7" fmla="*/ 5 h 604"/>
                <a:gd name="T8" fmla="*/ 33 w 261"/>
                <a:gd name="T9" fmla="*/ 16 h 604"/>
                <a:gd name="T10" fmla="*/ 0 w 261"/>
                <a:gd name="T11" fmla="*/ 27 h 604"/>
                <a:gd name="T12" fmla="*/ 0 w 261"/>
                <a:gd name="T13" fmla="*/ 299 h 604"/>
                <a:gd name="T14" fmla="*/ 0 w 261"/>
                <a:gd name="T15" fmla="*/ 299 h 604"/>
                <a:gd name="T16" fmla="*/ 5 w 261"/>
                <a:gd name="T17" fmla="*/ 271 h 604"/>
                <a:gd name="T18" fmla="*/ 11 w 261"/>
                <a:gd name="T19" fmla="*/ 250 h 604"/>
                <a:gd name="T20" fmla="*/ 27 w 261"/>
                <a:gd name="T21" fmla="*/ 228 h 604"/>
                <a:gd name="T22" fmla="*/ 43 w 261"/>
                <a:gd name="T23" fmla="*/ 206 h 604"/>
                <a:gd name="T24" fmla="*/ 60 w 261"/>
                <a:gd name="T25" fmla="*/ 195 h 604"/>
                <a:gd name="T26" fmla="*/ 81 w 261"/>
                <a:gd name="T27" fmla="*/ 179 h 604"/>
                <a:gd name="T28" fmla="*/ 103 w 261"/>
                <a:gd name="T29" fmla="*/ 174 h 604"/>
                <a:gd name="T30" fmla="*/ 130 w 261"/>
                <a:gd name="T31" fmla="*/ 174 h 604"/>
                <a:gd name="T32" fmla="*/ 130 w 261"/>
                <a:gd name="T33" fmla="*/ 174 h 604"/>
                <a:gd name="T34" fmla="*/ 157 w 261"/>
                <a:gd name="T35" fmla="*/ 174 h 604"/>
                <a:gd name="T36" fmla="*/ 185 w 261"/>
                <a:gd name="T37" fmla="*/ 179 h 604"/>
                <a:gd name="T38" fmla="*/ 206 w 261"/>
                <a:gd name="T39" fmla="*/ 195 h 604"/>
                <a:gd name="T40" fmla="*/ 222 w 261"/>
                <a:gd name="T41" fmla="*/ 211 h 604"/>
                <a:gd name="T42" fmla="*/ 239 w 261"/>
                <a:gd name="T43" fmla="*/ 228 h 604"/>
                <a:gd name="T44" fmla="*/ 249 w 261"/>
                <a:gd name="T45" fmla="*/ 250 h 604"/>
                <a:gd name="T46" fmla="*/ 260 w 261"/>
                <a:gd name="T47" fmla="*/ 277 h 604"/>
                <a:gd name="T48" fmla="*/ 260 w 261"/>
                <a:gd name="T49" fmla="*/ 299 h 604"/>
                <a:gd name="T50" fmla="*/ 260 w 261"/>
                <a:gd name="T51" fmla="*/ 299 h 604"/>
                <a:gd name="T52" fmla="*/ 260 w 261"/>
                <a:gd name="T53" fmla="*/ 326 h 604"/>
                <a:gd name="T54" fmla="*/ 249 w 261"/>
                <a:gd name="T55" fmla="*/ 353 h 604"/>
                <a:gd name="T56" fmla="*/ 239 w 261"/>
                <a:gd name="T57" fmla="*/ 375 h 604"/>
                <a:gd name="T58" fmla="*/ 222 w 261"/>
                <a:gd name="T59" fmla="*/ 391 h 604"/>
                <a:gd name="T60" fmla="*/ 206 w 261"/>
                <a:gd name="T61" fmla="*/ 407 h 604"/>
                <a:gd name="T62" fmla="*/ 179 w 261"/>
                <a:gd name="T63" fmla="*/ 418 h 604"/>
                <a:gd name="T64" fmla="*/ 157 w 261"/>
                <a:gd name="T65" fmla="*/ 429 h 604"/>
                <a:gd name="T66" fmla="*/ 130 w 261"/>
                <a:gd name="T67" fmla="*/ 429 h 604"/>
                <a:gd name="T68" fmla="*/ 130 w 261"/>
                <a:gd name="T69" fmla="*/ 429 h 604"/>
                <a:gd name="T70" fmla="*/ 103 w 261"/>
                <a:gd name="T71" fmla="*/ 429 h 604"/>
                <a:gd name="T72" fmla="*/ 81 w 261"/>
                <a:gd name="T73" fmla="*/ 418 h 604"/>
                <a:gd name="T74" fmla="*/ 60 w 261"/>
                <a:gd name="T75" fmla="*/ 407 h 604"/>
                <a:gd name="T76" fmla="*/ 43 w 261"/>
                <a:gd name="T77" fmla="*/ 391 h 604"/>
                <a:gd name="T78" fmla="*/ 27 w 261"/>
                <a:gd name="T79" fmla="*/ 375 h 604"/>
                <a:gd name="T80" fmla="*/ 11 w 261"/>
                <a:gd name="T81" fmla="*/ 353 h 604"/>
                <a:gd name="T82" fmla="*/ 5 w 261"/>
                <a:gd name="T83" fmla="*/ 331 h 604"/>
                <a:gd name="T84" fmla="*/ 0 w 261"/>
                <a:gd name="T85" fmla="*/ 304 h 604"/>
                <a:gd name="T86" fmla="*/ 0 w 261"/>
                <a:gd name="T87" fmla="*/ 575 h 604"/>
                <a:gd name="T88" fmla="*/ 0 w 261"/>
                <a:gd name="T89" fmla="*/ 575 h 604"/>
                <a:gd name="T90" fmla="*/ 33 w 261"/>
                <a:gd name="T91" fmla="*/ 586 h 604"/>
                <a:gd name="T92" fmla="*/ 65 w 261"/>
                <a:gd name="T93" fmla="*/ 597 h 604"/>
                <a:gd name="T94" fmla="*/ 97 w 261"/>
                <a:gd name="T95" fmla="*/ 603 h 604"/>
                <a:gd name="T96" fmla="*/ 130 w 261"/>
                <a:gd name="T97" fmla="*/ 603 h 604"/>
                <a:gd name="T98" fmla="*/ 130 w 261"/>
                <a:gd name="T99" fmla="*/ 603 h 604"/>
                <a:gd name="T100" fmla="*/ 168 w 261"/>
                <a:gd name="T101" fmla="*/ 603 h 604"/>
                <a:gd name="T102" fmla="*/ 201 w 261"/>
                <a:gd name="T103" fmla="*/ 597 h 604"/>
                <a:gd name="T104" fmla="*/ 228 w 261"/>
                <a:gd name="T105" fmla="*/ 586 h 604"/>
                <a:gd name="T106" fmla="*/ 260 w 261"/>
                <a:gd name="T107" fmla="*/ 575 h 604"/>
                <a:gd name="T108" fmla="*/ 260 w 261"/>
                <a:gd name="T109" fmla="*/ 27 h 604"/>
                <a:gd name="T110" fmla="*/ 260 w 261"/>
                <a:gd name="T111" fmla="*/ 27 h 604"/>
                <a:gd name="T112" fmla="*/ 228 w 261"/>
                <a:gd name="T113" fmla="*/ 16 h 604"/>
                <a:gd name="T114" fmla="*/ 201 w 261"/>
                <a:gd name="T115" fmla="*/ 5 h 604"/>
                <a:gd name="T116" fmla="*/ 168 w 261"/>
                <a:gd name="T117" fmla="*/ 0 h 604"/>
                <a:gd name="T118" fmla="*/ 130 w 261"/>
                <a:gd name="T119"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1" h="604">
                  <a:moveTo>
                    <a:pt x="130" y="0"/>
                  </a:moveTo>
                  <a:lnTo>
                    <a:pt x="130" y="0"/>
                  </a:lnTo>
                  <a:lnTo>
                    <a:pt x="97" y="0"/>
                  </a:lnTo>
                  <a:lnTo>
                    <a:pt x="65" y="5"/>
                  </a:lnTo>
                  <a:lnTo>
                    <a:pt x="33" y="16"/>
                  </a:lnTo>
                  <a:lnTo>
                    <a:pt x="0" y="27"/>
                  </a:lnTo>
                  <a:lnTo>
                    <a:pt x="0" y="299"/>
                  </a:lnTo>
                  <a:lnTo>
                    <a:pt x="0" y="299"/>
                  </a:lnTo>
                  <a:lnTo>
                    <a:pt x="5" y="271"/>
                  </a:lnTo>
                  <a:lnTo>
                    <a:pt x="11" y="250"/>
                  </a:lnTo>
                  <a:lnTo>
                    <a:pt x="27" y="228"/>
                  </a:lnTo>
                  <a:lnTo>
                    <a:pt x="43" y="206"/>
                  </a:lnTo>
                  <a:lnTo>
                    <a:pt x="60" y="195"/>
                  </a:lnTo>
                  <a:lnTo>
                    <a:pt x="81" y="179"/>
                  </a:lnTo>
                  <a:lnTo>
                    <a:pt x="103" y="174"/>
                  </a:lnTo>
                  <a:lnTo>
                    <a:pt x="130" y="174"/>
                  </a:lnTo>
                  <a:lnTo>
                    <a:pt x="130" y="174"/>
                  </a:lnTo>
                  <a:lnTo>
                    <a:pt x="157" y="174"/>
                  </a:lnTo>
                  <a:lnTo>
                    <a:pt x="185" y="179"/>
                  </a:lnTo>
                  <a:lnTo>
                    <a:pt x="206" y="195"/>
                  </a:lnTo>
                  <a:lnTo>
                    <a:pt x="222" y="211"/>
                  </a:lnTo>
                  <a:lnTo>
                    <a:pt x="239" y="228"/>
                  </a:lnTo>
                  <a:lnTo>
                    <a:pt x="249" y="250"/>
                  </a:lnTo>
                  <a:lnTo>
                    <a:pt x="260" y="277"/>
                  </a:lnTo>
                  <a:lnTo>
                    <a:pt x="260" y="299"/>
                  </a:lnTo>
                  <a:lnTo>
                    <a:pt x="260" y="299"/>
                  </a:lnTo>
                  <a:lnTo>
                    <a:pt x="260" y="326"/>
                  </a:lnTo>
                  <a:lnTo>
                    <a:pt x="249" y="353"/>
                  </a:lnTo>
                  <a:lnTo>
                    <a:pt x="239" y="375"/>
                  </a:lnTo>
                  <a:lnTo>
                    <a:pt x="222" y="391"/>
                  </a:lnTo>
                  <a:lnTo>
                    <a:pt x="206" y="407"/>
                  </a:lnTo>
                  <a:lnTo>
                    <a:pt x="179" y="418"/>
                  </a:lnTo>
                  <a:lnTo>
                    <a:pt x="157" y="429"/>
                  </a:lnTo>
                  <a:lnTo>
                    <a:pt x="130" y="429"/>
                  </a:lnTo>
                  <a:lnTo>
                    <a:pt x="130" y="429"/>
                  </a:lnTo>
                  <a:lnTo>
                    <a:pt x="103" y="429"/>
                  </a:lnTo>
                  <a:lnTo>
                    <a:pt x="81" y="418"/>
                  </a:lnTo>
                  <a:lnTo>
                    <a:pt x="60" y="407"/>
                  </a:lnTo>
                  <a:lnTo>
                    <a:pt x="43" y="391"/>
                  </a:lnTo>
                  <a:lnTo>
                    <a:pt x="27" y="375"/>
                  </a:lnTo>
                  <a:lnTo>
                    <a:pt x="11" y="353"/>
                  </a:lnTo>
                  <a:lnTo>
                    <a:pt x="5" y="331"/>
                  </a:lnTo>
                  <a:lnTo>
                    <a:pt x="0" y="304"/>
                  </a:lnTo>
                  <a:lnTo>
                    <a:pt x="0" y="575"/>
                  </a:lnTo>
                  <a:lnTo>
                    <a:pt x="0" y="575"/>
                  </a:lnTo>
                  <a:lnTo>
                    <a:pt x="33" y="586"/>
                  </a:lnTo>
                  <a:lnTo>
                    <a:pt x="65" y="597"/>
                  </a:lnTo>
                  <a:lnTo>
                    <a:pt x="97" y="603"/>
                  </a:lnTo>
                  <a:lnTo>
                    <a:pt x="130" y="603"/>
                  </a:lnTo>
                  <a:lnTo>
                    <a:pt x="130" y="603"/>
                  </a:lnTo>
                  <a:lnTo>
                    <a:pt x="168" y="603"/>
                  </a:lnTo>
                  <a:lnTo>
                    <a:pt x="201" y="597"/>
                  </a:lnTo>
                  <a:lnTo>
                    <a:pt x="228" y="586"/>
                  </a:lnTo>
                  <a:lnTo>
                    <a:pt x="260" y="575"/>
                  </a:lnTo>
                  <a:lnTo>
                    <a:pt x="260" y="27"/>
                  </a:lnTo>
                  <a:lnTo>
                    <a:pt x="260" y="27"/>
                  </a:lnTo>
                  <a:lnTo>
                    <a:pt x="228" y="16"/>
                  </a:lnTo>
                  <a:lnTo>
                    <a:pt x="201" y="5"/>
                  </a:lnTo>
                  <a:lnTo>
                    <a:pt x="168" y="0"/>
                  </a:lnTo>
                  <a:lnTo>
                    <a:pt x="13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2" name="Freeform 36"/>
            <p:cNvSpPr>
              <a:spLocks noChangeArrowheads="1"/>
            </p:cNvSpPr>
            <p:nvPr/>
          </p:nvSpPr>
          <p:spPr bwMode="auto">
            <a:xfrm>
              <a:off x="10220325" y="6380163"/>
              <a:ext cx="61913" cy="195262"/>
            </a:xfrm>
            <a:custGeom>
              <a:avLst/>
              <a:gdLst>
                <a:gd name="T0" fmla="*/ 174 w 175"/>
                <a:gd name="T1" fmla="*/ 272 h 549"/>
                <a:gd name="T2" fmla="*/ 174 w 175"/>
                <a:gd name="T3" fmla="*/ 272 h 549"/>
                <a:gd name="T4" fmla="*/ 174 w 175"/>
                <a:gd name="T5" fmla="*/ 272 h 549"/>
                <a:gd name="T6" fmla="*/ 174 w 175"/>
                <a:gd name="T7" fmla="*/ 0 h 549"/>
                <a:gd name="T8" fmla="*/ 174 w 175"/>
                <a:gd name="T9" fmla="*/ 0 h 549"/>
                <a:gd name="T10" fmla="*/ 142 w 175"/>
                <a:gd name="T11" fmla="*/ 22 h 549"/>
                <a:gd name="T12" fmla="*/ 103 w 175"/>
                <a:gd name="T13" fmla="*/ 49 h 549"/>
                <a:gd name="T14" fmla="*/ 76 w 175"/>
                <a:gd name="T15" fmla="*/ 76 h 549"/>
                <a:gd name="T16" fmla="*/ 49 w 175"/>
                <a:gd name="T17" fmla="*/ 109 h 549"/>
                <a:gd name="T18" fmla="*/ 33 w 175"/>
                <a:gd name="T19" fmla="*/ 147 h 549"/>
                <a:gd name="T20" fmla="*/ 17 w 175"/>
                <a:gd name="T21" fmla="*/ 184 h 549"/>
                <a:gd name="T22" fmla="*/ 6 w 175"/>
                <a:gd name="T23" fmla="*/ 228 h 549"/>
                <a:gd name="T24" fmla="*/ 0 w 175"/>
                <a:gd name="T25" fmla="*/ 272 h 549"/>
                <a:gd name="T26" fmla="*/ 0 w 175"/>
                <a:gd name="T27" fmla="*/ 272 h 549"/>
                <a:gd name="T28" fmla="*/ 6 w 175"/>
                <a:gd name="T29" fmla="*/ 320 h 549"/>
                <a:gd name="T30" fmla="*/ 17 w 175"/>
                <a:gd name="T31" fmla="*/ 359 h 549"/>
                <a:gd name="T32" fmla="*/ 33 w 175"/>
                <a:gd name="T33" fmla="*/ 402 h 549"/>
                <a:gd name="T34" fmla="*/ 49 w 175"/>
                <a:gd name="T35" fmla="*/ 440 h 549"/>
                <a:gd name="T36" fmla="*/ 76 w 175"/>
                <a:gd name="T37" fmla="*/ 473 h 549"/>
                <a:gd name="T38" fmla="*/ 103 w 175"/>
                <a:gd name="T39" fmla="*/ 500 h 549"/>
                <a:gd name="T40" fmla="*/ 142 w 175"/>
                <a:gd name="T41" fmla="*/ 527 h 549"/>
                <a:gd name="T42" fmla="*/ 174 w 175"/>
                <a:gd name="T43" fmla="*/ 548 h 549"/>
                <a:gd name="T44" fmla="*/ 174 w 175"/>
                <a:gd name="T45" fmla="*/ 277 h 549"/>
                <a:gd name="T46" fmla="*/ 174 w 175"/>
                <a:gd name="T47" fmla="*/ 277 h 549"/>
                <a:gd name="T48" fmla="*/ 174 w 175"/>
                <a:gd name="T49" fmla="*/ 272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5" h="549">
                  <a:moveTo>
                    <a:pt x="174" y="272"/>
                  </a:moveTo>
                  <a:lnTo>
                    <a:pt x="174" y="272"/>
                  </a:lnTo>
                  <a:lnTo>
                    <a:pt x="174" y="272"/>
                  </a:lnTo>
                  <a:lnTo>
                    <a:pt x="174" y="0"/>
                  </a:lnTo>
                  <a:lnTo>
                    <a:pt x="174" y="0"/>
                  </a:lnTo>
                  <a:lnTo>
                    <a:pt x="142" y="22"/>
                  </a:lnTo>
                  <a:lnTo>
                    <a:pt x="103" y="49"/>
                  </a:lnTo>
                  <a:lnTo>
                    <a:pt x="76" y="76"/>
                  </a:lnTo>
                  <a:lnTo>
                    <a:pt x="49" y="109"/>
                  </a:lnTo>
                  <a:lnTo>
                    <a:pt x="33" y="147"/>
                  </a:lnTo>
                  <a:lnTo>
                    <a:pt x="17" y="184"/>
                  </a:lnTo>
                  <a:lnTo>
                    <a:pt x="6" y="228"/>
                  </a:lnTo>
                  <a:lnTo>
                    <a:pt x="0" y="272"/>
                  </a:lnTo>
                  <a:lnTo>
                    <a:pt x="0" y="272"/>
                  </a:lnTo>
                  <a:lnTo>
                    <a:pt x="6" y="320"/>
                  </a:lnTo>
                  <a:lnTo>
                    <a:pt x="17" y="359"/>
                  </a:lnTo>
                  <a:lnTo>
                    <a:pt x="33" y="402"/>
                  </a:lnTo>
                  <a:lnTo>
                    <a:pt x="49" y="440"/>
                  </a:lnTo>
                  <a:lnTo>
                    <a:pt x="76" y="473"/>
                  </a:lnTo>
                  <a:lnTo>
                    <a:pt x="103" y="500"/>
                  </a:lnTo>
                  <a:lnTo>
                    <a:pt x="142" y="527"/>
                  </a:lnTo>
                  <a:lnTo>
                    <a:pt x="174" y="548"/>
                  </a:lnTo>
                  <a:lnTo>
                    <a:pt x="174" y="277"/>
                  </a:lnTo>
                  <a:lnTo>
                    <a:pt x="174" y="277"/>
                  </a:lnTo>
                  <a:lnTo>
                    <a:pt x="174" y="27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3" name="Freeform 37"/>
            <p:cNvSpPr>
              <a:spLocks noChangeArrowheads="1"/>
            </p:cNvSpPr>
            <p:nvPr/>
          </p:nvSpPr>
          <p:spPr bwMode="auto">
            <a:xfrm>
              <a:off x="10375900" y="6380163"/>
              <a:ext cx="61913" cy="195262"/>
            </a:xfrm>
            <a:custGeom>
              <a:avLst/>
              <a:gdLst>
                <a:gd name="T0" fmla="*/ 174 w 175"/>
                <a:gd name="T1" fmla="*/ 272 h 549"/>
                <a:gd name="T2" fmla="*/ 174 w 175"/>
                <a:gd name="T3" fmla="*/ 272 h 549"/>
                <a:gd name="T4" fmla="*/ 169 w 175"/>
                <a:gd name="T5" fmla="*/ 228 h 549"/>
                <a:gd name="T6" fmla="*/ 164 w 175"/>
                <a:gd name="T7" fmla="*/ 184 h 549"/>
                <a:gd name="T8" fmla="*/ 147 w 175"/>
                <a:gd name="T9" fmla="*/ 147 h 549"/>
                <a:gd name="T10" fmla="*/ 125 w 175"/>
                <a:gd name="T11" fmla="*/ 109 h 549"/>
                <a:gd name="T12" fmla="*/ 98 w 175"/>
                <a:gd name="T13" fmla="*/ 76 h 549"/>
                <a:gd name="T14" fmla="*/ 71 w 175"/>
                <a:gd name="T15" fmla="*/ 49 h 549"/>
                <a:gd name="T16" fmla="*/ 39 w 175"/>
                <a:gd name="T17" fmla="*/ 22 h 549"/>
                <a:gd name="T18" fmla="*/ 0 w 175"/>
                <a:gd name="T19" fmla="*/ 0 h 549"/>
                <a:gd name="T20" fmla="*/ 0 w 175"/>
                <a:gd name="T21" fmla="*/ 548 h 549"/>
                <a:gd name="T22" fmla="*/ 0 w 175"/>
                <a:gd name="T23" fmla="*/ 548 h 549"/>
                <a:gd name="T24" fmla="*/ 39 w 175"/>
                <a:gd name="T25" fmla="*/ 527 h 549"/>
                <a:gd name="T26" fmla="*/ 71 w 175"/>
                <a:gd name="T27" fmla="*/ 500 h 549"/>
                <a:gd name="T28" fmla="*/ 98 w 175"/>
                <a:gd name="T29" fmla="*/ 473 h 549"/>
                <a:gd name="T30" fmla="*/ 125 w 175"/>
                <a:gd name="T31" fmla="*/ 440 h 549"/>
                <a:gd name="T32" fmla="*/ 147 w 175"/>
                <a:gd name="T33" fmla="*/ 402 h 549"/>
                <a:gd name="T34" fmla="*/ 164 w 175"/>
                <a:gd name="T35" fmla="*/ 359 h 549"/>
                <a:gd name="T36" fmla="*/ 169 w 175"/>
                <a:gd name="T37" fmla="*/ 320 h 549"/>
                <a:gd name="T38" fmla="*/ 174 w 175"/>
                <a:gd name="T39" fmla="*/ 272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549">
                  <a:moveTo>
                    <a:pt x="174" y="272"/>
                  </a:moveTo>
                  <a:lnTo>
                    <a:pt x="174" y="272"/>
                  </a:lnTo>
                  <a:lnTo>
                    <a:pt x="169" y="228"/>
                  </a:lnTo>
                  <a:lnTo>
                    <a:pt x="164" y="184"/>
                  </a:lnTo>
                  <a:lnTo>
                    <a:pt x="147" y="147"/>
                  </a:lnTo>
                  <a:lnTo>
                    <a:pt x="125" y="109"/>
                  </a:lnTo>
                  <a:lnTo>
                    <a:pt x="98" y="76"/>
                  </a:lnTo>
                  <a:lnTo>
                    <a:pt x="71" y="49"/>
                  </a:lnTo>
                  <a:lnTo>
                    <a:pt x="39" y="22"/>
                  </a:lnTo>
                  <a:lnTo>
                    <a:pt x="0" y="0"/>
                  </a:lnTo>
                  <a:lnTo>
                    <a:pt x="0" y="548"/>
                  </a:lnTo>
                  <a:lnTo>
                    <a:pt x="0" y="548"/>
                  </a:lnTo>
                  <a:lnTo>
                    <a:pt x="39" y="527"/>
                  </a:lnTo>
                  <a:lnTo>
                    <a:pt x="71" y="500"/>
                  </a:lnTo>
                  <a:lnTo>
                    <a:pt x="98" y="473"/>
                  </a:lnTo>
                  <a:lnTo>
                    <a:pt x="125" y="440"/>
                  </a:lnTo>
                  <a:lnTo>
                    <a:pt x="147" y="402"/>
                  </a:lnTo>
                  <a:lnTo>
                    <a:pt x="164" y="359"/>
                  </a:lnTo>
                  <a:lnTo>
                    <a:pt x="169" y="320"/>
                  </a:lnTo>
                  <a:lnTo>
                    <a:pt x="174" y="27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4" name="Freeform 38"/>
            <p:cNvSpPr>
              <a:spLocks noChangeArrowheads="1"/>
            </p:cNvSpPr>
            <p:nvPr/>
          </p:nvSpPr>
          <p:spPr bwMode="auto">
            <a:xfrm>
              <a:off x="10687050" y="3957638"/>
              <a:ext cx="60325" cy="2065337"/>
            </a:xfrm>
            <a:custGeom>
              <a:avLst/>
              <a:gdLst>
                <a:gd name="T0" fmla="*/ 173 w 174"/>
                <a:gd name="T1" fmla="*/ 5741 h 5742"/>
                <a:gd name="T2" fmla="*/ 0 w 174"/>
                <a:gd name="T3" fmla="*/ 5741 h 5742"/>
                <a:gd name="T4" fmla="*/ 0 w 174"/>
                <a:gd name="T5" fmla="*/ 0 h 5742"/>
                <a:gd name="T6" fmla="*/ 173 w 174"/>
                <a:gd name="T7" fmla="*/ 0 h 5742"/>
                <a:gd name="T8" fmla="*/ 173 w 174"/>
                <a:gd name="T9" fmla="*/ 5741 h 5742"/>
              </a:gdLst>
              <a:ahLst/>
              <a:cxnLst>
                <a:cxn ang="0">
                  <a:pos x="T0" y="T1"/>
                </a:cxn>
                <a:cxn ang="0">
                  <a:pos x="T2" y="T3"/>
                </a:cxn>
                <a:cxn ang="0">
                  <a:pos x="T4" y="T5"/>
                </a:cxn>
                <a:cxn ang="0">
                  <a:pos x="T6" y="T7"/>
                </a:cxn>
                <a:cxn ang="0">
                  <a:pos x="T8" y="T9"/>
                </a:cxn>
              </a:cxnLst>
              <a:rect l="0" t="0" r="r" b="b"/>
              <a:pathLst>
                <a:path w="174" h="5742">
                  <a:moveTo>
                    <a:pt x="173" y="5741"/>
                  </a:moveTo>
                  <a:lnTo>
                    <a:pt x="0" y="5741"/>
                  </a:lnTo>
                  <a:lnTo>
                    <a:pt x="0" y="0"/>
                  </a:lnTo>
                  <a:lnTo>
                    <a:pt x="173" y="0"/>
                  </a:lnTo>
                  <a:lnTo>
                    <a:pt x="173" y="574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5" name="Freeform 39"/>
            <p:cNvSpPr>
              <a:spLocks noChangeArrowheads="1"/>
            </p:cNvSpPr>
            <p:nvPr/>
          </p:nvSpPr>
          <p:spPr bwMode="auto">
            <a:xfrm>
              <a:off x="10533063" y="5992813"/>
              <a:ext cx="371475" cy="217487"/>
            </a:xfrm>
            <a:custGeom>
              <a:avLst/>
              <a:gdLst>
                <a:gd name="T0" fmla="*/ 516 w 1038"/>
                <a:gd name="T1" fmla="*/ 608 h 609"/>
                <a:gd name="T2" fmla="*/ 483 w 1038"/>
                <a:gd name="T3" fmla="*/ 602 h 609"/>
                <a:gd name="T4" fmla="*/ 472 w 1038"/>
                <a:gd name="T5" fmla="*/ 591 h 609"/>
                <a:gd name="T6" fmla="*/ 456 w 1038"/>
                <a:gd name="T7" fmla="*/ 581 h 609"/>
                <a:gd name="T8" fmla="*/ 22 w 1038"/>
                <a:gd name="T9" fmla="*/ 146 h 609"/>
                <a:gd name="T10" fmla="*/ 10 w 1038"/>
                <a:gd name="T11" fmla="*/ 130 h 609"/>
                <a:gd name="T12" fmla="*/ 0 w 1038"/>
                <a:gd name="T13" fmla="*/ 102 h 609"/>
                <a:gd name="T14" fmla="*/ 0 w 1038"/>
                <a:gd name="T15" fmla="*/ 81 h 609"/>
                <a:gd name="T16" fmla="*/ 6 w 1038"/>
                <a:gd name="T17" fmla="*/ 54 h 609"/>
                <a:gd name="T18" fmla="*/ 16 w 1038"/>
                <a:gd name="T19" fmla="*/ 32 h 609"/>
                <a:gd name="T20" fmla="*/ 38 w 1038"/>
                <a:gd name="T21" fmla="*/ 16 h 609"/>
                <a:gd name="T22" fmla="*/ 60 w 1038"/>
                <a:gd name="T23" fmla="*/ 5 h 609"/>
                <a:gd name="T24" fmla="*/ 87 w 1038"/>
                <a:gd name="T25" fmla="*/ 0 h 609"/>
                <a:gd name="T26" fmla="*/ 950 w 1038"/>
                <a:gd name="T27" fmla="*/ 0 h 609"/>
                <a:gd name="T28" fmla="*/ 977 w 1038"/>
                <a:gd name="T29" fmla="*/ 5 h 609"/>
                <a:gd name="T30" fmla="*/ 999 w 1038"/>
                <a:gd name="T31" fmla="*/ 16 h 609"/>
                <a:gd name="T32" fmla="*/ 1015 w 1038"/>
                <a:gd name="T33" fmla="*/ 32 h 609"/>
                <a:gd name="T34" fmla="*/ 1031 w 1038"/>
                <a:gd name="T35" fmla="*/ 54 h 609"/>
                <a:gd name="T36" fmla="*/ 1037 w 1038"/>
                <a:gd name="T37" fmla="*/ 81 h 609"/>
                <a:gd name="T38" fmla="*/ 1037 w 1038"/>
                <a:gd name="T39" fmla="*/ 102 h 609"/>
                <a:gd name="T40" fmla="*/ 1026 w 1038"/>
                <a:gd name="T41" fmla="*/ 130 h 609"/>
                <a:gd name="T42" fmla="*/ 1010 w 1038"/>
                <a:gd name="T43" fmla="*/ 146 h 609"/>
                <a:gd name="T44" fmla="*/ 581 w 1038"/>
                <a:gd name="T45" fmla="*/ 581 h 609"/>
                <a:gd name="T46" fmla="*/ 564 w 1038"/>
                <a:gd name="T47" fmla="*/ 591 h 609"/>
                <a:gd name="T48" fmla="*/ 548 w 1038"/>
                <a:gd name="T49" fmla="*/ 602 h 609"/>
                <a:gd name="T50" fmla="*/ 516 w 1038"/>
                <a:gd name="T51" fmla="*/ 608 h 609"/>
                <a:gd name="T52" fmla="*/ 293 w 1038"/>
                <a:gd name="T53" fmla="*/ 173 h 609"/>
                <a:gd name="T54" fmla="*/ 516 w 1038"/>
                <a:gd name="T55" fmla="*/ 396 h 609"/>
                <a:gd name="T56" fmla="*/ 738 w 1038"/>
                <a:gd name="T57" fmla="*/ 173 h 609"/>
                <a:gd name="T58" fmla="*/ 293 w 1038"/>
                <a:gd name="T59" fmla="*/ 173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38" h="609">
                  <a:moveTo>
                    <a:pt x="516" y="608"/>
                  </a:moveTo>
                  <a:lnTo>
                    <a:pt x="483" y="602"/>
                  </a:lnTo>
                  <a:lnTo>
                    <a:pt x="472" y="591"/>
                  </a:lnTo>
                  <a:lnTo>
                    <a:pt x="456" y="581"/>
                  </a:lnTo>
                  <a:lnTo>
                    <a:pt x="22" y="146"/>
                  </a:lnTo>
                  <a:lnTo>
                    <a:pt x="10" y="130"/>
                  </a:lnTo>
                  <a:lnTo>
                    <a:pt x="0" y="102"/>
                  </a:lnTo>
                  <a:lnTo>
                    <a:pt x="0" y="81"/>
                  </a:lnTo>
                  <a:lnTo>
                    <a:pt x="6" y="54"/>
                  </a:lnTo>
                  <a:lnTo>
                    <a:pt x="16" y="32"/>
                  </a:lnTo>
                  <a:lnTo>
                    <a:pt x="38" y="16"/>
                  </a:lnTo>
                  <a:lnTo>
                    <a:pt x="60" y="5"/>
                  </a:lnTo>
                  <a:lnTo>
                    <a:pt x="87" y="0"/>
                  </a:lnTo>
                  <a:lnTo>
                    <a:pt x="950" y="0"/>
                  </a:lnTo>
                  <a:lnTo>
                    <a:pt x="977" y="5"/>
                  </a:lnTo>
                  <a:lnTo>
                    <a:pt x="999" y="16"/>
                  </a:lnTo>
                  <a:lnTo>
                    <a:pt x="1015" y="32"/>
                  </a:lnTo>
                  <a:lnTo>
                    <a:pt x="1031" y="54"/>
                  </a:lnTo>
                  <a:lnTo>
                    <a:pt x="1037" y="81"/>
                  </a:lnTo>
                  <a:lnTo>
                    <a:pt x="1037" y="102"/>
                  </a:lnTo>
                  <a:lnTo>
                    <a:pt x="1026" y="130"/>
                  </a:lnTo>
                  <a:lnTo>
                    <a:pt x="1010" y="146"/>
                  </a:lnTo>
                  <a:lnTo>
                    <a:pt x="581" y="581"/>
                  </a:lnTo>
                  <a:lnTo>
                    <a:pt x="564" y="591"/>
                  </a:lnTo>
                  <a:lnTo>
                    <a:pt x="548" y="602"/>
                  </a:lnTo>
                  <a:lnTo>
                    <a:pt x="516" y="608"/>
                  </a:lnTo>
                  <a:close/>
                  <a:moveTo>
                    <a:pt x="293" y="173"/>
                  </a:moveTo>
                  <a:lnTo>
                    <a:pt x="516" y="396"/>
                  </a:lnTo>
                  <a:lnTo>
                    <a:pt x="738" y="173"/>
                  </a:lnTo>
                  <a:lnTo>
                    <a:pt x="293" y="17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6" name="Freeform 40"/>
            <p:cNvSpPr>
              <a:spLocks noChangeArrowheads="1"/>
            </p:cNvSpPr>
            <p:nvPr/>
          </p:nvSpPr>
          <p:spPr bwMode="auto">
            <a:xfrm>
              <a:off x="10375900" y="5172075"/>
              <a:ext cx="61913" cy="850900"/>
            </a:xfrm>
            <a:custGeom>
              <a:avLst/>
              <a:gdLst>
                <a:gd name="T0" fmla="*/ 174 w 175"/>
                <a:gd name="T1" fmla="*/ 2097 h 2369"/>
                <a:gd name="T2" fmla="*/ 174 w 175"/>
                <a:gd name="T3" fmla="*/ 271 h 2369"/>
                <a:gd name="T4" fmla="*/ 174 w 175"/>
                <a:gd name="T5" fmla="*/ 271 h 2369"/>
                <a:gd name="T6" fmla="*/ 137 w 175"/>
                <a:gd name="T7" fmla="*/ 250 h 2369"/>
                <a:gd name="T8" fmla="*/ 104 w 175"/>
                <a:gd name="T9" fmla="*/ 223 h 2369"/>
                <a:gd name="T10" fmla="*/ 77 w 175"/>
                <a:gd name="T11" fmla="*/ 196 h 2369"/>
                <a:gd name="T12" fmla="*/ 49 w 175"/>
                <a:gd name="T13" fmla="*/ 163 h 2369"/>
                <a:gd name="T14" fmla="*/ 28 w 175"/>
                <a:gd name="T15" fmla="*/ 125 h 2369"/>
                <a:gd name="T16" fmla="*/ 12 w 175"/>
                <a:gd name="T17" fmla="*/ 87 h 2369"/>
                <a:gd name="T18" fmla="*/ 6 w 175"/>
                <a:gd name="T19" fmla="*/ 43 h 2369"/>
                <a:gd name="T20" fmla="*/ 0 w 175"/>
                <a:gd name="T21" fmla="*/ 0 h 2369"/>
                <a:gd name="T22" fmla="*/ 0 w 175"/>
                <a:gd name="T23" fmla="*/ 2368 h 2369"/>
                <a:gd name="T24" fmla="*/ 0 w 175"/>
                <a:gd name="T25" fmla="*/ 2368 h 2369"/>
                <a:gd name="T26" fmla="*/ 6 w 175"/>
                <a:gd name="T27" fmla="*/ 2325 h 2369"/>
                <a:gd name="T28" fmla="*/ 12 w 175"/>
                <a:gd name="T29" fmla="*/ 2282 h 2369"/>
                <a:gd name="T30" fmla="*/ 28 w 175"/>
                <a:gd name="T31" fmla="*/ 2243 h 2369"/>
                <a:gd name="T32" fmla="*/ 49 w 175"/>
                <a:gd name="T33" fmla="*/ 2205 h 2369"/>
                <a:gd name="T34" fmla="*/ 77 w 175"/>
                <a:gd name="T35" fmla="*/ 2173 h 2369"/>
                <a:gd name="T36" fmla="*/ 104 w 175"/>
                <a:gd name="T37" fmla="*/ 2140 h 2369"/>
                <a:gd name="T38" fmla="*/ 137 w 175"/>
                <a:gd name="T39" fmla="*/ 2113 h 2369"/>
                <a:gd name="T40" fmla="*/ 174 w 175"/>
                <a:gd name="T41" fmla="*/ 2097 h 2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2369">
                  <a:moveTo>
                    <a:pt x="174" y="2097"/>
                  </a:moveTo>
                  <a:lnTo>
                    <a:pt x="174" y="271"/>
                  </a:lnTo>
                  <a:lnTo>
                    <a:pt x="174" y="271"/>
                  </a:lnTo>
                  <a:lnTo>
                    <a:pt x="137" y="250"/>
                  </a:lnTo>
                  <a:lnTo>
                    <a:pt x="104" y="223"/>
                  </a:lnTo>
                  <a:lnTo>
                    <a:pt x="77" y="196"/>
                  </a:lnTo>
                  <a:lnTo>
                    <a:pt x="49" y="163"/>
                  </a:lnTo>
                  <a:lnTo>
                    <a:pt x="28" y="125"/>
                  </a:lnTo>
                  <a:lnTo>
                    <a:pt x="12" y="87"/>
                  </a:lnTo>
                  <a:lnTo>
                    <a:pt x="6" y="43"/>
                  </a:lnTo>
                  <a:lnTo>
                    <a:pt x="0" y="0"/>
                  </a:lnTo>
                  <a:lnTo>
                    <a:pt x="0" y="2368"/>
                  </a:lnTo>
                  <a:lnTo>
                    <a:pt x="0" y="2368"/>
                  </a:lnTo>
                  <a:lnTo>
                    <a:pt x="6" y="2325"/>
                  </a:lnTo>
                  <a:lnTo>
                    <a:pt x="12" y="2282"/>
                  </a:lnTo>
                  <a:lnTo>
                    <a:pt x="28" y="2243"/>
                  </a:lnTo>
                  <a:lnTo>
                    <a:pt x="49" y="2205"/>
                  </a:lnTo>
                  <a:lnTo>
                    <a:pt x="77" y="2173"/>
                  </a:lnTo>
                  <a:lnTo>
                    <a:pt x="104" y="2140"/>
                  </a:lnTo>
                  <a:lnTo>
                    <a:pt x="137" y="2113"/>
                  </a:lnTo>
                  <a:lnTo>
                    <a:pt x="174" y="209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7" name="Freeform 41"/>
            <p:cNvSpPr>
              <a:spLocks noChangeArrowheads="1"/>
            </p:cNvSpPr>
            <p:nvPr/>
          </p:nvSpPr>
          <p:spPr bwMode="auto">
            <a:xfrm>
              <a:off x="10439400" y="6024563"/>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8" name="Freeform 42"/>
            <p:cNvSpPr>
              <a:spLocks noChangeArrowheads="1"/>
            </p:cNvSpPr>
            <p:nvPr/>
          </p:nvSpPr>
          <p:spPr bwMode="auto">
            <a:xfrm>
              <a:off x="10533063" y="5797550"/>
              <a:ext cx="61913" cy="225425"/>
            </a:xfrm>
            <a:custGeom>
              <a:avLst/>
              <a:gdLst>
                <a:gd name="T0" fmla="*/ 0 w 175"/>
                <a:gd name="T1" fmla="*/ 0 h 631"/>
                <a:gd name="T2" fmla="*/ 0 w 175"/>
                <a:gd name="T3" fmla="*/ 359 h 631"/>
                <a:gd name="T4" fmla="*/ 0 w 175"/>
                <a:gd name="T5" fmla="*/ 359 h 631"/>
                <a:gd name="T6" fmla="*/ 43 w 175"/>
                <a:gd name="T7" fmla="*/ 380 h 631"/>
                <a:gd name="T8" fmla="*/ 81 w 175"/>
                <a:gd name="T9" fmla="*/ 419 h 631"/>
                <a:gd name="T10" fmla="*/ 81 w 175"/>
                <a:gd name="T11" fmla="*/ 419 h 631"/>
                <a:gd name="T12" fmla="*/ 119 w 175"/>
                <a:gd name="T13" fmla="*/ 462 h 631"/>
                <a:gd name="T14" fmla="*/ 152 w 175"/>
                <a:gd name="T15" fmla="*/ 516 h 631"/>
                <a:gd name="T16" fmla="*/ 168 w 175"/>
                <a:gd name="T17" fmla="*/ 571 h 631"/>
                <a:gd name="T18" fmla="*/ 174 w 175"/>
                <a:gd name="T19" fmla="*/ 630 h 631"/>
                <a:gd name="T20" fmla="*/ 174 w 175"/>
                <a:gd name="T21" fmla="*/ 0 h 631"/>
                <a:gd name="T22" fmla="*/ 0 w 175"/>
                <a:gd name="T23" fmla="*/ 0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5" h="631">
                  <a:moveTo>
                    <a:pt x="0" y="0"/>
                  </a:moveTo>
                  <a:lnTo>
                    <a:pt x="0" y="359"/>
                  </a:lnTo>
                  <a:lnTo>
                    <a:pt x="0" y="359"/>
                  </a:lnTo>
                  <a:lnTo>
                    <a:pt x="43" y="380"/>
                  </a:lnTo>
                  <a:lnTo>
                    <a:pt x="81" y="419"/>
                  </a:lnTo>
                  <a:lnTo>
                    <a:pt x="81" y="419"/>
                  </a:lnTo>
                  <a:lnTo>
                    <a:pt x="119" y="462"/>
                  </a:lnTo>
                  <a:lnTo>
                    <a:pt x="152" y="516"/>
                  </a:lnTo>
                  <a:lnTo>
                    <a:pt x="168" y="571"/>
                  </a:lnTo>
                  <a:lnTo>
                    <a:pt x="174" y="630"/>
                  </a:lnTo>
                  <a:lnTo>
                    <a:pt x="174"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9" name="Freeform 43"/>
            <p:cNvSpPr>
              <a:spLocks noChangeArrowheads="1"/>
            </p:cNvSpPr>
            <p:nvPr/>
          </p:nvSpPr>
          <p:spPr bwMode="auto">
            <a:xfrm>
              <a:off x="10533063" y="6024563"/>
              <a:ext cx="61913" cy="839787"/>
            </a:xfrm>
            <a:custGeom>
              <a:avLst/>
              <a:gdLst>
                <a:gd name="T0" fmla="*/ 0 w 175"/>
                <a:gd name="T1" fmla="*/ 278 h 2337"/>
                <a:gd name="T2" fmla="*/ 0 w 175"/>
                <a:gd name="T3" fmla="*/ 2336 h 2337"/>
                <a:gd name="T4" fmla="*/ 174 w 175"/>
                <a:gd name="T5" fmla="*/ 2336 h 2337"/>
                <a:gd name="T6" fmla="*/ 174 w 175"/>
                <a:gd name="T7" fmla="*/ 0 h 2337"/>
                <a:gd name="T8" fmla="*/ 174 w 175"/>
                <a:gd name="T9" fmla="*/ 0 h 2337"/>
                <a:gd name="T10" fmla="*/ 168 w 175"/>
                <a:gd name="T11" fmla="*/ 60 h 2337"/>
                <a:gd name="T12" fmla="*/ 152 w 175"/>
                <a:gd name="T13" fmla="*/ 114 h 2337"/>
                <a:gd name="T14" fmla="*/ 119 w 175"/>
                <a:gd name="T15" fmla="*/ 169 h 2337"/>
                <a:gd name="T16" fmla="*/ 81 w 175"/>
                <a:gd name="T17" fmla="*/ 218 h 2337"/>
                <a:gd name="T18" fmla="*/ 81 w 175"/>
                <a:gd name="T19" fmla="*/ 218 h 2337"/>
                <a:gd name="T20" fmla="*/ 43 w 175"/>
                <a:gd name="T21" fmla="*/ 250 h 2337"/>
                <a:gd name="T22" fmla="*/ 0 w 175"/>
                <a:gd name="T23" fmla="*/ 278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5" h="2337">
                  <a:moveTo>
                    <a:pt x="0" y="278"/>
                  </a:moveTo>
                  <a:lnTo>
                    <a:pt x="0" y="2336"/>
                  </a:lnTo>
                  <a:lnTo>
                    <a:pt x="174" y="2336"/>
                  </a:lnTo>
                  <a:lnTo>
                    <a:pt x="174" y="0"/>
                  </a:lnTo>
                  <a:lnTo>
                    <a:pt x="174" y="0"/>
                  </a:lnTo>
                  <a:lnTo>
                    <a:pt x="168" y="60"/>
                  </a:lnTo>
                  <a:lnTo>
                    <a:pt x="152" y="114"/>
                  </a:lnTo>
                  <a:lnTo>
                    <a:pt x="119" y="169"/>
                  </a:lnTo>
                  <a:lnTo>
                    <a:pt x="81" y="218"/>
                  </a:lnTo>
                  <a:lnTo>
                    <a:pt x="81" y="218"/>
                  </a:lnTo>
                  <a:lnTo>
                    <a:pt x="43" y="250"/>
                  </a:lnTo>
                  <a:lnTo>
                    <a:pt x="0" y="27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0" name="Freeform 44"/>
            <p:cNvSpPr>
              <a:spLocks noChangeArrowheads="1"/>
            </p:cNvSpPr>
            <p:nvPr/>
          </p:nvSpPr>
          <p:spPr bwMode="auto">
            <a:xfrm>
              <a:off x="10439400" y="5915025"/>
              <a:ext cx="92075" cy="107950"/>
            </a:xfrm>
            <a:custGeom>
              <a:avLst/>
              <a:gdLst>
                <a:gd name="T0" fmla="*/ 131 w 262"/>
                <a:gd name="T1" fmla="*/ 174 h 305"/>
                <a:gd name="T2" fmla="*/ 131 w 262"/>
                <a:gd name="T3" fmla="*/ 174 h 305"/>
                <a:gd name="T4" fmla="*/ 158 w 262"/>
                <a:gd name="T5" fmla="*/ 179 h 305"/>
                <a:gd name="T6" fmla="*/ 179 w 262"/>
                <a:gd name="T7" fmla="*/ 185 h 305"/>
                <a:gd name="T8" fmla="*/ 201 w 262"/>
                <a:gd name="T9" fmla="*/ 195 h 305"/>
                <a:gd name="T10" fmla="*/ 223 w 262"/>
                <a:gd name="T11" fmla="*/ 212 h 305"/>
                <a:gd name="T12" fmla="*/ 223 w 262"/>
                <a:gd name="T13" fmla="*/ 212 h 305"/>
                <a:gd name="T14" fmla="*/ 239 w 262"/>
                <a:gd name="T15" fmla="*/ 234 h 305"/>
                <a:gd name="T16" fmla="*/ 250 w 262"/>
                <a:gd name="T17" fmla="*/ 255 h 305"/>
                <a:gd name="T18" fmla="*/ 255 w 262"/>
                <a:gd name="T19" fmla="*/ 277 h 305"/>
                <a:gd name="T20" fmla="*/ 261 w 262"/>
                <a:gd name="T21" fmla="*/ 304 h 305"/>
                <a:gd name="T22" fmla="*/ 261 w 262"/>
                <a:gd name="T23" fmla="*/ 33 h 305"/>
                <a:gd name="T24" fmla="*/ 261 w 262"/>
                <a:gd name="T25" fmla="*/ 33 h 305"/>
                <a:gd name="T26" fmla="*/ 228 w 262"/>
                <a:gd name="T27" fmla="*/ 16 h 305"/>
                <a:gd name="T28" fmla="*/ 196 w 262"/>
                <a:gd name="T29" fmla="*/ 11 h 305"/>
                <a:gd name="T30" fmla="*/ 163 w 262"/>
                <a:gd name="T31" fmla="*/ 6 h 305"/>
                <a:gd name="T32" fmla="*/ 131 w 262"/>
                <a:gd name="T33" fmla="*/ 0 h 305"/>
                <a:gd name="T34" fmla="*/ 131 w 262"/>
                <a:gd name="T35" fmla="*/ 0 h 305"/>
                <a:gd name="T36" fmla="*/ 98 w 262"/>
                <a:gd name="T37" fmla="*/ 6 h 305"/>
                <a:gd name="T38" fmla="*/ 60 w 262"/>
                <a:gd name="T39" fmla="*/ 11 h 305"/>
                <a:gd name="T40" fmla="*/ 33 w 262"/>
                <a:gd name="T41" fmla="*/ 16 h 305"/>
                <a:gd name="T42" fmla="*/ 0 w 262"/>
                <a:gd name="T43" fmla="*/ 33 h 305"/>
                <a:gd name="T44" fmla="*/ 0 w 262"/>
                <a:gd name="T45" fmla="*/ 304 h 305"/>
                <a:gd name="T46" fmla="*/ 0 w 262"/>
                <a:gd name="T47" fmla="*/ 304 h 305"/>
                <a:gd name="T48" fmla="*/ 6 w 262"/>
                <a:gd name="T49" fmla="*/ 277 h 305"/>
                <a:gd name="T50" fmla="*/ 11 w 262"/>
                <a:gd name="T51" fmla="*/ 255 h 305"/>
                <a:gd name="T52" fmla="*/ 22 w 262"/>
                <a:gd name="T53" fmla="*/ 234 h 305"/>
                <a:gd name="T54" fmla="*/ 38 w 262"/>
                <a:gd name="T55" fmla="*/ 212 h 305"/>
                <a:gd name="T56" fmla="*/ 60 w 262"/>
                <a:gd name="T57" fmla="*/ 195 h 305"/>
                <a:gd name="T58" fmla="*/ 82 w 262"/>
                <a:gd name="T59" fmla="*/ 185 h 305"/>
                <a:gd name="T60" fmla="*/ 103 w 262"/>
                <a:gd name="T61" fmla="*/ 179 h 305"/>
                <a:gd name="T62" fmla="*/ 131 w 262"/>
                <a:gd name="T63" fmla="*/ 17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2" h="305">
                  <a:moveTo>
                    <a:pt x="131" y="174"/>
                  </a:moveTo>
                  <a:lnTo>
                    <a:pt x="131" y="174"/>
                  </a:lnTo>
                  <a:lnTo>
                    <a:pt x="158" y="179"/>
                  </a:lnTo>
                  <a:lnTo>
                    <a:pt x="179" y="185"/>
                  </a:lnTo>
                  <a:lnTo>
                    <a:pt x="201" y="195"/>
                  </a:lnTo>
                  <a:lnTo>
                    <a:pt x="223" y="212"/>
                  </a:lnTo>
                  <a:lnTo>
                    <a:pt x="223" y="212"/>
                  </a:lnTo>
                  <a:lnTo>
                    <a:pt x="239" y="234"/>
                  </a:lnTo>
                  <a:lnTo>
                    <a:pt x="250" y="255"/>
                  </a:lnTo>
                  <a:lnTo>
                    <a:pt x="255" y="277"/>
                  </a:lnTo>
                  <a:lnTo>
                    <a:pt x="261" y="304"/>
                  </a:lnTo>
                  <a:lnTo>
                    <a:pt x="261" y="33"/>
                  </a:lnTo>
                  <a:lnTo>
                    <a:pt x="261" y="33"/>
                  </a:lnTo>
                  <a:lnTo>
                    <a:pt x="228" y="16"/>
                  </a:lnTo>
                  <a:lnTo>
                    <a:pt x="196" y="11"/>
                  </a:lnTo>
                  <a:lnTo>
                    <a:pt x="163" y="6"/>
                  </a:lnTo>
                  <a:lnTo>
                    <a:pt x="131" y="0"/>
                  </a:lnTo>
                  <a:lnTo>
                    <a:pt x="131" y="0"/>
                  </a:lnTo>
                  <a:lnTo>
                    <a:pt x="98" y="6"/>
                  </a:lnTo>
                  <a:lnTo>
                    <a:pt x="60" y="11"/>
                  </a:lnTo>
                  <a:lnTo>
                    <a:pt x="33" y="16"/>
                  </a:lnTo>
                  <a:lnTo>
                    <a:pt x="0" y="33"/>
                  </a:lnTo>
                  <a:lnTo>
                    <a:pt x="0" y="304"/>
                  </a:lnTo>
                  <a:lnTo>
                    <a:pt x="0" y="304"/>
                  </a:lnTo>
                  <a:lnTo>
                    <a:pt x="6" y="277"/>
                  </a:lnTo>
                  <a:lnTo>
                    <a:pt x="11" y="255"/>
                  </a:lnTo>
                  <a:lnTo>
                    <a:pt x="22" y="234"/>
                  </a:lnTo>
                  <a:lnTo>
                    <a:pt x="38" y="212"/>
                  </a:lnTo>
                  <a:lnTo>
                    <a:pt x="60" y="195"/>
                  </a:lnTo>
                  <a:lnTo>
                    <a:pt x="82" y="185"/>
                  </a:lnTo>
                  <a:lnTo>
                    <a:pt x="103" y="179"/>
                  </a:lnTo>
                  <a:lnTo>
                    <a:pt x="131"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1" name="Freeform 45"/>
            <p:cNvSpPr>
              <a:spLocks noChangeArrowheads="1"/>
            </p:cNvSpPr>
            <p:nvPr/>
          </p:nvSpPr>
          <p:spPr bwMode="auto">
            <a:xfrm>
              <a:off x="10439400" y="6024563"/>
              <a:ext cx="92075" cy="107950"/>
            </a:xfrm>
            <a:custGeom>
              <a:avLst/>
              <a:gdLst>
                <a:gd name="T0" fmla="*/ 223 w 262"/>
                <a:gd name="T1" fmla="*/ 93 h 306"/>
                <a:gd name="T2" fmla="*/ 223 w 262"/>
                <a:gd name="T3" fmla="*/ 93 h 306"/>
                <a:gd name="T4" fmla="*/ 201 w 262"/>
                <a:gd name="T5" fmla="*/ 109 h 306"/>
                <a:gd name="T6" fmla="*/ 179 w 262"/>
                <a:gd name="T7" fmla="*/ 120 h 306"/>
                <a:gd name="T8" fmla="*/ 158 w 262"/>
                <a:gd name="T9" fmla="*/ 125 h 306"/>
                <a:gd name="T10" fmla="*/ 131 w 262"/>
                <a:gd name="T11" fmla="*/ 130 h 306"/>
                <a:gd name="T12" fmla="*/ 131 w 262"/>
                <a:gd name="T13" fmla="*/ 130 h 306"/>
                <a:gd name="T14" fmla="*/ 103 w 262"/>
                <a:gd name="T15" fmla="*/ 125 h 306"/>
                <a:gd name="T16" fmla="*/ 82 w 262"/>
                <a:gd name="T17" fmla="*/ 120 h 306"/>
                <a:gd name="T18" fmla="*/ 60 w 262"/>
                <a:gd name="T19" fmla="*/ 109 h 306"/>
                <a:gd name="T20" fmla="*/ 38 w 262"/>
                <a:gd name="T21" fmla="*/ 93 h 306"/>
                <a:gd name="T22" fmla="*/ 22 w 262"/>
                <a:gd name="T23" fmla="*/ 71 h 306"/>
                <a:gd name="T24" fmla="*/ 11 w 262"/>
                <a:gd name="T25" fmla="*/ 49 h 306"/>
                <a:gd name="T26" fmla="*/ 6 w 262"/>
                <a:gd name="T27" fmla="*/ 28 h 306"/>
                <a:gd name="T28" fmla="*/ 0 w 262"/>
                <a:gd name="T29" fmla="*/ 0 h 306"/>
                <a:gd name="T30" fmla="*/ 0 w 262"/>
                <a:gd name="T31" fmla="*/ 272 h 306"/>
                <a:gd name="T32" fmla="*/ 0 w 262"/>
                <a:gd name="T33" fmla="*/ 272 h 306"/>
                <a:gd name="T34" fmla="*/ 33 w 262"/>
                <a:gd name="T35" fmla="*/ 288 h 306"/>
                <a:gd name="T36" fmla="*/ 60 w 262"/>
                <a:gd name="T37" fmla="*/ 294 h 306"/>
                <a:gd name="T38" fmla="*/ 98 w 262"/>
                <a:gd name="T39" fmla="*/ 305 h 306"/>
                <a:gd name="T40" fmla="*/ 131 w 262"/>
                <a:gd name="T41" fmla="*/ 305 h 306"/>
                <a:gd name="T42" fmla="*/ 131 w 262"/>
                <a:gd name="T43" fmla="*/ 305 h 306"/>
                <a:gd name="T44" fmla="*/ 163 w 262"/>
                <a:gd name="T45" fmla="*/ 305 h 306"/>
                <a:gd name="T46" fmla="*/ 196 w 262"/>
                <a:gd name="T47" fmla="*/ 299 h 306"/>
                <a:gd name="T48" fmla="*/ 228 w 262"/>
                <a:gd name="T49" fmla="*/ 288 h 306"/>
                <a:gd name="T50" fmla="*/ 261 w 262"/>
                <a:gd name="T51" fmla="*/ 278 h 306"/>
                <a:gd name="T52" fmla="*/ 261 w 262"/>
                <a:gd name="T53" fmla="*/ 0 h 306"/>
                <a:gd name="T54" fmla="*/ 261 w 262"/>
                <a:gd name="T55" fmla="*/ 0 h 306"/>
                <a:gd name="T56" fmla="*/ 255 w 262"/>
                <a:gd name="T57" fmla="*/ 28 h 306"/>
                <a:gd name="T58" fmla="*/ 250 w 262"/>
                <a:gd name="T59" fmla="*/ 49 h 306"/>
                <a:gd name="T60" fmla="*/ 239 w 262"/>
                <a:gd name="T61" fmla="*/ 71 h 306"/>
                <a:gd name="T62" fmla="*/ 223 w 262"/>
                <a:gd name="T63" fmla="*/ 93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2" h="306">
                  <a:moveTo>
                    <a:pt x="223" y="93"/>
                  </a:moveTo>
                  <a:lnTo>
                    <a:pt x="223" y="93"/>
                  </a:lnTo>
                  <a:lnTo>
                    <a:pt x="201" y="109"/>
                  </a:lnTo>
                  <a:lnTo>
                    <a:pt x="179" y="120"/>
                  </a:lnTo>
                  <a:lnTo>
                    <a:pt x="158" y="125"/>
                  </a:lnTo>
                  <a:lnTo>
                    <a:pt x="131" y="130"/>
                  </a:lnTo>
                  <a:lnTo>
                    <a:pt x="131" y="130"/>
                  </a:lnTo>
                  <a:lnTo>
                    <a:pt x="103" y="125"/>
                  </a:lnTo>
                  <a:lnTo>
                    <a:pt x="82" y="120"/>
                  </a:lnTo>
                  <a:lnTo>
                    <a:pt x="60" y="109"/>
                  </a:lnTo>
                  <a:lnTo>
                    <a:pt x="38" y="93"/>
                  </a:lnTo>
                  <a:lnTo>
                    <a:pt x="22" y="71"/>
                  </a:lnTo>
                  <a:lnTo>
                    <a:pt x="11" y="49"/>
                  </a:lnTo>
                  <a:lnTo>
                    <a:pt x="6" y="28"/>
                  </a:lnTo>
                  <a:lnTo>
                    <a:pt x="0" y="0"/>
                  </a:lnTo>
                  <a:lnTo>
                    <a:pt x="0" y="272"/>
                  </a:lnTo>
                  <a:lnTo>
                    <a:pt x="0" y="272"/>
                  </a:lnTo>
                  <a:lnTo>
                    <a:pt x="33" y="288"/>
                  </a:lnTo>
                  <a:lnTo>
                    <a:pt x="60" y="294"/>
                  </a:lnTo>
                  <a:lnTo>
                    <a:pt x="98" y="305"/>
                  </a:lnTo>
                  <a:lnTo>
                    <a:pt x="131" y="305"/>
                  </a:lnTo>
                  <a:lnTo>
                    <a:pt x="131" y="305"/>
                  </a:lnTo>
                  <a:lnTo>
                    <a:pt x="163" y="305"/>
                  </a:lnTo>
                  <a:lnTo>
                    <a:pt x="196" y="299"/>
                  </a:lnTo>
                  <a:lnTo>
                    <a:pt x="228" y="288"/>
                  </a:lnTo>
                  <a:lnTo>
                    <a:pt x="261" y="278"/>
                  </a:lnTo>
                  <a:lnTo>
                    <a:pt x="261" y="0"/>
                  </a:lnTo>
                  <a:lnTo>
                    <a:pt x="261" y="0"/>
                  </a:lnTo>
                  <a:lnTo>
                    <a:pt x="255" y="28"/>
                  </a:lnTo>
                  <a:lnTo>
                    <a:pt x="250" y="49"/>
                  </a:lnTo>
                  <a:lnTo>
                    <a:pt x="239" y="71"/>
                  </a:lnTo>
                  <a:lnTo>
                    <a:pt x="223" y="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2" name="Freeform 46"/>
            <p:cNvSpPr>
              <a:spLocks noChangeArrowheads="1"/>
            </p:cNvSpPr>
            <p:nvPr/>
          </p:nvSpPr>
          <p:spPr bwMode="auto">
            <a:xfrm>
              <a:off x="10375900" y="6024563"/>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3" name="Freeform 47"/>
            <p:cNvSpPr>
              <a:spLocks noChangeArrowheads="1"/>
            </p:cNvSpPr>
            <p:nvPr/>
          </p:nvSpPr>
          <p:spPr bwMode="auto">
            <a:xfrm>
              <a:off x="10375900" y="5926138"/>
              <a:ext cx="61913" cy="193675"/>
            </a:xfrm>
            <a:custGeom>
              <a:avLst/>
              <a:gdLst>
                <a:gd name="T0" fmla="*/ 174 w 175"/>
                <a:gd name="T1" fmla="*/ 271 h 544"/>
                <a:gd name="T2" fmla="*/ 174 w 175"/>
                <a:gd name="T3" fmla="*/ 271 h 544"/>
                <a:gd name="T4" fmla="*/ 174 w 175"/>
                <a:gd name="T5" fmla="*/ 271 h 544"/>
                <a:gd name="T6" fmla="*/ 174 w 175"/>
                <a:gd name="T7" fmla="*/ 0 h 544"/>
                <a:gd name="T8" fmla="*/ 174 w 175"/>
                <a:gd name="T9" fmla="*/ 0 h 544"/>
                <a:gd name="T10" fmla="*/ 137 w 175"/>
                <a:gd name="T11" fmla="*/ 16 h 544"/>
                <a:gd name="T12" fmla="*/ 104 w 175"/>
                <a:gd name="T13" fmla="*/ 43 h 544"/>
                <a:gd name="T14" fmla="*/ 77 w 175"/>
                <a:gd name="T15" fmla="*/ 76 h 544"/>
                <a:gd name="T16" fmla="*/ 49 w 175"/>
                <a:gd name="T17" fmla="*/ 108 h 544"/>
                <a:gd name="T18" fmla="*/ 28 w 175"/>
                <a:gd name="T19" fmla="*/ 146 h 544"/>
                <a:gd name="T20" fmla="*/ 12 w 175"/>
                <a:gd name="T21" fmla="*/ 185 h 544"/>
                <a:gd name="T22" fmla="*/ 6 w 175"/>
                <a:gd name="T23" fmla="*/ 228 h 544"/>
                <a:gd name="T24" fmla="*/ 0 w 175"/>
                <a:gd name="T25" fmla="*/ 271 h 544"/>
                <a:gd name="T26" fmla="*/ 0 w 175"/>
                <a:gd name="T27" fmla="*/ 271 h 544"/>
                <a:gd name="T28" fmla="*/ 0 w 175"/>
                <a:gd name="T29" fmla="*/ 271 h 544"/>
                <a:gd name="T30" fmla="*/ 6 w 175"/>
                <a:gd name="T31" fmla="*/ 315 h 544"/>
                <a:gd name="T32" fmla="*/ 12 w 175"/>
                <a:gd name="T33" fmla="*/ 358 h 544"/>
                <a:gd name="T34" fmla="*/ 28 w 175"/>
                <a:gd name="T35" fmla="*/ 401 h 544"/>
                <a:gd name="T36" fmla="*/ 49 w 175"/>
                <a:gd name="T37" fmla="*/ 434 h 544"/>
                <a:gd name="T38" fmla="*/ 77 w 175"/>
                <a:gd name="T39" fmla="*/ 472 h 544"/>
                <a:gd name="T40" fmla="*/ 104 w 175"/>
                <a:gd name="T41" fmla="*/ 499 h 544"/>
                <a:gd name="T42" fmla="*/ 137 w 175"/>
                <a:gd name="T43" fmla="*/ 526 h 544"/>
                <a:gd name="T44" fmla="*/ 174 w 175"/>
                <a:gd name="T45" fmla="*/ 543 h 544"/>
                <a:gd name="T46" fmla="*/ 174 w 175"/>
                <a:gd name="T47" fmla="*/ 271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 h="544">
                  <a:moveTo>
                    <a:pt x="174" y="271"/>
                  </a:moveTo>
                  <a:lnTo>
                    <a:pt x="174" y="271"/>
                  </a:lnTo>
                  <a:lnTo>
                    <a:pt x="174" y="271"/>
                  </a:lnTo>
                  <a:lnTo>
                    <a:pt x="174" y="0"/>
                  </a:lnTo>
                  <a:lnTo>
                    <a:pt x="174" y="0"/>
                  </a:lnTo>
                  <a:lnTo>
                    <a:pt x="137" y="16"/>
                  </a:lnTo>
                  <a:lnTo>
                    <a:pt x="104" y="43"/>
                  </a:lnTo>
                  <a:lnTo>
                    <a:pt x="77" y="76"/>
                  </a:lnTo>
                  <a:lnTo>
                    <a:pt x="49" y="108"/>
                  </a:lnTo>
                  <a:lnTo>
                    <a:pt x="28" y="146"/>
                  </a:lnTo>
                  <a:lnTo>
                    <a:pt x="12" y="185"/>
                  </a:lnTo>
                  <a:lnTo>
                    <a:pt x="6" y="228"/>
                  </a:lnTo>
                  <a:lnTo>
                    <a:pt x="0" y="271"/>
                  </a:lnTo>
                  <a:lnTo>
                    <a:pt x="0" y="271"/>
                  </a:lnTo>
                  <a:lnTo>
                    <a:pt x="0" y="271"/>
                  </a:lnTo>
                  <a:lnTo>
                    <a:pt x="6" y="315"/>
                  </a:lnTo>
                  <a:lnTo>
                    <a:pt x="12" y="358"/>
                  </a:lnTo>
                  <a:lnTo>
                    <a:pt x="28" y="401"/>
                  </a:lnTo>
                  <a:lnTo>
                    <a:pt x="49" y="434"/>
                  </a:lnTo>
                  <a:lnTo>
                    <a:pt x="77" y="472"/>
                  </a:lnTo>
                  <a:lnTo>
                    <a:pt x="104" y="499"/>
                  </a:lnTo>
                  <a:lnTo>
                    <a:pt x="137" y="526"/>
                  </a:lnTo>
                  <a:lnTo>
                    <a:pt x="174" y="543"/>
                  </a:lnTo>
                  <a:lnTo>
                    <a:pt x="174" y="27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4" name="Freeform 48"/>
            <p:cNvSpPr>
              <a:spLocks noChangeArrowheads="1"/>
            </p:cNvSpPr>
            <p:nvPr/>
          </p:nvSpPr>
          <p:spPr bwMode="auto">
            <a:xfrm>
              <a:off x="10439400" y="5168900"/>
              <a:ext cx="0" cy="1587"/>
            </a:xfrm>
            <a:custGeom>
              <a:avLst/>
              <a:gdLst>
                <a:gd name="T0" fmla="*/ 0 w 1"/>
                <a:gd name="T1" fmla="*/ 6 h 7"/>
                <a:gd name="T2" fmla="*/ 0 w 1"/>
                <a:gd name="T3" fmla="*/ 0 h 7"/>
                <a:gd name="T4" fmla="*/ 0 w 1"/>
                <a:gd name="T5" fmla="*/ 0 h 7"/>
                <a:gd name="T6" fmla="*/ 0 w 1"/>
                <a:gd name="T7" fmla="*/ 6 h 7"/>
              </a:gdLst>
              <a:ahLst/>
              <a:cxnLst>
                <a:cxn ang="0">
                  <a:pos x="T0" y="T1"/>
                </a:cxn>
                <a:cxn ang="0">
                  <a:pos x="T2" y="T3"/>
                </a:cxn>
                <a:cxn ang="0">
                  <a:pos x="T4" y="T5"/>
                </a:cxn>
                <a:cxn ang="0">
                  <a:pos x="T6" y="T7"/>
                </a:cxn>
              </a:cxnLst>
              <a:rect l="0" t="0" r="r" b="b"/>
              <a:pathLst>
                <a:path w="1" h="7">
                  <a:moveTo>
                    <a:pt x="0" y="6"/>
                  </a:moveTo>
                  <a:lnTo>
                    <a:pt x="0" y="0"/>
                  </a:lnTo>
                  <a:lnTo>
                    <a:pt x="0" y="0"/>
                  </a:lnTo>
                  <a:lnTo>
                    <a:pt x="0" y="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5" name="Freeform 49"/>
            <p:cNvSpPr>
              <a:spLocks noChangeArrowheads="1"/>
            </p:cNvSpPr>
            <p:nvPr/>
          </p:nvSpPr>
          <p:spPr bwMode="auto">
            <a:xfrm>
              <a:off x="10375900" y="4419600"/>
              <a:ext cx="61913" cy="749300"/>
            </a:xfrm>
            <a:custGeom>
              <a:avLst/>
              <a:gdLst>
                <a:gd name="T0" fmla="*/ 174 w 175"/>
                <a:gd name="T1" fmla="*/ 1814 h 2086"/>
                <a:gd name="T2" fmla="*/ 174 w 175"/>
                <a:gd name="T3" fmla="*/ 0 h 2086"/>
                <a:gd name="T4" fmla="*/ 0 w 175"/>
                <a:gd name="T5" fmla="*/ 0 h 2086"/>
                <a:gd name="T6" fmla="*/ 0 w 175"/>
                <a:gd name="T7" fmla="*/ 2085 h 2086"/>
                <a:gd name="T8" fmla="*/ 0 w 175"/>
                <a:gd name="T9" fmla="*/ 2085 h 2086"/>
                <a:gd name="T10" fmla="*/ 6 w 175"/>
                <a:gd name="T11" fmla="*/ 2042 h 2086"/>
                <a:gd name="T12" fmla="*/ 12 w 175"/>
                <a:gd name="T13" fmla="*/ 1998 h 2086"/>
                <a:gd name="T14" fmla="*/ 28 w 175"/>
                <a:gd name="T15" fmla="*/ 1960 h 2086"/>
                <a:gd name="T16" fmla="*/ 49 w 175"/>
                <a:gd name="T17" fmla="*/ 1923 h 2086"/>
                <a:gd name="T18" fmla="*/ 77 w 175"/>
                <a:gd name="T19" fmla="*/ 1890 h 2086"/>
                <a:gd name="T20" fmla="*/ 104 w 175"/>
                <a:gd name="T21" fmla="*/ 1863 h 2086"/>
                <a:gd name="T22" fmla="*/ 137 w 175"/>
                <a:gd name="T23" fmla="*/ 1836 h 2086"/>
                <a:gd name="T24" fmla="*/ 174 w 175"/>
                <a:gd name="T25" fmla="*/ 1814 h 2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2086">
                  <a:moveTo>
                    <a:pt x="174" y="1814"/>
                  </a:moveTo>
                  <a:lnTo>
                    <a:pt x="174" y="0"/>
                  </a:lnTo>
                  <a:lnTo>
                    <a:pt x="0" y="0"/>
                  </a:lnTo>
                  <a:lnTo>
                    <a:pt x="0" y="2085"/>
                  </a:lnTo>
                  <a:lnTo>
                    <a:pt x="0" y="2085"/>
                  </a:lnTo>
                  <a:lnTo>
                    <a:pt x="6" y="2042"/>
                  </a:lnTo>
                  <a:lnTo>
                    <a:pt x="12" y="1998"/>
                  </a:lnTo>
                  <a:lnTo>
                    <a:pt x="28" y="1960"/>
                  </a:lnTo>
                  <a:lnTo>
                    <a:pt x="49" y="1923"/>
                  </a:lnTo>
                  <a:lnTo>
                    <a:pt x="77" y="1890"/>
                  </a:lnTo>
                  <a:lnTo>
                    <a:pt x="104" y="1863"/>
                  </a:lnTo>
                  <a:lnTo>
                    <a:pt x="137" y="1836"/>
                  </a:lnTo>
                  <a:lnTo>
                    <a:pt x="174" y="181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6" name="Freeform 50"/>
            <p:cNvSpPr>
              <a:spLocks noChangeArrowheads="1"/>
            </p:cNvSpPr>
            <p:nvPr/>
          </p:nvSpPr>
          <p:spPr bwMode="auto">
            <a:xfrm>
              <a:off x="10533063" y="4264025"/>
              <a:ext cx="61913" cy="1758950"/>
            </a:xfrm>
            <a:custGeom>
              <a:avLst/>
              <a:gdLst>
                <a:gd name="T0" fmla="*/ 146 w 175"/>
                <a:gd name="T1" fmla="*/ 60 h 4890"/>
                <a:gd name="T2" fmla="*/ 0 w 175"/>
                <a:gd name="T3" fmla="*/ 207 h 4890"/>
                <a:gd name="T4" fmla="*/ 0 w 175"/>
                <a:gd name="T5" fmla="*/ 2244 h 4890"/>
                <a:gd name="T6" fmla="*/ 0 w 175"/>
                <a:gd name="T7" fmla="*/ 2244 h 4890"/>
                <a:gd name="T8" fmla="*/ 43 w 175"/>
                <a:gd name="T9" fmla="*/ 2271 h 4890"/>
                <a:gd name="T10" fmla="*/ 81 w 175"/>
                <a:gd name="T11" fmla="*/ 2303 h 4890"/>
                <a:gd name="T12" fmla="*/ 81 w 175"/>
                <a:gd name="T13" fmla="*/ 2303 h 4890"/>
                <a:gd name="T14" fmla="*/ 119 w 175"/>
                <a:gd name="T15" fmla="*/ 2353 h 4890"/>
                <a:gd name="T16" fmla="*/ 152 w 175"/>
                <a:gd name="T17" fmla="*/ 2401 h 4890"/>
                <a:gd name="T18" fmla="*/ 168 w 175"/>
                <a:gd name="T19" fmla="*/ 2461 h 4890"/>
                <a:gd name="T20" fmla="*/ 174 w 175"/>
                <a:gd name="T21" fmla="*/ 2521 h 4890"/>
                <a:gd name="T22" fmla="*/ 174 w 175"/>
                <a:gd name="T23" fmla="*/ 2521 h 4890"/>
                <a:gd name="T24" fmla="*/ 168 w 175"/>
                <a:gd name="T25" fmla="*/ 2575 h 4890"/>
                <a:gd name="T26" fmla="*/ 152 w 175"/>
                <a:gd name="T27" fmla="*/ 2635 h 4890"/>
                <a:gd name="T28" fmla="*/ 119 w 175"/>
                <a:gd name="T29" fmla="*/ 2684 h 4890"/>
                <a:gd name="T30" fmla="*/ 81 w 175"/>
                <a:gd name="T31" fmla="*/ 2733 h 4890"/>
                <a:gd name="T32" fmla="*/ 81 w 175"/>
                <a:gd name="T33" fmla="*/ 2733 h 4890"/>
                <a:gd name="T34" fmla="*/ 43 w 175"/>
                <a:gd name="T35" fmla="*/ 2765 h 4890"/>
                <a:gd name="T36" fmla="*/ 0 w 175"/>
                <a:gd name="T37" fmla="*/ 2792 h 4890"/>
                <a:gd name="T38" fmla="*/ 0 w 175"/>
                <a:gd name="T39" fmla="*/ 4889 h 4890"/>
                <a:gd name="T40" fmla="*/ 174 w 175"/>
                <a:gd name="T41" fmla="*/ 4889 h 4890"/>
                <a:gd name="T42" fmla="*/ 174 w 175"/>
                <a:gd name="T43" fmla="*/ 0 h 4890"/>
                <a:gd name="T44" fmla="*/ 174 w 175"/>
                <a:gd name="T45" fmla="*/ 0 h 4890"/>
                <a:gd name="T46" fmla="*/ 162 w 175"/>
                <a:gd name="T47" fmla="*/ 33 h 4890"/>
                <a:gd name="T48" fmla="*/ 146 w 175"/>
                <a:gd name="T49" fmla="*/ 60 h 4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5" h="4890">
                  <a:moveTo>
                    <a:pt x="146" y="60"/>
                  </a:moveTo>
                  <a:lnTo>
                    <a:pt x="0" y="207"/>
                  </a:lnTo>
                  <a:lnTo>
                    <a:pt x="0" y="2244"/>
                  </a:lnTo>
                  <a:lnTo>
                    <a:pt x="0" y="2244"/>
                  </a:lnTo>
                  <a:lnTo>
                    <a:pt x="43" y="2271"/>
                  </a:lnTo>
                  <a:lnTo>
                    <a:pt x="81" y="2303"/>
                  </a:lnTo>
                  <a:lnTo>
                    <a:pt x="81" y="2303"/>
                  </a:lnTo>
                  <a:lnTo>
                    <a:pt x="119" y="2353"/>
                  </a:lnTo>
                  <a:lnTo>
                    <a:pt x="152" y="2401"/>
                  </a:lnTo>
                  <a:lnTo>
                    <a:pt x="168" y="2461"/>
                  </a:lnTo>
                  <a:lnTo>
                    <a:pt x="174" y="2521"/>
                  </a:lnTo>
                  <a:lnTo>
                    <a:pt x="174" y="2521"/>
                  </a:lnTo>
                  <a:lnTo>
                    <a:pt x="168" y="2575"/>
                  </a:lnTo>
                  <a:lnTo>
                    <a:pt x="152" y="2635"/>
                  </a:lnTo>
                  <a:lnTo>
                    <a:pt x="119" y="2684"/>
                  </a:lnTo>
                  <a:lnTo>
                    <a:pt x="81" y="2733"/>
                  </a:lnTo>
                  <a:lnTo>
                    <a:pt x="81" y="2733"/>
                  </a:lnTo>
                  <a:lnTo>
                    <a:pt x="43" y="2765"/>
                  </a:lnTo>
                  <a:lnTo>
                    <a:pt x="0" y="2792"/>
                  </a:lnTo>
                  <a:lnTo>
                    <a:pt x="0" y="4889"/>
                  </a:lnTo>
                  <a:lnTo>
                    <a:pt x="174" y="4889"/>
                  </a:lnTo>
                  <a:lnTo>
                    <a:pt x="174" y="0"/>
                  </a:lnTo>
                  <a:lnTo>
                    <a:pt x="174" y="0"/>
                  </a:lnTo>
                  <a:lnTo>
                    <a:pt x="162" y="33"/>
                  </a:lnTo>
                  <a:lnTo>
                    <a:pt x="146" y="6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7" name="Freeform 51"/>
            <p:cNvSpPr>
              <a:spLocks noChangeArrowheads="1"/>
            </p:cNvSpPr>
            <p:nvPr/>
          </p:nvSpPr>
          <p:spPr bwMode="auto">
            <a:xfrm>
              <a:off x="10439400" y="5062538"/>
              <a:ext cx="92075" cy="215900"/>
            </a:xfrm>
            <a:custGeom>
              <a:avLst/>
              <a:gdLst>
                <a:gd name="T0" fmla="*/ 131 w 262"/>
                <a:gd name="T1" fmla="*/ 0 h 603"/>
                <a:gd name="T2" fmla="*/ 131 w 262"/>
                <a:gd name="T3" fmla="*/ 0 h 603"/>
                <a:gd name="T4" fmla="*/ 98 w 262"/>
                <a:gd name="T5" fmla="*/ 0 h 603"/>
                <a:gd name="T6" fmla="*/ 60 w 262"/>
                <a:gd name="T7" fmla="*/ 5 h 603"/>
                <a:gd name="T8" fmla="*/ 33 w 262"/>
                <a:gd name="T9" fmla="*/ 16 h 603"/>
                <a:gd name="T10" fmla="*/ 0 w 262"/>
                <a:gd name="T11" fmla="*/ 27 h 603"/>
                <a:gd name="T12" fmla="*/ 0 w 262"/>
                <a:gd name="T13" fmla="*/ 298 h 603"/>
                <a:gd name="T14" fmla="*/ 0 w 262"/>
                <a:gd name="T15" fmla="*/ 298 h 603"/>
                <a:gd name="T16" fmla="*/ 6 w 262"/>
                <a:gd name="T17" fmla="*/ 277 h 603"/>
                <a:gd name="T18" fmla="*/ 11 w 262"/>
                <a:gd name="T19" fmla="*/ 250 h 603"/>
                <a:gd name="T20" fmla="*/ 22 w 262"/>
                <a:gd name="T21" fmla="*/ 228 h 603"/>
                <a:gd name="T22" fmla="*/ 38 w 262"/>
                <a:gd name="T23" fmla="*/ 211 h 603"/>
                <a:gd name="T24" fmla="*/ 60 w 262"/>
                <a:gd name="T25" fmla="*/ 195 h 603"/>
                <a:gd name="T26" fmla="*/ 82 w 262"/>
                <a:gd name="T27" fmla="*/ 184 h 603"/>
                <a:gd name="T28" fmla="*/ 103 w 262"/>
                <a:gd name="T29" fmla="*/ 173 h 603"/>
                <a:gd name="T30" fmla="*/ 131 w 262"/>
                <a:gd name="T31" fmla="*/ 173 h 603"/>
                <a:gd name="T32" fmla="*/ 131 w 262"/>
                <a:gd name="T33" fmla="*/ 173 h 603"/>
                <a:gd name="T34" fmla="*/ 158 w 262"/>
                <a:gd name="T35" fmla="*/ 173 h 603"/>
                <a:gd name="T36" fmla="*/ 179 w 262"/>
                <a:gd name="T37" fmla="*/ 179 h 603"/>
                <a:gd name="T38" fmla="*/ 201 w 262"/>
                <a:gd name="T39" fmla="*/ 195 h 603"/>
                <a:gd name="T40" fmla="*/ 223 w 262"/>
                <a:gd name="T41" fmla="*/ 211 h 603"/>
                <a:gd name="T42" fmla="*/ 223 w 262"/>
                <a:gd name="T43" fmla="*/ 211 h 603"/>
                <a:gd name="T44" fmla="*/ 239 w 262"/>
                <a:gd name="T45" fmla="*/ 228 h 603"/>
                <a:gd name="T46" fmla="*/ 250 w 262"/>
                <a:gd name="T47" fmla="*/ 250 h 603"/>
                <a:gd name="T48" fmla="*/ 255 w 262"/>
                <a:gd name="T49" fmla="*/ 277 h 603"/>
                <a:gd name="T50" fmla="*/ 261 w 262"/>
                <a:gd name="T51" fmla="*/ 304 h 603"/>
                <a:gd name="T52" fmla="*/ 261 w 262"/>
                <a:gd name="T53" fmla="*/ 304 h 603"/>
                <a:gd name="T54" fmla="*/ 255 w 262"/>
                <a:gd name="T55" fmla="*/ 325 h 603"/>
                <a:gd name="T56" fmla="*/ 250 w 262"/>
                <a:gd name="T57" fmla="*/ 353 h 603"/>
                <a:gd name="T58" fmla="*/ 239 w 262"/>
                <a:gd name="T59" fmla="*/ 375 h 603"/>
                <a:gd name="T60" fmla="*/ 223 w 262"/>
                <a:gd name="T61" fmla="*/ 391 h 603"/>
                <a:gd name="T62" fmla="*/ 223 w 262"/>
                <a:gd name="T63" fmla="*/ 391 h 603"/>
                <a:gd name="T64" fmla="*/ 201 w 262"/>
                <a:gd name="T65" fmla="*/ 407 h 603"/>
                <a:gd name="T66" fmla="*/ 179 w 262"/>
                <a:gd name="T67" fmla="*/ 423 h 603"/>
                <a:gd name="T68" fmla="*/ 158 w 262"/>
                <a:gd name="T69" fmla="*/ 429 h 603"/>
                <a:gd name="T70" fmla="*/ 131 w 262"/>
                <a:gd name="T71" fmla="*/ 429 h 603"/>
                <a:gd name="T72" fmla="*/ 131 w 262"/>
                <a:gd name="T73" fmla="*/ 429 h 603"/>
                <a:gd name="T74" fmla="*/ 103 w 262"/>
                <a:gd name="T75" fmla="*/ 429 h 603"/>
                <a:gd name="T76" fmla="*/ 82 w 262"/>
                <a:gd name="T77" fmla="*/ 418 h 603"/>
                <a:gd name="T78" fmla="*/ 60 w 262"/>
                <a:gd name="T79" fmla="*/ 407 h 603"/>
                <a:gd name="T80" fmla="*/ 38 w 262"/>
                <a:gd name="T81" fmla="*/ 391 h 603"/>
                <a:gd name="T82" fmla="*/ 22 w 262"/>
                <a:gd name="T83" fmla="*/ 375 h 603"/>
                <a:gd name="T84" fmla="*/ 11 w 262"/>
                <a:gd name="T85" fmla="*/ 353 h 603"/>
                <a:gd name="T86" fmla="*/ 6 w 262"/>
                <a:gd name="T87" fmla="*/ 325 h 603"/>
                <a:gd name="T88" fmla="*/ 0 w 262"/>
                <a:gd name="T89" fmla="*/ 304 h 603"/>
                <a:gd name="T90" fmla="*/ 0 w 262"/>
                <a:gd name="T91" fmla="*/ 575 h 603"/>
                <a:gd name="T92" fmla="*/ 0 w 262"/>
                <a:gd name="T93" fmla="*/ 575 h 603"/>
                <a:gd name="T94" fmla="*/ 33 w 262"/>
                <a:gd name="T95" fmla="*/ 586 h 603"/>
                <a:gd name="T96" fmla="*/ 60 w 262"/>
                <a:gd name="T97" fmla="*/ 597 h 603"/>
                <a:gd name="T98" fmla="*/ 98 w 262"/>
                <a:gd name="T99" fmla="*/ 602 h 603"/>
                <a:gd name="T100" fmla="*/ 131 w 262"/>
                <a:gd name="T101" fmla="*/ 602 h 603"/>
                <a:gd name="T102" fmla="*/ 131 w 262"/>
                <a:gd name="T103" fmla="*/ 602 h 603"/>
                <a:gd name="T104" fmla="*/ 163 w 262"/>
                <a:gd name="T105" fmla="*/ 602 h 603"/>
                <a:gd name="T106" fmla="*/ 196 w 262"/>
                <a:gd name="T107" fmla="*/ 597 h 603"/>
                <a:gd name="T108" fmla="*/ 228 w 262"/>
                <a:gd name="T109" fmla="*/ 586 h 603"/>
                <a:gd name="T110" fmla="*/ 261 w 262"/>
                <a:gd name="T111" fmla="*/ 575 h 603"/>
                <a:gd name="T112" fmla="*/ 261 w 262"/>
                <a:gd name="T113" fmla="*/ 27 h 603"/>
                <a:gd name="T114" fmla="*/ 261 w 262"/>
                <a:gd name="T115" fmla="*/ 27 h 603"/>
                <a:gd name="T116" fmla="*/ 228 w 262"/>
                <a:gd name="T117" fmla="*/ 16 h 603"/>
                <a:gd name="T118" fmla="*/ 196 w 262"/>
                <a:gd name="T119" fmla="*/ 5 h 603"/>
                <a:gd name="T120" fmla="*/ 163 w 262"/>
                <a:gd name="T121" fmla="*/ 0 h 603"/>
                <a:gd name="T122" fmla="*/ 131 w 262"/>
                <a:gd name="T123"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2" h="603">
                  <a:moveTo>
                    <a:pt x="131" y="0"/>
                  </a:moveTo>
                  <a:lnTo>
                    <a:pt x="131" y="0"/>
                  </a:lnTo>
                  <a:lnTo>
                    <a:pt x="98" y="0"/>
                  </a:lnTo>
                  <a:lnTo>
                    <a:pt x="60" y="5"/>
                  </a:lnTo>
                  <a:lnTo>
                    <a:pt x="33" y="16"/>
                  </a:lnTo>
                  <a:lnTo>
                    <a:pt x="0" y="27"/>
                  </a:lnTo>
                  <a:lnTo>
                    <a:pt x="0" y="298"/>
                  </a:lnTo>
                  <a:lnTo>
                    <a:pt x="0" y="298"/>
                  </a:lnTo>
                  <a:lnTo>
                    <a:pt x="6" y="277"/>
                  </a:lnTo>
                  <a:lnTo>
                    <a:pt x="11" y="250"/>
                  </a:lnTo>
                  <a:lnTo>
                    <a:pt x="22" y="228"/>
                  </a:lnTo>
                  <a:lnTo>
                    <a:pt x="38" y="211"/>
                  </a:lnTo>
                  <a:lnTo>
                    <a:pt x="60" y="195"/>
                  </a:lnTo>
                  <a:lnTo>
                    <a:pt x="82" y="184"/>
                  </a:lnTo>
                  <a:lnTo>
                    <a:pt x="103" y="173"/>
                  </a:lnTo>
                  <a:lnTo>
                    <a:pt x="131" y="173"/>
                  </a:lnTo>
                  <a:lnTo>
                    <a:pt x="131" y="173"/>
                  </a:lnTo>
                  <a:lnTo>
                    <a:pt x="158" y="173"/>
                  </a:lnTo>
                  <a:lnTo>
                    <a:pt x="179" y="179"/>
                  </a:lnTo>
                  <a:lnTo>
                    <a:pt x="201" y="195"/>
                  </a:lnTo>
                  <a:lnTo>
                    <a:pt x="223" y="211"/>
                  </a:lnTo>
                  <a:lnTo>
                    <a:pt x="223" y="211"/>
                  </a:lnTo>
                  <a:lnTo>
                    <a:pt x="239" y="228"/>
                  </a:lnTo>
                  <a:lnTo>
                    <a:pt x="250" y="250"/>
                  </a:lnTo>
                  <a:lnTo>
                    <a:pt x="255" y="277"/>
                  </a:lnTo>
                  <a:lnTo>
                    <a:pt x="261" y="304"/>
                  </a:lnTo>
                  <a:lnTo>
                    <a:pt x="261" y="304"/>
                  </a:lnTo>
                  <a:lnTo>
                    <a:pt x="255" y="325"/>
                  </a:lnTo>
                  <a:lnTo>
                    <a:pt x="250" y="353"/>
                  </a:lnTo>
                  <a:lnTo>
                    <a:pt x="239" y="375"/>
                  </a:lnTo>
                  <a:lnTo>
                    <a:pt x="223" y="391"/>
                  </a:lnTo>
                  <a:lnTo>
                    <a:pt x="223" y="391"/>
                  </a:lnTo>
                  <a:lnTo>
                    <a:pt x="201" y="407"/>
                  </a:lnTo>
                  <a:lnTo>
                    <a:pt x="179" y="423"/>
                  </a:lnTo>
                  <a:lnTo>
                    <a:pt x="158" y="429"/>
                  </a:lnTo>
                  <a:lnTo>
                    <a:pt x="131" y="429"/>
                  </a:lnTo>
                  <a:lnTo>
                    <a:pt x="131" y="429"/>
                  </a:lnTo>
                  <a:lnTo>
                    <a:pt x="103" y="429"/>
                  </a:lnTo>
                  <a:lnTo>
                    <a:pt x="82" y="418"/>
                  </a:lnTo>
                  <a:lnTo>
                    <a:pt x="60" y="407"/>
                  </a:lnTo>
                  <a:lnTo>
                    <a:pt x="38" y="391"/>
                  </a:lnTo>
                  <a:lnTo>
                    <a:pt x="22" y="375"/>
                  </a:lnTo>
                  <a:lnTo>
                    <a:pt x="11" y="353"/>
                  </a:lnTo>
                  <a:lnTo>
                    <a:pt x="6" y="325"/>
                  </a:lnTo>
                  <a:lnTo>
                    <a:pt x="0" y="304"/>
                  </a:lnTo>
                  <a:lnTo>
                    <a:pt x="0" y="575"/>
                  </a:lnTo>
                  <a:lnTo>
                    <a:pt x="0" y="575"/>
                  </a:lnTo>
                  <a:lnTo>
                    <a:pt x="33" y="586"/>
                  </a:lnTo>
                  <a:lnTo>
                    <a:pt x="60" y="597"/>
                  </a:lnTo>
                  <a:lnTo>
                    <a:pt x="98" y="602"/>
                  </a:lnTo>
                  <a:lnTo>
                    <a:pt x="131" y="602"/>
                  </a:lnTo>
                  <a:lnTo>
                    <a:pt x="131" y="602"/>
                  </a:lnTo>
                  <a:lnTo>
                    <a:pt x="163" y="602"/>
                  </a:lnTo>
                  <a:lnTo>
                    <a:pt x="196" y="597"/>
                  </a:lnTo>
                  <a:lnTo>
                    <a:pt x="228" y="586"/>
                  </a:lnTo>
                  <a:lnTo>
                    <a:pt x="261" y="575"/>
                  </a:lnTo>
                  <a:lnTo>
                    <a:pt x="261" y="27"/>
                  </a:lnTo>
                  <a:lnTo>
                    <a:pt x="261" y="27"/>
                  </a:lnTo>
                  <a:lnTo>
                    <a:pt x="228" y="16"/>
                  </a:lnTo>
                  <a:lnTo>
                    <a:pt x="196" y="5"/>
                  </a:lnTo>
                  <a:lnTo>
                    <a:pt x="163" y="0"/>
                  </a:lnTo>
                  <a:lnTo>
                    <a:pt x="13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8" name="Freeform 52"/>
            <p:cNvSpPr>
              <a:spLocks noChangeArrowheads="1"/>
            </p:cNvSpPr>
            <p:nvPr/>
          </p:nvSpPr>
          <p:spPr bwMode="auto">
            <a:xfrm>
              <a:off x="10375900" y="5168900"/>
              <a:ext cx="0" cy="1587"/>
            </a:xfrm>
            <a:custGeom>
              <a:avLst/>
              <a:gdLst>
                <a:gd name="T0" fmla="*/ 0 w 1"/>
                <a:gd name="T1" fmla="*/ 6 h 7"/>
                <a:gd name="T2" fmla="*/ 0 w 1"/>
                <a:gd name="T3" fmla="*/ 6 h 7"/>
                <a:gd name="T4" fmla="*/ 0 w 1"/>
                <a:gd name="T5" fmla="*/ 6 h 7"/>
                <a:gd name="T6" fmla="*/ 0 w 1"/>
                <a:gd name="T7" fmla="*/ 0 h 7"/>
                <a:gd name="T8" fmla="*/ 0 w 1"/>
                <a:gd name="T9" fmla="*/ 0 h 7"/>
                <a:gd name="T10" fmla="*/ 0 w 1"/>
                <a:gd name="T11" fmla="*/ 6 h 7"/>
              </a:gdLst>
              <a:ahLst/>
              <a:cxnLst>
                <a:cxn ang="0">
                  <a:pos x="T0" y="T1"/>
                </a:cxn>
                <a:cxn ang="0">
                  <a:pos x="T2" y="T3"/>
                </a:cxn>
                <a:cxn ang="0">
                  <a:pos x="T4" y="T5"/>
                </a:cxn>
                <a:cxn ang="0">
                  <a:pos x="T6" y="T7"/>
                </a:cxn>
                <a:cxn ang="0">
                  <a:pos x="T8" y="T9"/>
                </a:cxn>
                <a:cxn ang="0">
                  <a:pos x="T10" y="T11"/>
                </a:cxn>
              </a:cxnLst>
              <a:rect l="0" t="0" r="r" b="b"/>
              <a:pathLst>
                <a:path w="1" h="7">
                  <a:moveTo>
                    <a:pt x="0" y="6"/>
                  </a:moveTo>
                  <a:lnTo>
                    <a:pt x="0" y="6"/>
                  </a:lnTo>
                  <a:lnTo>
                    <a:pt x="0" y="6"/>
                  </a:lnTo>
                  <a:lnTo>
                    <a:pt x="0" y="0"/>
                  </a:lnTo>
                  <a:lnTo>
                    <a:pt x="0" y="0"/>
                  </a:lnTo>
                  <a:lnTo>
                    <a:pt x="0" y="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9" name="Freeform 53"/>
            <p:cNvSpPr>
              <a:spLocks noChangeArrowheads="1"/>
            </p:cNvSpPr>
            <p:nvPr/>
          </p:nvSpPr>
          <p:spPr bwMode="auto">
            <a:xfrm>
              <a:off x="10375900" y="5072063"/>
              <a:ext cx="61913" cy="195262"/>
            </a:xfrm>
            <a:custGeom>
              <a:avLst/>
              <a:gdLst>
                <a:gd name="T0" fmla="*/ 174 w 175"/>
                <a:gd name="T1" fmla="*/ 277 h 549"/>
                <a:gd name="T2" fmla="*/ 174 w 175"/>
                <a:gd name="T3" fmla="*/ 277 h 549"/>
                <a:gd name="T4" fmla="*/ 174 w 175"/>
                <a:gd name="T5" fmla="*/ 271 h 549"/>
                <a:gd name="T6" fmla="*/ 174 w 175"/>
                <a:gd name="T7" fmla="*/ 0 h 549"/>
                <a:gd name="T8" fmla="*/ 174 w 175"/>
                <a:gd name="T9" fmla="*/ 0 h 549"/>
                <a:gd name="T10" fmla="*/ 137 w 175"/>
                <a:gd name="T11" fmla="*/ 22 h 549"/>
                <a:gd name="T12" fmla="*/ 104 w 175"/>
                <a:gd name="T13" fmla="*/ 49 h 549"/>
                <a:gd name="T14" fmla="*/ 77 w 175"/>
                <a:gd name="T15" fmla="*/ 76 h 549"/>
                <a:gd name="T16" fmla="*/ 49 w 175"/>
                <a:gd name="T17" fmla="*/ 109 h 549"/>
                <a:gd name="T18" fmla="*/ 28 w 175"/>
                <a:gd name="T19" fmla="*/ 146 h 549"/>
                <a:gd name="T20" fmla="*/ 12 w 175"/>
                <a:gd name="T21" fmla="*/ 184 h 549"/>
                <a:gd name="T22" fmla="*/ 6 w 175"/>
                <a:gd name="T23" fmla="*/ 228 h 549"/>
                <a:gd name="T24" fmla="*/ 0 w 175"/>
                <a:gd name="T25" fmla="*/ 271 h 549"/>
                <a:gd name="T26" fmla="*/ 0 w 175"/>
                <a:gd name="T27" fmla="*/ 277 h 549"/>
                <a:gd name="T28" fmla="*/ 0 w 175"/>
                <a:gd name="T29" fmla="*/ 277 h 549"/>
                <a:gd name="T30" fmla="*/ 6 w 175"/>
                <a:gd name="T31" fmla="*/ 320 h 549"/>
                <a:gd name="T32" fmla="*/ 12 w 175"/>
                <a:gd name="T33" fmla="*/ 364 h 549"/>
                <a:gd name="T34" fmla="*/ 28 w 175"/>
                <a:gd name="T35" fmla="*/ 402 h 549"/>
                <a:gd name="T36" fmla="*/ 49 w 175"/>
                <a:gd name="T37" fmla="*/ 440 h 549"/>
                <a:gd name="T38" fmla="*/ 77 w 175"/>
                <a:gd name="T39" fmla="*/ 473 h 549"/>
                <a:gd name="T40" fmla="*/ 104 w 175"/>
                <a:gd name="T41" fmla="*/ 500 h 549"/>
                <a:gd name="T42" fmla="*/ 137 w 175"/>
                <a:gd name="T43" fmla="*/ 527 h 549"/>
                <a:gd name="T44" fmla="*/ 174 w 175"/>
                <a:gd name="T45" fmla="*/ 548 h 549"/>
                <a:gd name="T46" fmla="*/ 174 w 175"/>
                <a:gd name="T47" fmla="*/ 277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 h="549">
                  <a:moveTo>
                    <a:pt x="174" y="277"/>
                  </a:moveTo>
                  <a:lnTo>
                    <a:pt x="174" y="277"/>
                  </a:lnTo>
                  <a:lnTo>
                    <a:pt x="174" y="271"/>
                  </a:lnTo>
                  <a:lnTo>
                    <a:pt x="174" y="0"/>
                  </a:lnTo>
                  <a:lnTo>
                    <a:pt x="174" y="0"/>
                  </a:lnTo>
                  <a:lnTo>
                    <a:pt x="137" y="22"/>
                  </a:lnTo>
                  <a:lnTo>
                    <a:pt x="104" y="49"/>
                  </a:lnTo>
                  <a:lnTo>
                    <a:pt x="77" y="76"/>
                  </a:lnTo>
                  <a:lnTo>
                    <a:pt x="49" y="109"/>
                  </a:lnTo>
                  <a:lnTo>
                    <a:pt x="28" y="146"/>
                  </a:lnTo>
                  <a:lnTo>
                    <a:pt x="12" y="184"/>
                  </a:lnTo>
                  <a:lnTo>
                    <a:pt x="6" y="228"/>
                  </a:lnTo>
                  <a:lnTo>
                    <a:pt x="0" y="271"/>
                  </a:lnTo>
                  <a:lnTo>
                    <a:pt x="0" y="277"/>
                  </a:lnTo>
                  <a:lnTo>
                    <a:pt x="0" y="277"/>
                  </a:lnTo>
                  <a:lnTo>
                    <a:pt x="6" y="320"/>
                  </a:lnTo>
                  <a:lnTo>
                    <a:pt x="12" y="364"/>
                  </a:lnTo>
                  <a:lnTo>
                    <a:pt x="28" y="402"/>
                  </a:lnTo>
                  <a:lnTo>
                    <a:pt x="49" y="440"/>
                  </a:lnTo>
                  <a:lnTo>
                    <a:pt x="77" y="473"/>
                  </a:lnTo>
                  <a:lnTo>
                    <a:pt x="104" y="500"/>
                  </a:lnTo>
                  <a:lnTo>
                    <a:pt x="137" y="527"/>
                  </a:lnTo>
                  <a:lnTo>
                    <a:pt x="174" y="548"/>
                  </a:lnTo>
                  <a:lnTo>
                    <a:pt x="174" y="2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0" name="Freeform 54"/>
            <p:cNvSpPr>
              <a:spLocks noChangeArrowheads="1"/>
            </p:cNvSpPr>
            <p:nvPr/>
          </p:nvSpPr>
          <p:spPr bwMode="auto">
            <a:xfrm>
              <a:off x="10533063" y="5072063"/>
              <a:ext cx="61913" cy="195262"/>
            </a:xfrm>
            <a:custGeom>
              <a:avLst/>
              <a:gdLst>
                <a:gd name="T0" fmla="*/ 174 w 175"/>
                <a:gd name="T1" fmla="*/ 277 h 549"/>
                <a:gd name="T2" fmla="*/ 174 w 175"/>
                <a:gd name="T3" fmla="*/ 277 h 549"/>
                <a:gd name="T4" fmla="*/ 168 w 175"/>
                <a:gd name="T5" fmla="*/ 217 h 549"/>
                <a:gd name="T6" fmla="*/ 152 w 175"/>
                <a:gd name="T7" fmla="*/ 157 h 549"/>
                <a:gd name="T8" fmla="*/ 119 w 175"/>
                <a:gd name="T9" fmla="*/ 109 h 549"/>
                <a:gd name="T10" fmla="*/ 81 w 175"/>
                <a:gd name="T11" fmla="*/ 59 h 549"/>
                <a:gd name="T12" fmla="*/ 81 w 175"/>
                <a:gd name="T13" fmla="*/ 59 h 549"/>
                <a:gd name="T14" fmla="*/ 43 w 175"/>
                <a:gd name="T15" fmla="*/ 27 h 549"/>
                <a:gd name="T16" fmla="*/ 0 w 175"/>
                <a:gd name="T17" fmla="*/ 0 h 549"/>
                <a:gd name="T18" fmla="*/ 0 w 175"/>
                <a:gd name="T19" fmla="*/ 548 h 549"/>
                <a:gd name="T20" fmla="*/ 0 w 175"/>
                <a:gd name="T21" fmla="*/ 548 h 549"/>
                <a:gd name="T22" fmla="*/ 43 w 175"/>
                <a:gd name="T23" fmla="*/ 521 h 549"/>
                <a:gd name="T24" fmla="*/ 81 w 175"/>
                <a:gd name="T25" fmla="*/ 489 h 549"/>
                <a:gd name="T26" fmla="*/ 81 w 175"/>
                <a:gd name="T27" fmla="*/ 489 h 549"/>
                <a:gd name="T28" fmla="*/ 119 w 175"/>
                <a:gd name="T29" fmla="*/ 440 h 549"/>
                <a:gd name="T30" fmla="*/ 152 w 175"/>
                <a:gd name="T31" fmla="*/ 391 h 549"/>
                <a:gd name="T32" fmla="*/ 168 w 175"/>
                <a:gd name="T33" fmla="*/ 331 h 549"/>
                <a:gd name="T34" fmla="*/ 174 w 175"/>
                <a:gd name="T35" fmla="*/ 277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549">
                  <a:moveTo>
                    <a:pt x="174" y="277"/>
                  </a:moveTo>
                  <a:lnTo>
                    <a:pt x="174" y="277"/>
                  </a:lnTo>
                  <a:lnTo>
                    <a:pt x="168" y="217"/>
                  </a:lnTo>
                  <a:lnTo>
                    <a:pt x="152" y="157"/>
                  </a:lnTo>
                  <a:lnTo>
                    <a:pt x="119" y="109"/>
                  </a:lnTo>
                  <a:lnTo>
                    <a:pt x="81" y="59"/>
                  </a:lnTo>
                  <a:lnTo>
                    <a:pt x="81" y="59"/>
                  </a:lnTo>
                  <a:lnTo>
                    <a:pt x="43" y="27"/>
                  </a:lnTo>
                  <a:lnTo>
                    <a:pt x="0" y="0"/>
                  </a:lnTo>
                  <a:lnTo>
                    <a:pt x="0" y="548"/>
                  </a:lnTo>
                  <a:lnTo>
                    <a:pt x="0" y="548"/>
                  </a:lnTo>
                  <a:lnTo>
                    <a:pt x="43" y="521"/>
                  </a:lnTo>
                  <a:lnTo>
                    <a:pt x="81" y="489"/>
                  </a:lnTo>
                  <a:lnTo>
                    <a:pt x="81" y="489"/>
                  </a:lnTo>
                  <a:lnTo>
                    <a:pt x="119" y="440"/>
                  </a:lnTo>
                  <a:lnTo>
                    <a:pt x="152" y="391"/>
                  </a:lnTo>
                  <a:lnTo>
                    <a:pt x="168" y="331"/>
                  </a:lnTo>
                  <a:lnTo>
                    <a:pt x="174" y="2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1" name="Freeform 66"/>
            <p:cNvSpPr>
              <a:spLocks noChangeArrowheads="1"/>
            </p:cNvSpPr>
            <p:nvPr/>
          </p:nvSpPr>
          <p:spPr bwMode="auto">
            <a:xfrm>
              <a:off x="11310938" y="3865563"/>
              <a:ext cx="60325" cy="1123950"/>
            </a:xfrm>
            <a:custGeom>
              <a:avLst/>
              <a:gdLst>
                <a:gd name="T0" fmla="*/ 173 w 174"/>
                <a:gd name="T1" fmla="*/ 3124 h 3125"/>
                <a:gd name="T2" fmla="*/ 0 w 174"/>
                <a:gd name="T3" fmla="*/ 3124 h 3125"/>
                <a:gd name="T4" fmla="*/ 0 w 174"/>
                <a:gd name="T5" fmla="*/ 0 h 3125"/>
                <a:gd name="T6" fmla="*/ 173 w 174"/>
                <a:gd name="T7" fmla="*/ 0 h 3125"/>
                <a:gd name="T8" fmla="*/ 173 w 174"/>
                <a:gd name="T9" fmla="*/ 3124 h 3125"/>
              </a:gdLst>
              <a:ahLst/>
              <a:cxnLst>
                <a:cxn ang="0">
                  <a:pos x="T0" y="T1"/>
                </a:cxn>
                <a:cxn ang="0">
                  <a:pos x="T2" y="T3"/>
                </a:cxn>
                <a:cxn ang="0">
                  <a:pos x="T4" y="T5"/>
                </a:cxn>
                <a:cxn ang="0">
                  <a:pos x="T6" y="T7"/>
                </a:cxn>
                <a:cxn ang="0">
                  <a:pos x="T8" y="T9"/>
                </a:cxn>
              </a:cxnLst>
              <a:rect l="0" t="0" r="r" b="b"/>
              <a:pathLst>
                <a:path w="174" h="3125">
                  <a:moveTo>
                    <a:pt x="173" y="3124"/>
                  </a:moveTo>
                  <a:lnTo>
                    <a:pt x="0" y="3124"/>
                  </a:lnTo>
                  <a:lnTo>
                    <a:pt x="0" y="0"/>
                  </a:lnTo>
                  <a:lnTo>
                    <a:pt x="173" y="0"/>
                  </a:lnTo>
                  <a:lnTo>
                    <a:pt x="173" y="312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2" name="Freeform 67"/>
            <p:cNvSpPr>
              <a:spLocks noChangeArrowheads="1"/>
            </p:cNvSpPr>
            <p:nvPr/>
          </p:nvSpPr>
          <p:spPr bwMode="auto">
            <a:xfrm>
              <a:off x="11777663" y="1036638"/>
              <a:ext cx="61913" cy="1127125"/>
            </a:xfrm>
            <a:custGeom>
              <a:avLst/>
              <a:gdLst>
                <a:gd name="T0" fmla="*/ 174 w 175"/>
                <a:gd name="T1" fmla="*/ 3134 h 3135"/>
                <a:gd name="T2" fmla="*/ 0 w 175"/>
                <a:gd name="T3" fmla="*/ 3134 h 3135"/>
                <a:gd name="T4" fmla="*/ 0 w 175"/>
                <a:gd name="T5" fmla="*/ 0 h 3135"/>
                <a:gd name="T6" fmla="*/ 174 w 175"/>
                <a:gd name="T7" fmla="*/ 0 h 3135"/>
                <a:gd name="T8" fmla="*/ 174 w 175"/>
                <a:gd name="T9" fmla="*/ 3134 h 3135"/>
              </a:gdLst>
              <a:ahLst/>
              <a:cxnLst>
                <a:cxn ang="0">
                  <a:pos x="T0" y="T1"/>
                </a:cxn>
                <a:cxn ang="0">
                  <a:pos x="T2" y="T3"/>
                </a:cxn>
                <a:cxn ang="0">
                  <a:pos x="T4" y="T5"/>
                </a:cxn>
                <a:cxn ang="0">
                  <a:pos x="T6" y="T7"/>
                </a:cxn>
                <a:cxn ang="0">
                  <a:pos x="T8" y="T9"/>
                </a:cxn>
              </a:cxnLst>
              <a:rect l="0" t="0" r="r" b="b"/>
              <a:pathLst>
                <a:path w="175" h="3135">
                  <a:moveTo>
                    <a:pt x="174" y="3134"/>
                  </a:moveTo>
                  <a:lnTo>
                    <a:pt x="0" y="3134"/>
                  </a:lnTo>
                  <a:lnTo>
                    <a:pt x="0" y="0"/>
                  </a:lnTo>
                  <a:lnTo>
                    <a:pt x="174" y="0"/>
                  </a:lnTo>
                  <a:lnTo>
                    <a:pt x="174" y="313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3" name="Freeform 68"/>
            <p:cNvSpPr>
              <a:spLocks noChangeArrowheads="1"/>
            </p:cNvSpPr>
            <p:nvPr/>
          </p:nvSpPr>
          <p:spPr bwMode="auto">
            <a:xfrm>
              <a:off x="11934825" y="881063"/>
              <a:ext cx="61913" cy="1281112"/>
            </a:xfrm>
            <a:custGeom>
              <a:avLst/>
              <a:gdLst>
                <a:gd name="T0" fmla="*/ 174 w 175"/>
                <a:gd name="T1" fmla="*/ 3563 h 3564"/>
                <a:gd name="T2" fmla="*/ 0 w 175"/>
                <a:gd name="T3" fmla="*/ 3563 h 3564"/>
                <a:gd name="T4" fmla="*/ 0 w 175"/>
                <a:gd name="T5" fmla="*/ 0 h 3564"/>
                <a:gd name="T6" fmla="*/ 174 w 175"/>
                <a:gd name="T7" fmla="*/ 0 h 3564"/>
                <a:gd name="T8" fmla="*/ 174 w 175"/>
                <a:gd name="T9" fmla="*/ 3563 h 3564"/>
              </a:gdLst>
              <a:ahLst/>
              <a:cxnLst>
                <a:cxn ang="0">
                  <a:pos x="T0" y="T1"/>
                </a:cxn>
                <a:cxn ang="0">
                  <a:pos x="T2" y="T3"/>
                </a:cxn>
                <a:cxn ang="0">
                  <a:pos x="T4" y="T5"/>
                </a:cxn>
                <a:cxn ang="0">
                  <a:pos x="T6" y="T7"/>
                </a:cxn>
                <a:cxn ang="0">
                  <a:pos x="T8" y="T9"/>
                </a:cxn>
              </a:cxnLst>
              <a:rect l="0" t="0" r="r" b="b"/>
              <a:pathLst>
                <a:path w="175" h="3564">
                  <a:moveTo>
                    <a:pt x="174" y="3563"/>
                  </a:moveTo>
                  <a:lnTo>
                    <a:pt x="0" y="3563"/>
                  </a:lnTo>
                  <a:lnTo>
                    <a:pt x="0" y="0"/>
                  </a:lnTo>
                  <a:lnTo>
                    <a:pt x="174" y="0"/>
                  </a:lnTo>
                  <a:lnTo>
                    <a:pt x="174" y="356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4" name="Freeform 69"/>
            <p:cNvSpPr>
              <a:spLocks noChangeArrowheads="1"/>
            </p:cNvSpPr>
            <p:nvPr/>
          </p:nvSpPr>
          <p:spPr bwMode="auto">
            <a:xfrm>
              <a:off x="10533063" y="3729038"/>
              <a:ext cx="61913" cy="227012"/>
            </a:xfrm>
            <a:custGeom>
              <a:avLst/>
              <a:gdLst>
                <a:gd name="T0" fmla="*/ 174 w 175"/>
                <a:gd name="T1" fmla="*/ 636 h 637"/>
                <a:gd name="T2" fmla="*/ 0 w 175"/>
                <a:gd name="T3" fmla="*/ 636 h 637"/>
                <a:gd name="T4" fmla="*/ 0 w 175"/>
                <a:gd name="T5" fmla="*/ 0 h 637"/>
                <a:gd name="T6" fmla="*/ 174 w 175"/>
                <a:gd name="T7" fmla="*/ 0 h 637"/>
                <a:gd name="T8" fmla="*/ 174 w 175"/>
                <a:gd name="T9" fmla="*/ 636 h 637"/>
              </a:gdLst>
              <a:ahLst/>
              <a:cxnLst>
                <a:cxn ang="0">
                  <a:pos x="T0" y="T1"/>
                </a:cxn>
                <a:cxn ang="0">
                  <a:pos x="T2" y="T3"/>
                </a:cxn>
                <a:cxn ang="0">
                  <a:pos x="T4" y="T5"/>
                </a:cxn>
                <a:cxn ang="0">
                  <a:pos x="T6" y="T7"/>
                </a:cxn>
                <a:cxn ang="0">
                  <a:pos x="T8" y="T9"/>
                </a:cxn>
              </a:cxnLst>
              <a:rect l="0" t="0" r="r" b="b"/>
              <a:pathLst>
                <a:path w="175" h="637">
                  <a:moveTo>
                    <a:pt x="174" y="636"/>
                  </a:moveTo>
                  <a:lnTo>
                    <a:pt x="0" y="636"/>
                  </a:lnTo>
                  <a:lnTo>
                    <a:pt x="0" y="0"/>
                  </a:lnTo>
                  <a:lnTo>
                    <a:pt x="174" y="0"/>
                  </a:lnTo>
                  <a:lnTo>
                    <a:pt x="174" y="63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5" name="Freeform 70"/>
            <p:cNvSpPr>
              <a:spLocks noChangeArrowheads="1"/>
            </p:cNvSpPr>
            <p:nvPr/>
          </p:nvSpPr>
          <p:spPr bwMode="auto">
            <a:xfrm>
              <a:off x="10999788" y="2381250"/>
              <a:ext cx="61913" cy="782637"/>
            </a:xfrm>
            <a:custGeom>
              <a:avLst/>
              <a:gdLst>
                <a:gd name="T0" fmla="*/ 174 w 175"/>
                <a:gd name="T1" fmla="*/ 2178 h 2179"/>
                <a:gd name="T2" fmla="*/ 0 w 175"/>
                <a:gd name="T3" fmla="*/ 2178 h 2179"/>
                <a:gd name="T4" fmla="*/ 0 w 175"/>
                <a:gd name="T5" fmla="*/ 0 h 2179"/>
                <a:gd name="T6" fmla="*/ 174 w 175"/>
                <a:gd name="T7" fmla="*/ 0 h 2179"/>
                <a:gd name="T8" fmla="*/ 174 w 175"/>
                <a:gd name="T9" fmla="*/ 2178 h 2179"/>
              </a:gdLst>
              <a:ahLst/>
              <a:cxnLst>
                <a:cxn ang="0">
                  <a:pos x="T0" y="T1"/>
                </a:cxn>
                <a:cxn ang="0">
                  <a:pos x="T2" y="T3"/>
                </a:cxn>
                <a:cxn ang="0">
                  <a:pos x="T4" y="T5"/>
                </a:cxn>
                <a:cxn ang="0">
                  <a:pos x="T6" y="T7"/>
                </a:cxn>
                <a:cxn ang="0">
                  <a:pos x="T8" y="T9"/>
                </a:cxn>
              </a:cxnLst>
              <a:rect l="0" t="0" r="r" b="b"/>
              <a:pathLst>
                <a:path w="175" h="2179">
                  <a:moveTo>
                    <a:pt x="174" y="2178"/>
                  </a:moveTo>
                  <a:lnTo>
                    <a:pt x="0" y="2178"/>
                  </a:lnTo>
                  <a:lnTo>
                    <a:pt x="0" y="0"/>
                  </a:lnTo>
                  <a:lnTo>
                    <a:pt x="174" y="0"/>
                  </a:lnTo>
                  <a:lnTo>
                    <a:pt x="174" y="217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6" name="Freeform 71"/>
            <p:cNvSpPr>
              <a:spLocks noChangeArrowheads="1"/>
            </p:cNvSpPr>
            <p:nvPr/>
          </p:nvSpPr>
          <p:spPr bwMode="auto">
            <a:xfrm>
              <a:off x="10533063" y="3322638"/>
              <a:ext cx="61913" cy="404812"/>
            </a:xfrm>
            <a:custGeom>
              <a:avLst/>
              <a:gdLst>
                <a:gd name="T0" fmla="*/ 174 w 175"/>
                <a:gd name="T1" fmla="*/ 1130 h 1131"/>
                <a:gd name="T2" fmla="*/ 0 w 175"/>
                <a:gd name="T3" fmla="*/ 1130 h 1131"/>
                <a:gd name="T4" fmla="*/ 0 w 175"/>
                <a:gd name="T5" fmla="*/ 0 h 1131"/>
                <a:gd name="T6" fmla="*/ 174 w 175"/>
                <a:gd name="T7" fmla="*/ 0 h 1131"/>
                <a:gd name="T8" fmla="*/ 174 w 175"/>
                <a:gd name="T9" fmla="*/ 1130 h 1131"/>
              </a:gdLst>
              <a:ahLst/>
              <a:cxnLst>
                <a:cxn ang="0">
                  <a:pos x="T0" y="T1"/>
                </a:cxn>
                <a:cxn ang="0">
                  <a:pos x="T2" y="T3"/>
                </a:cxn>
                <a:cxn ang="0">
                  <a:pos x="T4" y="T5"/>
                </a:cxn>
                <a:cxn ang="0">
                  <a:pos x="T6" y="T7"/>
                </a:cxn>
                <a:cxn ang="0">
                  <a:pos x="T8" y="T9"/>
                </a:cxn>
              </a:cxnLst>
              <a:rect l="0" t="0" r="r" b="b"/>
              <a:pathLst>
                <a:path w="175" h="1131">
                  <a:moveTo>
                    <a:pt x="174" y="1130"/>
                  </a:moveTo>
                  <a:lnTo>
                    <a:pt x="0" y="1130"/>
                  </a:lnTo>
                  <a:lnTo>
                    <a:pt x="0" y="0"/>
                  </a:lnTo>
                  <a:lnTo>
                    <a:pt x="174" y="0"/>
                  </a:lnTo>
                  <a:lnTo>
                    <a:pt x="174" y="1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7" name="Freeform 72"/>
            <p:cNvSpPr>
              <a:spLocks noChangeArrowheads="1"/>
            </p:cNvSpPr>
            <p:nvPr/>
          </p:nvSpPr>
          <p:spPr bwMode="auto">
            <a:xfrm>
              <a:off x="10999788" y="3382963"/>
              <a:ext cx="61913" cy="482600"/>
            </a:xfrm>
            <a:custGeom>
              <a:avLst/>
              <a:gdLst>
                <a:gd name="T0" fmla="*/ 174 w 175"/>
                <a:gd name="T1" fmla="*/ 1342 h 1343"/>
                <a:gd name="T2" fmla="*/ 0 w 175"/>
                <a:gd name="T3" fmla="*/ 1342 h 1343"/>
                <a:gd name="T4" fmla="*/ 0 w 175"/>
                <a:gd name="T5" fmla="*/ 0 h 1343"/>
                <a:gd name="T6" fmla="*/ 174 w 175"/>
                <a:gd name="T7" fmla="*/ 0 h 1343"/>
                <a:gd name="T8" fmla="*/ 174 w 175"/>
                <a:gd name="T9" fmla="*/ 1342 h 1343"/>
              </a:gdLst>
              <a:ahLst/>
              <a:cxnLst>
                <a:cxn ang="0">
                  <a:pos x="T0" y="T1"/>
                </a:cxn>
                <a:cxn ang="0">
                  <a:pos x="T2" y="T3"/>
                </a:cxn>
                <a:cxn ang="0">
                  <a:pos x="T4" y="T5"/>
                </a:cxn>
                <a:cxn ang="0">
                  <a:pos x="T6" y="T7"/>
                </a:cxn>
                <a:cxn ang="0">
                  <a:pos x="T8" y="T9"/>
                </a:cxn>
              </a:cxnLst>
              <a:rect l="0" t="0" r="r" b="b"/>
              <a:pathLst>
                <a:path w="175" h="1343">
                  <a:moveTo>
                    <a:pt x="174" y="1342"/>
                  </a:moveTo>
                  <a:lnTo>
                    <a:pt x="0" y="1342"/>
                  </a:lnTo>
                  <a:lnTo>
                    <a:pt x="0" y="0"/>
                  </a:lnTo>
                  <a:lnTo>
                    <a:pt x="174" y="0"/>
                  </a:lnTo>
                  <a:lnTo>
                    <a:pt x="174" y="134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8" name="Freeform 73"/>
            <p:cNvSpPr>
              <a:spLocks noChangeArrowheads="1"/>
            </p:cNvSpPr>
            <p:nvPr/>
          </p:nvSpPr>
          <p:spPr bwMode="auto">
            <a:xfrm>
              <a:off x="11156950" y="6103938"/>
              <a:ext cx="60325" cy="758825"/>
            </a:xfrm>
            <a:custGeom>
              <a:avLst/>
              <a:gdLst>
                <a:gd name="T0" fmla="*/ 173 w 174"/>
                <a:gd name="T1" fmla="*/ 2113 h 2114"/>
                <a:gd name="T2" fmla="*/ 0 w 174"/>
                <a:gd name="T3" fmla="*/ 2113 h 2114"/>
                <a:gd name="T4" fmla="*/ 0 w 174"/>
                <a:gd name="T5" fmla="*/ 0 h 2114"/>
                <a:gd name="T6" fmla="*/ 173 w 174"/>
                <a:gd name="T7" fmla="*/ 0 h 2114"/>
                <a:gd name="T8" fmla="*/ 173 w 174"/>
                <a:gd name="T9" fmla="*/ 2113 h 2114"/>
              </a:gdLst>
              <a:ahLst/>
              <a:cxnLst>
                <a:cxn ang="0">
                  <a:pos x="T0" y="T1"/>
                </a:cxn>
                <a:cxn ang="0">
                  <a:pos x="T2" y="T3"/>
                </a:cxn>
                <a:cxn ang="0">
                  <a:pos x="T4" y="T5"/>
                </a:cxn>
                <a:cxn ang="0">
                  <a:pos x="T6" y="T7"/>
                </a:cxn>
                <a:cxn ang="0">
                  <a:pos x="T8" y="T9"/>
                </a:cxn>
              </a:cxnLst>
              <a:rect l="0" t="0" r="r" b="b"/>
              <a:pathLst>
                <a:path w="174" h="2114">
                  <a:moveTo>
                    <a:pt x="173" y="2113"/>
                  </a:moveTo>
                  <a:lnTo>
                    <a:pt x="0" y="2113"/>
                  </a:lnTo>
                  <a:lnTo>
                    <a:pt x="0" y="0"/>
                  </a:lnTo>
                  <a:lnTo>
                    <a:pt x="173" y="0"/>
                  </a:lnTo>
                  <a:lnTo>
                    <a:pt x="173" y="211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9" name="Freeform 74"/>
            <p:cNvSpPr>
              <a:spLocks noChangeArrowheads="1"/>
            </p:cNvSpPr>
            <p:nvPr/>
          </p:nvSpPr>
          <p:spPr bwMode="auto">
            <a:xfrm>
              <a:off x="10999788" y="6103938"/>
              <a:ext cx="61913" cy="758825"/>
            </a:xfrm>
            <a:custGeom>
              <a:avLst/>
              <a:gdLst>
                <a:gd name="T0" fmla="*/ 174 w 175"/>
                <a:gd name="T1" fmla="*/ 2113 h 2114"/>
                <a:gd name="T2" fmla="*/ 0 w 175"/>
                <a:gd name="T3" fmla="*/ 2113 h 2114"/>
                <a:gd name="T4" fmla="*/ 0 w 175"/>
                <a:gd name="T5" fmla="*/ 0 h 2114"/>
                <a:gd name="T6" fmla="*/ 174 w 175"/>
                <a:gd name="T7" fmla="*/ 0 h 2114"/>
                <a:gd name="T8" fmla="*/ 174 w 175"/>
                <a:gd name="T9" fmla="*/ 2113 h 2114"/>
              </a:gdLst>
              <a:ahLst/>
              <a:cxnLst>
                <a:cxn ang="0">
                  <a:pos x="T0" y="T1"/>
                </a:cxn>
                <a:cxn ang="0">
                  <a:pos x="T2" y="T3"/>
                </a:cxn>
                <a:cxn ang="0">
                  <a:pos x="T4" y="T5"/>
                </a:cxn>
                <a:cxn ang="0">
                  <a:pos x="T6" y="T7"/>
                </a:cxn>
                <a:cxn ang="0">
                  <a:pos x="T8" y="T9"/>
                </a:cxn>
              </a:cxnLst>
              <a:rect l="0" t="0" r="r" b="b"/>
              <a:pathLst>
                <a:path w="175" h="2114">
                  <a:moveTo>
                    <a:pt x="174" y="2113"/>
                  </a:moveTo>
                  <a:lnTo>
                    <a:pt x="0" y="2113"/>
                  </a:lnTo>
                  <a:lnTo>
                    <a:pt x="0" y="0"/>
                  </a:lnTo>
                  <a:lnTo>
                    <a:pt x="174" y="0"/>
                  </a:lnTo>
                  <a:lnTo>
                    <a:pt x="174" y="211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0" name="Freeform 75"/>
            <p:cNvSpPr>
              <a:spLocks noChangeArrowheads="1"/>
            </p:cNvSpPr>
            <p:nvPr/>
          </p:nvSpPr>
          <p:spPr bwMode="auto">
            <a:xfrm>
              <a:off x="11320463" y="4914900"/>
              <a:ext cx="354013" cy="355600"/>
            </a:xfrm>
            <a:custGeom>
              <a:avLst/>
              <a:gdLst>
                <a:gd name="T0" fmla="*/ 863 w 988"/>
                <a:gd name="T1" fmla="*/ 989 h 990"/>
                <a:gd name="T2" fmla="*/ 0 w 988"/>
                <a:gd name="T3" fmla="*/ 120 h 990"/>
                <a:gd name="T4" fmla="*/ 125 w 988"/>
                <a:gd name="T5" fmla="*/ 0 h 990"/>
                <a:gd name="T6" fmla="*/ 987 w 988"/>
                <a:gd name="T7" fmla="*/ 864 h 990"/>
                <a:gd name="T8" fmla="*/ 863 w 988"/>
                <a:gd name="T9" fmla="*/ 989 h 990"/>
              </a:gdLst>
              <a:ahLst/>
              <a:cxnLst>
                <a:cxn ang="0">
                  <a:pos x="T0" y="T1"/>
                </a:cxn>
                <a:cxn ang="0">
                  <a:pos x="T2" y="T3"/>
                </a:cxn>
                <a:cxn ang="0">
                  <a:pos x="T4" y="T5"/>
                </a:cxn>
                <a:cxn ang="0">
                  <a:pos x="T6" y="T7"/>
                </a:cxn>
                <a:cxn ang="0">
                  <a:pos x="T8" y="T9"/>
                </a:cxn>
              </a:cxnLst>
              <a:rect l="0" t="0" r="r" b="b"/>
              <a:pathLst>
                <a:path w="988" h="990">
                  <a:moveTo>
                    <a:pt x="863" y="989"/>
                  </a:moveTo>
                  <a:lnTo>
                    <a:pt x="0" y="120"/>
                  </a:lnTo>
                  <a:lnTo>
                    <a:pt x="125" y="0"/>
                  </a:lnTo>
                  <a:lnTo>
                    <a:pt x="987" y="864"/>
                  </a:lnTo>
                  <a:lnTo>
                    <a:pt x="863" y="98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1" name="Freeform 76"/>
            <p:cNvSpPr>
              <a:spLocks noChangeArrowheads="1"/>
            </p:cNvSpPr>
            <p:nvPr/>
          </p:nvSpPr>
          <p:spPr bwMode="auto">
            <a:xfrm>
              <a:off x="11623675" y="5060950"/>
              <a:ext cx="61913" cy="595312"/>
            </a:xfrm>
            <a:custGeom>
              <a:avLst/>
              <a:gdLst>
                <a:gd name="T0" fmla="*/ 174 w 175"/>
                <a:gd name="T1" fmla="*/ 1657 h 1658"/>
                <a:gd name="T2" fmla="*/ 0 w 175"/>
                <a:gd name="T3" fmla="*/ 1657 h 1658"/>
                <a:gd name="T4" fmla="*/ 0 w 175"/>
                <a:gd name="T5" fmla="*/ 0 h 1658"/>
                <a:gd name="T6" fmla="*/ 174 w 175"/>
                <a:gd name="T7" fmla="*/ 0 h 1658"/>
                <a:gd name="T8" fmla="*/ 174 w 175"/>
                <a:gd name="T9" fmla="*/ 1657 h 1658"/>
              </a:gdLst>
              <a:ahLst/>
              <a:cxnLst>
                <a:cxn ang="0">
                  <a:pos x="T0" y="T1"/>
                </a:cxn>
                <a:cxn ang="0">
                  <a:pos x="T2" y="T3"/>
                </a:cxn>
                <a:cxn ang="0">
                  <a:pos x="T4" y="T5"/>
                </a:cxn>
                <a:cxn ang="0">
                  <a:pos x="T6" y="T7"/>
                </a:cxn>
                <a:cxn ang="0">
                  <a:pos x="T8" y="T9"/>
                </a:cxn>
              </a:cxnLst>
              <a:rect l="0" t="0" r="r" b="b"/>
              <a:pathLst>
                <a:path w="175" h="1658">
                  <a:moveTo>
                    <a:pt x="174" y="1657"/>
                  </a:moveTo>
                  <a:lnTo>
                    <a:pt x="0" y="1657"/>
                  </a:lnTo>
                  <a:lnTo>
                    <a:pt x="0" y="0"/>
                  </a:lnTo>
                  <a:lnTo>
                    <a:pt x="174" y="0"/>
                  </a:lnTo>
                  <a:lnTo>
                    <a:pt x="174" y="165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2" name="Freeform 77"/>
            <p:cNvSpPr>
              <a:spLocks noChangeArrowheads="1"/>
            </p:cNvSpPr>
            <p:nvPr/>
          </p:nvSpPr>
          <p:spPr bwMode="auto">
            <a:xfrm>
              <a:off x="9909175" y="4921250"/>
              <a:ext cx="61913" cy="288925"/>
            </a:xfrm>
            <a:custGeom>
              <a:avLst/>
              <a:gdLst>
                <a:gd name="T0" fmla="*/ 174 w 175"/>
                <a:gd name="T1" fmla="*/ 804 h 805"/>
                <a:gd name="T2" fmla="*/ 0 w 175"/>
                <a:gd name="T3" fmla="*/ 804 h 805"/>
                <a:gd name="T4" fmla="*/ 0 w 175"/>
                <a:gd name="T5" fmla="*/ 0 h 805"/>
                <a:gd name="T6" fmla="*/ 174 w 175"/>
                <a:gd name="T7" fmla="*/ 0 h 805"/>
                <a:gd name="T8" fmla="*/ 174 w 175"/>
                <a:gd name="T9" fmla="*/ 804 h 805"/>
              </a:gdLst>
              <a:ahLst/>
              <a:cxnLst>
                <a:cxn ang="0">
                  <a:pos x="T0" y="T1"/>
                </a:cxn>
                <a:cxn ang="0">
                  <a:pos x="T2" y="T3"/>
                </a:cxn>
                <a:cxn ang="0">
                  <a:pos x="T4" y="T5"/>
                </a:cxn>
                <a:cxn ang="0">
                  <a:pos x="T6" y="T7"/>
                </a:cxn>
                <a:cxn ang="0">
                  <a:pos x="T8" y="T9"/>
                </a:cxn>
              </a:cxnLst>
              <a:rect l="0" t="0" r="r" b="b"/>
              <a:pathLst>
                <a:path w="175" h="805">
                  <a:moveTo>
                    <a:pt x="174" y="804"/>
                  </a:moveTo>
                  <a:lnTo>
                    <a:pt x="0" y="804"/>
                  </a:lnTo>
                  <a:lnTo>
                    <a:pt x="0" y="0"/>
                  </a:lnTo>
                  <a:lnTo>
                    <a:pt x="174" y="0"/>
                  </a:lnTo>
                  <a:lnTo>
                    <a:pt x="174" y="80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3" name="Freeform 78"/>
            <p:cNvSpPr>
              <a:spLocks noChangeArrowheads="1"/>
            </p:cNvSpPr>
            <p:nvPr/>
          </p:nvSpPr>
          <p:spPr bwMode="auto">
            <a:xfrm>
              <a:off x="9442450" y="5367338"/>
              <a:ext cx="61913" cy="255587"/>
            </a:xfrm>
            <a:custGeom>
              <a:avLst/>
              <a:gdLst>
                <a:gd name="T0" fmla="*/ 174 w 175"/>
                <a:gd name="T1" fmla="*/ 712 h 713"/>
                <a:gd name="T2" fmla="*/ 0 w 175"/>
                <a:gd name="T3" fmla="*/ 712 h 713"/>
                <a:gd name="T4" fmla="*/ 0 w 175"/>
                <a:gd name="T5" fmla="*/ 0 h 713"/>
                <a:gd name="T6" fmla="*/ 174 w 175"/>
                <a:gd name="T7" fmla="*/ 0 h 713"/>
                <a:gd name="T8" fmla="*/ 174 w 175"/>
                <a:gd name="T9" fmla="*/ 712 h 713"/>
              </a:gdLst>
              <a:ahLst/>
              <a:cxnLst>
                <a:cxn ang="0">
                  <a:pos x="T0" y="T1"/>
                </a:cxn>
                <a:cxn ang="0">
                  <a:pos x="T2" y="T3"/>
                </a:cxn>
                <a:cxn ang="0">
                  <a:pos x="T4" y="T5"/>
                </a:cxn>
                <a:cxn ang="0">
                  <a:pos x="T6" y="T7"/>
                </a:cxn>
                <a:cxn ang="0">
                  <a:pos x="T8" y="T9"/>
                </a:cxn>
              </a:cxnLst>
              <a:rect l="0" t="0" r="r" b="b"/>
              <a:pathLst>
                <a:path w="175" h="713">
                  <a:moveTo>
                    <a:pt x="174" y="712"/>
                  </a:moveTo>
                  <a:lnTo>
                    <a:pt x="0" y="712"/>
                  </a:lnTo>
                  <a:lnTo>
                    <a:pt x="0" y="0"/>
                  </a:lnTo>
                  <a:lnTo>
                    <a:pt x="174" y="0"/>
                  </a:lnTo>
                  <a:lnTo>
                    <a:pt x="174" y="71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4" name="Freeform 79"/>
            <p:cNvSpPr>
              <a:spLocks noChangeArrowheads="1"/>
            </p:cNvSpPr>
            <p:nvPr/>
          </p:nvSpPr>
          <p:spPr bwMode="auto">
            <a:xfrm>
              <a:off x="11466513" y="2760663"/>
              <a:ext cx="61913" cy="2019300"/>
            </a:xfrm>
            <a:custGeom>
              <a:avLst/>
              <a:gdLst>
                <a:gd name="T0" fmla="*/ 174 w 175"/>
                <a:gd name="T1" fmla="*/ 5612 h 5613"/>
                <a:gd name="T2" fmla="*/ 0 w 175"/>
                <a:gd name="T3" fmla="*/ 5612 h 5613"/>
                <a:gd name="T4" fmla="*/ 0 w 175"/>
                <a:gd name="T5" fmla="*/ 0 h 5613"/>
                <a:gd name="T6" fmla="*/ 174 w 175"/>
                <a:gd name="T7" fmla="*/ 0 h 5613"/>
                <a:gd name="T8" fmla="*/ 174 w 175"/>
                <a:gd name="T9" fmla="*/ 5612 h 5613"/>
              </a:gdLst>
              <a:ahLst/>
              <a:cxnLst>
                <a:cxn ang="0">
                  <a:pos x="T0" y="T1"/>
                </a:cxn>
                <a:cxn ang="0">
                  <a:pos x="T2" y="T3"/>
                </a:cxn>
                <a:cxn ang="0">
                  <a:pos x="T4" y="T5"/>
                </a:cxn>
                <a:cxn ang="0">
                  <a:pos x="T6" y="T7"/>
                </a:cxn>
                <a:cxn ang="0">
                  <a:pos x="T8" y="T9"/>
                </a:cxn>
              </a:cxnLst>
              <a:rect l="0" t="0" r="r" b="b"/>
              <a:pathLst>
                <a:path w="175" h="5613">
                  <a:moveTo>
                    <a:pt x="174" y="5612"/>
                  </a:moveTo>
                  <a:lnTo>
                    <a:pt x="0" y="5612"/>
                  </a:lnTo>
                  <a:lnTo>
                    <a:pt x="0" y="0"/>
                  </a:lnTo>
                  <a:lnTo>
                    <a:pt x="174" y="0"/>
                  </a:lnTo>
                  <a:lnTo>
                    <a:pt x="174" y="561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5" name="Freeform 80"/>
            <p:cNvSpPr>
              <a:spLocks noChangeArrowheads="1"/>
            </p:cNvSpPr>
            <p:nvPr/>
          </p:nvSpPr>
          <p:spPr bwMode="auto">
            <a:xfrm>
              <a:off x="11623675" y="2605088"/>
              <a:ext cx="61913" cy="2019300"/>
            </a:xfrm>
            <a:custGeom>
              <a:avLst/>
              <a:gdLst>
                <a:gd name="T0" fmla="*/ 174 w 175"/>
                <a:gd name="T1" fmla="*/ 5612 h 5613"/>
                <a:gd name="T2" fmla="*/ 0 w 175"/>
                <a:gd name="T3" fmla="*/ 5612 h 5613"/>
                <a:gd name="T4" fmla="*/ 0 w 175"/>
                <a:gd name="T5" fmla="*/ 0 h 5613"/>
                <a:gd name="T6" fmla="*/ 174 w 175"/>
                <a:gd name="T7" fmla="*/ 0 h 5613"/>
                <a:gd name="T8" fmla="*/ 174 w 175"/>
                <a:gd name="T9" fmla="*/ 5612 h 5613"/>
              </a:gdLst>
              <a:ahLst/>
              <a:cxnLst>
                <a:cxn ang="0">
                  <a:pos x="T0" y="T1"/>
                </a:cxn>
                <a:cxn ang="0">
                  <a:pos x="T2" y="T3"/>
                </a:cxn>
                <a:cxn ang="0">
                  <a:pos x="T4" y="T5"/>
                </a:cxn>
                <a:cxn ang="0">
                  <a:pos x="T6" y="T7"/>
                </a:cxn>
                <a:cxn ang="0">
                  <a:pos x="T8" y="T9"/>
                </a:cxn>
              </a:cxnLst>
              <a:rect l="0" t="0" r="r" b="b"/>
              <a:pathLst>
                <a:path w="175" h="5613">
                  <a:moveTo>
                    <a:pt x="174" y="5612"/>
                  </a:moveTo>
                  <a:lnTo>
                    <a:pt x="0" y="5612"/>
                  </a:lnTo>
                  <a:lnTo>
                    <a:pt x="0" y="0"/>
                  </a:lnTo>
                  <a:lnTo>
                    <a:pt x="174" y="0"/>
                  </a:lnTo>
                  <a:lnTo>
                    <a:pt x="174" y="561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6" name="Freeform 81"/>
            <p:cNvSpPr>
              <a:spLocks noChangeArrowheads="1"/>
            </p:cNvSpPr>
            <p:nvPr/>
          </p:nvSpPr>
          <p:spPr bwMode="auto">
            <a:xfrm>
              <a:off x="11623675" y="881063"/>
              <a:ext cx="61913" cy="735012"/>
            </a:xfrm>
            <a:custGeom>
              <a:avLst/>
              <a:gdLst>
                <a:gd name="T0" fmla="*/ 174 w 175"/>
                <a:gd name="T1" fmla="*/ 2047 h 2048"/>
                <a:gd name="T2" fmla="*/ 0 w 175"/>
                <a:gd name="T3" fmla="*/ 2047 h 2048"/>
                <a:gd name="T4" fmla="*/ 0 w 175"/>
                <a:gd name="T5" fmla="*/ 0 h 2048"/>
                <a:gd name="T6" fmla="*/ 174 w 175"/>
                <a:gd name="T7" fmla="*/ 0 h 2048"/>
                <a:gd name="T8" fmla="*/ 174 w 175"/>
                <a:gd name="T9" fmla="*/ 2047 h 2048"/>
              </a:gdLst>
              <a:ahLst/>
              <a:cxnLst>
                <a:cxn ang="0">
                  <a:pos x="T0" y="T1"/>
                </a:cxn>
                <a:cxn ang="0">
                  <a:pos x="T2" y="T3"/>
                </a:cxn>
                <a:cxn ang="0">
                  <a:pos x="T4" y="T5"/>
                </a:cxn>
                <a:cxn ang="0">
                  <a:pos x="T6" y="T7"/>
                </a:cxn>
                <a:cxn ang="0">
                  <a:pos x="T8" y="T9"/>
                </a:cxn>
              </a:cxnLst>
              <a:rect l="0" t="0" r="r" b="b"/>
              <a:pathLst>
                <a:path w="175" h="2048">
                  <a:moveTo>
                    <a:pt x="174" y="2047"/>
                  </a:moveTo>
                  <a:lnTo>
                    <a:pt x="0" y="2047"/>
                  </a:lnTo>
                  <a:lnTo>
                    <a:pt x="0" y="0"/>
                  </a:lnTo>
                  <a:lnTo>
                    <a:pt x="174" y="0"/>
                  </a:lnTo>
                  <a:lnTo>
                    <a:pt x="174" y="204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7" name="Freeform 82"/>
            <p:cNvSpPr>
              <a:spLocks noChangeArrowheads="1"/>
            </p:cNvSpPr>
            <p:nvPr/>
          </p:nvSpPr>
          <p:spPr bwMode="auto">
            <a:xfrm>
              <a:off x="11777663" y="2760663"/>
              <a:ext cx="61913" cy="2019300"/>
            </a:xfrm>
            <a:custGeom>
              <a:avLst/>
              <a:gdLst>
                <a:gd name="T0" fmla="*/ 174 w 175"/>
                <a:gd name="T1" fmla="*/ 5612 h 5613"/>
                <a:gd name="T2" fmla="*/ 0 w 175"/>
                <a:gd name="T3" fmla="*/ 5612 h 5613"/>
                <a:gd name="T4" fmla="*/ 0 w 175"/>
                <a:gd name="T5" fmla="*/ 0 h 5613"/>
                <a:gd name="T6" fmla="*/ 174 w 175"/>
                <a:gd name="T7" fmla="*/ 0 h 5613"/>
                <a:gd name="T8" fmla="*/ 174 w 175"/>
                <a:gd name="T9" fmla="*/ 5612 h 5613"/>
              </a:gdLst>
              <a:ahLst/>
              <a:cxnLst>
                <a:cxn ang="0">
                  <a:pos x="T0" y="T1"/>
                </a:cxn>
                <a:cxn ang="0">
                  <a:pos x="T2" y="T3"/>
                </a:cxn>
                <a:cxn ang="0">
                  <a:pos x="T4" y="T5"/>
                </a:cxn>
                <a:cxn ang="0">
                  <a:pos x="T6" y="T7"/>
                </a:cxn>
                <a:cxn ang="0">
                  <a:pos x="T8" y="T9"/>
                </a:cxn>
              </a:cxnLst>
              <a:rect l="0" t="0" r="r" b="b"/>
              <a:pathLst>
                <a:path w="175" h="5613">
                  <a:moveTo>
                    <a:pt x="174" y="5612"/>
                  </a:moveTo>
                  <a:lnTo>
                    <a:pt x="0" y="5612"/>
                  </a:lnTo>
                  <a:lnTo>
                    <a:pt x="0" y="0"/>
                  </a:lnTo>
                  <a:lnTo>
                    <a:pt x="174" y="0"/>
                  </a:lnTo>
                  <a:lnTo>
                    <a:pt x="174" y="561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8" name="Freeform 83"/>
            <p:cNvSpPr>
              <a:spLocks noChangeArrowheads="1"/>
            </p:cNvSpPr>
            <p:nvPr/>
          </p:nvSpPr>
          <p:spPr bwMode="auto">
            <a:xfrm>
              <a:off x="10375900" y="3729038"/>
              <a:ext cx="61913" cy="377825"/>
            </a:xfrm>
            <a:custGeom>
              <a:avLst/>
              <a:gdLst>
                <a:gd name="T0" fmla="*/ 174 w 175"/>
                <a:gd name="T1" fmla="*/ 1054 h 1055"/>
                <a:gd name="T2" fmla="*/ 0 w 175"/>
                <a:gd name="T3" fmla="*/ 1054 h 1055"/>
                <a:gd name="T4" fmla="*/ 0 w 175"/>
                <a:gd name="T5" fmla="*/ 0 h 1055"/>
                <a:gd name="T6" fmla="*/ 174 w 175"/>
                <a:gd name="T7" fmla="*/ 0 h 1055"/>
                <a:gd name="T8" fmla="*/ 174 w 175"/>
                <a:gd name="T9" fmla="*/ 1054 h 1055"/>
              </a:gdLst>
              <a:ahLst/>
              <a:cxnLst>
                <a:cxn ang="0">
                  <a:pos x="T0" y="T1"/>
                </a:cxn>
                <a:cxn ang="0">
                  <a:pos x="T2" y="T3"/>
                </a:cxn>
                <a:cxn ang="0">
                  <a:pos x="T4" y="T5"/>
                </a:cxn>
                <a:cxn ang="0">
                  <a:pos x="T6" y="T7"/>
                </a:cxn>
                <a:cxn ang="0">
                  <a:pos x="T8" y="T9"/>
                </a:cxn>
              </a:cxnLst>
              <a:rect l="0" t="0" r="r" b="b"/>
              <a:pathLst>
                <a:path w="175" h="1055">
                  <a:moveTo>
                    <a:pt x="174" y="1054"/>
                  </a:moveTo>
                  <a:lnTo>
                    <a:pt x="0" y="1054"/>
                  </a:lnTo>
                  <a:lnTo>
                    <a:pt x="0" y="0"/>
                  </a:lnTo>
                  <a:lnTo>
                    <a:pt x="174" y="0"/>
                  </a:lnTo>
                  <a:lnTo>
                    <a:pt x="174" y="10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9" name="Freeform 84"/>
            <p:cNvSpPr>
              <a:spLocks noChangeArrowheads="1"/>
            </p:cNvSpPr>
            <p:nvPr/>
          </p:nvSpPr>
          <p:spPr bwMode="auto">
            <a:xfrm>
              <a:off x="8975725" y="5703888"/>
              <a:ext cx="371475" cy="374650"/>
            </a:xfrm>
            <a:custGeom>
              <a:avLst/>
              <a:gdLst>
                <a:gd name="T0" fmla="*/ 521 w 1038"/>
                <a:gd name="T1" fmla="*/ 1044 h 1045"/>
                <a:gd name="T2" fmla="*/ 489 w 1038"/>
                <a:gd name="T3" fmla="*/ 1038 h 1045"/>
                <a:gd name="T4" fmla="*/ 473 w 1038"/>
                <a:gd name="T5" fmla="*/ 1027 h 1045"/>
                <a:gd name="T6" fmla="*/ 456 w 1038"/>
                <a:gd name="T7" fmla="*/ 1016 h 1045"/>
                <a:gd name="T8" fmla="*/ 27 w 1038"/>
                <a:gd name="T9" fmla="*/ 582 h 1045"/>
                <a:gd name="T10" fmla="*/ 17 w 1038"/>
                <a:gd name="T11" fmla="*/ 571 h 1045"/>
                <a:gd name="T12" fmla="*/ 6 w 1038"/>
                <a:gd name="T13" fmla="*/ 555 h 1045"/>
                <a:gd name="T14" fmla="*/ 0 w 1038"/>
                <a:gd name="T15" fmla="*/ 538 h 1045"/>
                <a:gd name="T16" fmla="*/ 0 w 1038"/>
                <a:gd name="T17" fmla="*/ 522 h 1045"/>
                <a:gd name="T18" fmla="*/ 0 w 1038"/>
                <a:gd name="T19" fmla="*/ 505 h 1045"/>
                <a:gd name="T20" fmla="*/ 6 w 1038"/>
                <a:gd name="T21" fmla="*/ 489 h 1045"/>
                <a:gd name="T22" fmla="*/ 17 w 1038"/>
                <a:gd name="T23" fmla="*/ 473 h 1045"/>
                <a:gd name="T24" fmla="*/ 27 w 1038"/>
                <a:gd name="T25" fmla="*/ 462 h 1045"/>
                <a:gd name="T26" fmla="*/ 456 w 1038"/>
                <a:gd name="T27" fmla="*/ 28 h 1045"/>
                <a:gd name="T28" fmla="*/ 473 w 1038"/>
                <a:gd name="T29" fmla="*/ 16 h 1045"/>
                <a:gd name="T30" fmla="*/ 483 w 1038"/>
                <a:gd name="T31" fmla="*/ 12 h 1045"/>
                <a:gd name="T32" fmla="*/ 500 w 1038"/>
                <a:gd name="T33" fmla="*/ 6 h 1045"/>
                <a:gd name="T34" fmla="*/ 521 w 1038"/>
                <a:gd name="T35" fmla="*/ 0 h 1045"/>
                <a:gd name="T36" fmla="*/ 537 w 1038"/>
                <a:gd name="T37" fmla="*/ 6 h 1045"/>
                <a:gd name="T38" fmla="*/ 554 w 1038"/>
                <a:gd name="T39" fmla="*/ 12 h 1045"/>
                <a:gd name="T40" fmla="*/ 565 w 1038"/>
                <a:gd name="T41" fmla="*/ 16 h 1045"/>
                <a:gd name="T42" fmla="*/ 581 w 1038"/>
                <a:gd name="T43" fmla="*/ 28 h 1045"/>
                <a:gd name="T44" fmla="*/ 1015 w 1038"/>
                <a:gd name="T45" fmla="*/ 462 h 1045"/>
                <a:gd name="T46" fmla="*/ 1026 w 1038"/>
                <a:gd name="T47" fmla="*/ 473 h 1045"/>
                <a:gd name="T48" fmla="*/ 1031 w 1038"/>
                <a:gd name="T49" fmla="*/ 489 h 1045"/>
                <a:gd name="T50" fmla="*/ 1037 w 1038"/>
                <a:gd name="T51" fmla="*/ 505 h 1045"/>
                <a:gd name="T52" fmla="*/ 1037 w 1038"/>
                <a:gd name="T53" fmla="*/ 522 h 1045"/>
                <a:gd name="T54" fmla="*/ 1037 w 1038"/>
                <a:gd name="T55" fmla="*/ 538 h 1045"/>
                <a:gd name="T56" fmla="*/ 1031 w 1038"/>
                <a:gd name="T57" fmla="*/ 555 h 1045"/>
                <a:gd name="T58" fmla="*/ 1026 w 1038"/>
                <a:gd name="T59" fmla="*/ 571 h 1045"/>
                <a:gd name="T60" fmla="*/ 1015 w 1038"/>
                <a:gd name="T61" fmla="*/ 582 h 1045"/>
                <a:gd name="T62" fmla="*/ 581 w 1038"/>
                <a:gd name="T63" fmla="*/ 1016 h 1045"/>
                <a:gd name="T64" fmla="*/ 565 w 1038"/>
                <a:gd name="T65" fmla="*/ 1027 h 1045"/>
                <a:gd name="T66" fmla="*/ 554 w 1038"/>
                <a:gd name="T67" fmla="*/ 1038 h 1045"/>
                <a:gd name="T68" fmla="*/ 521 w 1038"/>
                <a:gd name="T69" fmla="*/ 1044 h 1045"/>
                <a:gd name="T70" fmla="*/ 212 w 1038"/>
                <a:gd name="T71" fmla="*/ 522 h 1045"/>
                <a:gd name="T72" fmla="*/ 521 w 1038"/>
                <a:gd name="T73" fmla="*/ 832 h 1045"/>
                <a:gd name="T74" fmla="*/ 831 w 1038"/>
                <a:gd name="T75" fmla="*/ 522 h 1045"/>
                <a:gd name="T76" fmla="*/ 521 w 1038"/>
                <a:gd name="T77" fmla="*/ 212 h 1045"/>
                <a:gd name="T78" fmla="*/ 212 w 1038"/>
                <a:gd name="T79" fmla="*/ 522 h 1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8" h="1045">
                  <a:moveTo>
                    <a:pt x="521" y="1044"/>
                  </a:moveTo>
                  <a:lnTo>
                    <a:pt x="489" y="1038"/>
                  </a:lnTo>
                  <a:lnTo>
                    <a:pt x="473" y="1027"/>
                  </a:lnTo>
                  <a:lnTo>
                    <a:pt x="456" y="1016"/>
                  </a:lnTo>
                  <a:lnTo>
                    <a:pt x="27" y="582"/>
                  </a:lnTo>
                  <a:lnTo>
                    <a:pt x="17" y="571"/>
                  </a:lnTo>
                  <a:lnTo>
                    <a:pt x="6" y="555"/>
                  </a:lnTo>
                  <a:lnTo>
                    <a:pt x="0" y="538"/>
                  </a:lnTo>
                  <a:lnTo>
                    <a:pt x="0" y="522"/>
                  </a:lnTo>
                  <a:lnTo>
                    <a:pt x="0" y="505"/>
                  </a:lnTo>
                  <a:lnTo>
                    <a:pt x="6" y="489"/>
                  </a:lnTo>
                  <a:lnTo>
                    <a:pt x="17" y="473"/>
                  </a:lnTo>
                  <a:lnTo>
                    <a:pt x="27" y="462"/>
                  </a:lnTo>
                  <a:lnTo>
                    <a:pt x="456" y="28"/>
                  </a:lnTo>
                  <a:lnTo>
                    <a:pt x="473" y="16"/>
                  </a:lnTo>
                  <a:lnTo>
                    <a:pt x="483" y="12"/>
                  </a:lnTo>
                  <a:lnTo>
                    <a:pt x="500" y="6"/>
                  </a:lnTo>
                  <a:lnTo>
                    <a:pt x="521" y="0"/>
                  </a:lnTo>
                  <a:lnTo>
                    <a:pt x="537" y="6"/>
                  </a:lnTo>
                  <a:lnTo>
                    <a:pt x="554" y="12"/>
                  </a:lnTo>
                  <a:lnTo>
                    <a:pt x="565" y="16"/>
                  </a:lnTo>
                  <a:lnTo>
                    <a:pt x="581" y="28"/>
                  </a:lnTo>
                  <a:lnTo>
                    <a:pt x="1015" y="462"/>
                  </a:lnTo>
                  <a:lnTo>
                    <a:pt x="1026" y="473"/>
                  </a:lnTo>
                  <a:lnTo>
                    <a:pt x="1031" y="489"/>
                  </a:lnTo>
                  <a:lnTo>
                    <a:pt x="1037" y="505"/>
                  </a:lnTo>
                  <a:lnTo>
                    <a:pt x="1037" y="522"/>
                  </a:lnTo>
                  <a:lnTo>
                    <a:pt x="1037" y="538"/>
                  </a:lnTo>
                  <a:lnTo>
                    <a:pt x="1031" y="555"/>
                  </a:lnTo>
                  <a:lnTo>
                    <a:pt x="1026" y="571"/>
                  </a:lnTo>
                  <a:lnTo>
                    <a:pt x="1015" y="582"/>
                  </a:lnTo>
                  <a:lnTo>
                    <a:pt x="581" y="1016"/>
                  </a:lnTo>
                  <a:lnTo>
                    <a:pt x="565" y="1027"/>
                  </a:lnTo>
                  <a:lnTo>
                    <a:pt x="554" y="1038"/>
                  </a:lnTo>
                  <a:lnTo>
                    <a:pt x="521" y="1044"/>
                  </a:lnTo>
                  <a:close/>
                  <a:moveTo>
                    <a:pt x="212" y="522"/>
                  </a:moveTo>
                  <a:lnTo>
                    <a:pt x="521" y="832"/>
                  </a:lnTo>
                  <a:lnTo>
                    <a:pt x="831" y="522"/>
                  </a:lnTo>
                  <a:lnTo>
                    <a:pt x="521" y="212"/>
                  </a:lnTo>
                  <a:lnTo>
                    <a:pt x="212" y="5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0" name="Freeform 85"/>
            <p:cNvSpPr>
              <a:spLocks noChangeArrowheads="1"/>
            </p:cNvSpPr>
            <p:nvPr/>
          </p:nvSpPr>
          <p:spPr bwMode="auto">
            <a:xfrm>
              <a:off x="11310938" y="4592638"/>
              <a:ext cx="684213" cy="1062037"/>
            </a:xfrm>
            <a:custGeom>
              <a:avLst/>
              <a:gdLst>
                <a:gd name="T0" fmla="*/ 173 w 1906"/>
                <a:gd name="T1" fmla="*/ 2955 h 2956"/>
                <a:gd name="T2" fmla="*/ 0 w 1906"/>
                <a:gd name="T3" fmla="*/ 2955 h 2956"/>
                <a:gd name="T4" fmla="*/ 0 w 1906"/>
                <a:gd name="T5" fmla="*/ 956 h 2956"/>
                <a:gd name="T6" fmla="*/ 0 w 1906"/>
                <a:gd name="T7" fmla="*/ 956 h 2956"/>
                <a:gd name="T8" fmla="*/ 0 w 1906"/>
                <a:gd name="T9" fmla="*/ 940 h 2956"/>
                <a:gd name="T10" fmla="*/ 5 w 1906"/>
                <a:gd name="T11" fmla="*/ 924 h 2956"/>
                <a:gd name="T12" fmla="*/ 16 w 1906"/>
                <a:gd name="T13" fmla="*/ 907 h 2956"/>
                <a:gd name="T14" fmla="*/ 27 w 1906"/>
                <a:gd name="T15" fmla="*/ 896 h 2956"/>
                <a:gd name="T16" fmla="*/ 890 w 1906"/>
                <a:gd name="T17" fmla="*/ 27 h 2956"/>
                <a:gd name="T18" fmla="*/ 890 w 1906"/>
                <a:gd name="T19" fmla="*/ 27 h 2956"/>
                <a:gd name="T20" fmla="*/ 906 w 1906"/>
                <a:gd name="T21" fmla="*/ 16 h 2956"/>
                <a:gd name="T22" fmla="*/ 917 w 1906"/>
                <a:gd name="T23" fmla="*/ 10 h 2956"/>
                <a:gd name="T24" fmla="*/ 933 w 1906"/>
                <a:gd name="T25" fmla="*/ 6 h 2956"/>
                <a:gd name="T26" fmla="*/ 955 w 1906"/>
                <a:gd name="T27" fmla="*/ 0 h 2956"/>
                <a:gd name="T28" fmla="*/ 955 w 1906"/>
                <a:gd name="T29" fmla="*/ 0 h 2956"/>
                <a:gd name="T30" fmla="*/ 955 w 1906"/>
                <a:gd name="T31" fmla="*/ 0 h 2956"/>
                <a:gd name="T32" fmla="*/ 971 w 1906"/>
                <a:gd name="T33" fmla="*/ 6 h 2956"/>
                <a:gd name="T34" fmla="*/ 987 w 1906"/>
                <a:gd name="T35" fmla="*/ 10 h 2956"/>
                <a:gd name="T36" fmla="*/ 998 w 1906"/>
                <a:gd name="T37" fmla="*/ 16 h 2956"/>
                <a:gd name="T38" fmla="*/ 1014 w 1906"/>
                <a:gd name="T39" fmla="*/ 27 h 2956"/>
                <a:gd name="T40" fmla="*/ 1878 w 1906"/>
                <a:gd name="T41" fmla="*/ 896 h 2956"/>
                <a:gd name="T42" fmla="*/ 1878 w 1906"/>
                <a:gd name="T43" fmla="*/ 896 h 2956"/>
                <a:gd name="T44" fmla="*/ 1889 w 1906"/>
                <a:gd name="T45" fmla="*/ 907 h 2956"/>
                <a:gd name="T46" fmla="*/ 1899 w 1906"/>
                <a:gd name="T47" fmla="*/ 924 h 2956"/>
                <a:gd name="T48" fmla="*/ 1905 w 1906"/>
                <a:gd name="T49" fmla="*/ 956 h 2956"/>
                <a:gd name="T50" fmla="*/ 1899 w 1906"/>
                <a:gd name="T51" fmla="*/ 988 h 2956"/>
                <a:gd name="T52" fmla="*/ 1889 w 1906"/>
                <a:gd name="T53" fmla="*/ 1005 h 2956"/>
                <a:gd name="T54" fmla="*/ 1878 w 1906"/>
                <a:gd name="T55" fmla="*/ 1016 h 2956"/>
                <a:gd name="T56" fmla="*/ 1455 w 1906"/>
                <a:gd name="T57" fmla="*/ 1440 h 2956"/>
                <a:gd name="T58" fmla="*/ 1330 w 1906"/>
                <a:gd name="T59" fmla="*/ 1320 h 2956"/>
                <a:gd name="T60" fmla="*/ 1693 w 1906"/>
                <a:gd name="T61" fmla="*/ 956 h 2956"/>
                <a:gd name="T62" fmla="*/ 955 w 1906"/>
                <a:gd name="T63" fmla="*/ 212 h 2956"/>
                <a:gd name="T64" fmla="*/ 173 w 1906"/>
                <a:gd name="T65" fmla="*/ 994 h 2956"/>
                <a:gd name="T66" fmla="*/ 173 w 1906"/>
                <a:gd name="T67" fmla="*/ 2955 h 2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06" h="2956">
                  <a:moveTo>
                    <a:pt x="173" y="2955"/>
                  </a:moveTo>
                  <a:lnTo>
                    <a:pt x="0" y="2955"/>
                  </a:lnTo>
                  <a:lnTo>
                    <a:pt x="0" y="956"/>
                  </a:lnTo>
                  <a:lnTo>
                    <a:pt x="0" y="956"/>
                  </a:lnTo>
                  <a:lnTo>
                    <a:pt x="0" y="940"/>
                  </a:lnTo>
                  <a:lnTo>
                    <a:pt x="5" y="924"/>
                  </a:lnTo>
                  <a:lnTo>
                    <a:pt x="16" y="907"/>
                  </a:lnTo>
                  <a:lnTo>
                    <a:pt x="27" y="896"/>
                  </a:lnTo>
                  <a:lnTo>
                    <a:pt x="890" y="27"/>
                  </a:lnTo>
                  <a:lnTo>
                    <a:pt x="890" y="27"/>
                  </a:lnTo>
                  <a:lnTo>
                    <a:pt x="906" y="16"/>
                  </a:lnTo>
                  <a:lnTo>
                    <a:pt x="917" y="10"/>
                  </a:lnTo>
                  <a:lnTo>
                    <a:pt x="933" y="6"/>
                  </a:lnTo>
                  <a:lnTo>
                    <a:pt x="955" y="0"/>
                  </a:lnTo>
                  <a:lnTo>
                    <a:pt x="955" y="0"/>
                  </a:lnTo>
                  <a:lnTo>
                    <a:pt x="955" y="0"/>
                  </a:lnTo>
                  <a:lnTo>
                    <a:pt x="971" y="6"/>
                  </a:lnTo>
                  <a:lnTo>
                    <a:pt x="987" y="10"/>
                  </a:lnTo>
                  <a:lnTo>
                    <a:pt x="998" y="16"/>
                  </a:lnTo>
                  <a:lnTo>
                    <a:pt x="1014" y="27"/>
                  </a:lnTo>
                  <a:lnTo>
                    <a:pt x="1878" y="896"/>
                  </a:lnTo>
                  <a:lnTo>
                    <a:pt x="1878" y="896"/>
                  </a:lnTo>
                  <a:lnTo>
                    <a:pt x="1889" y="907"/>
                  </a:lnTo>
                  <a:lnTo>
                    <a:pt x="1899" y="924"/>
                  </a:lnTo>
                  <a:lnTo>
                    <a:pt x="1905" y="956"/>
                  </a:lnTo>
                  <a:lnTo>
                    <a:pt x="1899" y="988"/>
                  </a:lnTo>
                  <a:lnTo>
                    <a:pt x="1889" y="1005"/>
                  </a:lnTo>
                  <a:lnTo>
                    <a:pt x="1878" y="1016"/>
                  </a:lnTo>
                  <a:lnTo>
                    <a:pt x="1455" y="1440"/>
                  </a:lnTo>
                  <a:lnTo>
                    <a:pt x="1330" y="1320"/>
                  </a:lnTo>
                  <a:lnTo>
                    <a:pt x="1693" y="956"/>
                  </a:lnTo>
                  <a:lnTo>
                    <a:pt x="955" y="212"/>
                  </a:lnTo>
                  <a:lnTo>
                    <a:pt x="173" y="994"/>
                  </a:lnTo>
                  <a:lnTo>
                    <a:pt x="173" y="295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1" name="Freeform 87"/>
            <p:cNvSpPr>
              <a:spLocks noChangeArrowheads="1"/>
            </p:cNvSpPr>
            <p:nvPr/>
          </p:nvSpPr>
          <p:spPr bwMode="auto">
            <a:xfrm>
              <a:off x="7727949" y="6732588"/>
              <a:ext cx="63501" cy="125412"/>
            </a:xfrm>
            <a:custGeom>
              <a:avLst/>
              <a:gdLst>
                <a:gd name="T0" fmla="*/ 174 w 175"/>
                <a:gd name="T1" fmla="*/ 1217 h 1218"/>
                <a:gd name="T2" fmla="*/ 0 w 175"/>
                <a:gd name="T3" fmla="*/ 1217 h 1218"/>
                <a:gd name="T4" fmla="*/ 0 w 175"/>
                <a:gd name="T5" fmla="*/ 0 h 1218"/>
                <a:gd name="T6" fmla="*/ 174 w 175"/>
                <a:gd name="T7" fmla="*/ 0 h 1218"/>
                <a:gd name="T8" fmla="*/ 174 w 175"/>
                <a:gd name="T9" fmla="*/ 1217 h 1218"/>
              </a:gdLst>
              <a:ahLst/>
              <a:cxnLst>
                <a:cxn ang="0">
                  <a:pos x="T0" y="T1"/>
                </a:cxn>
                <a:cxn ang="0">
                  <a:pos x="T2" y="T3"/>
                </a:cxn>
                <a:cxn ang="0">
                  <a:pos x="T4" y="T5"/>
                </a:cxn>
                <a:cxn ang="0">
                  <a:pos x="T6" y="T7"/>
                </a:cxn>
                <a:cxn ang="0">
                  <a:pos x="T8" y="T9"/>
                </a:cxn>
              </a:cxnLst>
              <a:rect l="0" t="0" r="r" b="b"/>
              <a:pathLst>
                <a:path w="175" h="1218">
                  <a:moveTo>
                    <a:pt x="174" y="1217"/>
                  </a:moveTo>
                  <a:lnTo>
                    <a:pt x="0" y="1217"/>
                  </a:lnTo>
                  <a:lnTo>
                    <a:pt x="0" y="0"/>
                  </a:lnTo>
                  <a:lnTo>
                    <a:pt x="174" y="0"/>
                  </a:lnTo>
                  <a:lnTo>
                    <a:pt x="174" y="12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2" name="Freeform 88"/>
            <p:cNvSpPr>
              <a:spLocks noChangeArrowheads="1"/>
            </p:cNvSpPr>
            <p:nvPr/>
          </p:nvSpPr>
          <p:spPr bwMode="auto">
            <a:xfrm>
              <a:off x="8040688" y="6053138"/>
              <a:ext cx="215900" cy="215900"/>
            </a:xfrm>
            <a:custGeom>
              <a:avLst/>
              <a:gdLst>
                <a:gd name="T0" fmla="*/ 239 w 604"/>
                <a:gd name="T1" fmla="*/ 598 h 604"/>
                <a:gd name="T2" fmla="*/ 130 w 604"/>
                <a:gd name="T3" fmla="*/ 554 h 604"/>
                <a:gd name="T4" fmla="*/ 49 w 604"/>
                <a:gd name="T5" fmla="*/ 473 h 604"/>
                <a:gd name="T6" fmla="*/ 5 w 604"/>
                <a:gd name="T7" fmla="*/ 364 h 604"/>
                <a:gd name="T8" fmla="*/ 5 w 604"/>
                <a:gd name="T9" fmla="*/ 239 h 604"/>
                <a:gd name="T10" fmla="*/ 49 w 604"/>
                <a:gd name="T11" fmla="*/ 130 h 604"/>
                <a:gd name="T12" fmla="*/ 130 w 604"/>
                <a:gd name="T13" fmla="*/ 48 h 604"/>
                <a:gd name="T14" fmla="*/ 239 w 604"/>
                <a:gd name="T15" fmla="*/ 5 h 604"/>
                <a:gd name="T16" fmla="*/ 364 w 604"/>
                <a:gd name="T17" fmla="*/ 5 h 604"/>
                <a:gd name="T18" fmla="*/ 472 w 604"/>
                <a:gd name="T19" fmla="*/ 48 h 604"/>
                <a:gd name="T20" fmla="*/ 554 w 604"/>
                <a:gd name="T21" fmla="*/ 130 h 604"/>
                <a:gd name="T22" fmla="*/ 597 w 604"/>
                <a:gd name="T23" fmla="*/ 239 h 604"/>
                <a:gd name="T24" fmla="*/ 597 w 604"/>
                <a:gd name="T25" fmla="*/ 364 h 604"/>
                <a:gd name="T26" fmla="*/ 554 w 604"/>
                <a:gd name="T27" fmla="*/ 473 h 604"/>
                <a:gd name="T28" fmla="*/ 472 w 604"/>
                <a:gd name="T29" fmla="*/ 554 h 604"/>
                <a:gd name="T30" fmla="*/ 364 w 604"/>
                <a:gd name="T31" fmla="*/ 598 h 604"/>
                <a:gd name="T32" fmla="*/ 304 w 604"/>
                <a:gd name="T33" fmla="*/ 173 h 604"/>
                <a:gd name="T34" fmla="*/ 250 w 604"/>
                <a:gd name="T35" fmla="*/ 179 h 604"/>
                <a:gd name="T36" fmla="*/ 212 w 604"/>
                <a:gd name="T37" fmla="*/ 212 h 604"/>
                <a:gd name="T38" fmla="*/ 184 w 604"/>
                <a:gd name="T39" fmla="*/ 250 h 604"/>
                <a:gd name="T40" fmla="*/ 174 w 604"/>
                <a:gd name="T41" fmla="*/ 298 h 604"/>
                <a:gd name="T42" fmla="*/ 184 w 604"/>
                <a:gd name="T43" fmla="*/ 353 h 604"/>
                <a:gd name="T44" fmla="*/ 212 w 604"/>
                <a:gd name="T45" fmla="*/ 391 h 604"/>
                <a:gd name="T46" fmla="*/ 250 w 604"/>
                <a:gd name="T47" fmla="*/ 418 h 604"/>
                <a:gd name="T48" fmla="*/ 304 w 604"/>
                <a:gd name="T49" fmla="*/ 429 h 604"/>
                <a:gd name="T50" fmla="*/ 353 w 604"/>
                <a:gd name="T51" fmla="*/ 418 h 604"/>
                <a:gd name="T52" fmla="*/ 391 w 604"/>
                <a:gd name="T53" fmla="*/ 391 h 604"/>
                <a:gd name="T54" fmla="*/ 424 w 604"/>
                <a:gd name="T55" fmla="*/ 353 h 604"/>
                <a:gd name="T56" fmla="*/ 429 w 604"/>
                <a:gd name="T57" fmla="*/ 298 h 604"/>
                <a:gd name="T58" fmla="*/ 424 w 604"/>
                <a:gd name="T59" fmla="*/ 250 h 604"/>
                <a:gd name="T60" fmla="*/ 391 w 604"/>
                <a:gd name="T61" fmla="*/ 212 h 604"/>
                <a:gd name="T62" fmla="*/ 353 w 604"/>
                <a:gd name="T63" fmla="*/ 179 h 604"/>
                <a:gd name="T64" fmla="*/ 304 w 604"/>
                <a:gd name="T65" fmla="*/ 17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4" h="604">
                  <a:moveTo>
                    <a:pt x="304" y="603"/>
                  </a:moveTo>
                  <a:lnTo>
                    <a:pt x="239" y="598"/>
                  </a:lnTo>
                  <a:lnTo>
                    <a:pt x="184" y="581"/>
                  </a:lnTo>
                  <a:lnTo>
                    <a:pt x="130" y="554"/>
                  </a:lnTo>
                  <a:lnTo>
                    <a:pt x="87" y="516"/>
                  </a:lnTo>
                  <a:lnTo>
                    <a:pt x="49" y="473"/>
                  </a:lnTo>
                  <a:lnTo>
                    <a:pt x="22" y="418"/>
                  </a:lnTo>
                  <a:lnTo>
                    <a:pt x="5" y="364"/>
                  </a:lnTo>
                  <a:lnTo>
                    <a:pt x="0" y="298"/>
                  </a:lnTo>
                  <a:lnTo>
                    <a:pt x="5" y="239"/>
                  </a:lnTo>
                  <a:lnTo>
                    <a:pt x="22" y="184"/>
                  </a:lnTo>
                  <a:lnTo>
                    <a:pt x="49" y="130"/>
                  </a:lnTo>
                  <a:lnTo>
                    <a:pt x="87" y="87"/>
                  </a:lnTo>
                  <a:lnTo>
                    <a:pt x="130" y="48"/>
                  </a:lnTo>
                  <a:lnTo>
                    <a:pt x="184" y="21"/>
                  </a:lnTo>
                  <a:lnTo>
                    <a:pt x="239" y="5"/>
                  </a:lnTo>
                  <a:lnTo>
                    <a:pt x="304" y="0"/>
                  </a:lnTo>
                  <a:lnTo>
                    <a:pt x="364" y="5"/>
                  </a:lnTo>
                  <a:lnTo>
                    <a:pt x="418" y="21"/>
                  </a:lnTo>
                  <a:lnTo>
                    <a:pt x="472" y="48"/>
                  </a:lnTo>
                  <a:lnTo>
                    <a:pt x="516" y="87"/>
                  </a:lnTo>
                  <a:lnTo>
                    <a:pt x="554" y="130"/>
                  </a:lnTo>
                  <a:lnTo>
                    <a:pt x="581" y="184"/>
                  </a:lnTo>
                  <a:lnTo>
                    <a:pt x="597" y="239"/>
                  </a:lnTo>
                  <a:lnTo>
                    <a:pt x="603" y="298"/>
                  </a:lnTo>
                  <a:lnTo>
                    <a:pt x="597" y="364"/>
                  </a:lnTo>
                  <a:lnTo>
                    <a:pt x="581" y="418"/>
                  </a:lnTo>
                  <a:lnTo>
                    <a:pt x="554" y="473"/>
                  </a:lnTo>
                  <a:lnTo>
                    <a:pt x="516" y="516"/>
                  </a:lnTo>
                  <a:lnTo>
                    <a:pt x="472" y="554"/>
                  </a:lnTo>
                  <a:lnTo>
                    <a:pt x="418" y="581"/>
                  </a:lnTo>
                  <a:lnTo>
                    <a:pt x="364" y="598"/>
                  </a:lnTo>
                  <a:lnTo>
                    <a:pt x="304" y="603"/>
                  </a:lnTo>
                  <a:close/>
                  <a:moveTo>
                    <a:pt x="304" y="173"/>
                  </a:moveTo>
                  <a:lnTo>
                    <a:pt x="277" y="173"/>
                  </a:lnTo>
                  <a:lnTo>
                    <a:pt x="250" y="179"/>
                  </a:lnTo>
                  <a:lnTo>
                    <a:pt x="228" y="196"/>
                  </a:lnTo>
                  <a:lnTo>
                    <a:pt x="212" y="212"/>
                  </a:lnTo>
                  <a:lnTo>
                    <a:pt x="196" y="228"/>
                  </a:lnTo>
                  <a:lnTo>
                    <a:pt x="184" y="250"/>
                  </a:lnTo>
                  <a:lnTo>
                    <a:pt x="174" y="277"/>
                  </a:lnTo>
                  <a:lnTo>
                    <a:pt x="174" y="298"/>
                  </a:lnTo>
                  <a:lnTo>
                    <a:pt x="174" y="325"/>
                  </a:lnTo>
                  <a:lnTo>
                    <a:pt x="184" y="353"/>
                  </a:lnTo>
                  <a:lnTo>
                    <a:pt x="196" y="375"/>
                  </a:lnTo>
                  <a:lnTo>
                    <a:pt x="212" y="391"/>
                  </a:lnTo>
                  <a:lnTo>
                    <a:pt x="228" y="407"/>
                  </a:lnTo>
                  <a:lnTo>
                    <a:pt x="250" y="418"/>
                  </a:lnTo>
                  <a:lnTo>
                    <a:pt x="277" y="429"/>
                  </a:lnTo>
                  <a:lnTo>
                    <a:pt x="304" y="429"/>
                  </a:lnTo>
                  <a:lnTo>
                    <a:pt x="326" y="429"/>
                  </a:lnTo>
                  <a:lnTo>
                    <a:pt x="353" y="418"/>
                  </a:lnTo>
                  <a:lnTo>
                    <a:pt x="375" y="407"/>
                  </a:lnTo>
                  <a:lnTo>
                    <a:pt x="391" y="391"/>
                  </a:lnTo>
                  <a:lnTo>
                    <a:pt x="407" y="375"/>
                  </a:lnTo>
                  <a:lnTo>
                    <a:pt x="424" y="353"/>
                  </a:lnTo>
                  <a:lnTo>
                    <a:pt x="429" y="325"/>
                  </a:lnTo>
                  <a:lnTo>
                    <a:pt x="429" y="298"/>
                  </a:lnTo>
                  <a:lnTo>
                    <a:pt x="429" y="277"/>
                  </a:lnTo>
                  <a:lnTo>
                    <a:pt x="424" y="250"/>
                  </a:lnTo>
                  <a:lnTo>
                    <a:pt x="407" y="228"/>
                  </a:lnTo>
                  <a:lnTo>
                    <a:pt x="391" y="212"/>
                  </a:lnTo>
                  <a:lnTo>
                    <a:pt x="375" y="196"/>
                  </a:lnTo>
                  <a:lnTo>
                    <a:pt x="353" y="179"/>
                  </a:lnTo>
                  <a:lnTo>
                    <a:pt x="326" y="173"/>
                  </a:lnTo>
                  <a:lnTo>
                    <a:pt x="304" y="17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3" name="Freeform 89"/>
            <p:cNvSpPr>
              <a:spLocks noChangeArrowheads="1"/>
            </p:cNvSpPr>
            <p:nvPr/>
          </p:nvSpPr>
          <p:spPr bwMode="auto">
            <a:xfrm>
              <a:off x="7573963" y="6389688"/>
              <a:ext cx="371475" cy="371475"/>
            </a:xfrm>
            <a:custGeom>
              <a:avLst/>
              <a:gdLst>
                <a:gd name="T0" fmla="*/ 515 w 1038"/>
                <a:gd name="T1" fmla="*/ 1037 h 1038"/>
                <a:gd name="T2" fmla="*/ 483 w 1038"/>
                <a:gd name="T3" fmla="*/ 1032 h 1038"/>
                <a:gd name="T4" fmla="*/ 472 w 1038"/>
                <a:gd name="T5" fmla="*/ 1027 h 1038"/>
                <a:gd name="T6" fmla="*/ 456 w 1038"/>
                <a:gd name="T7" fmla="*/ 1015 h 1038"/>
                <a:gd name="T8" fmla="*/ 21 w 1038"/>
                <a:gd name="T9" fmla="*/ 581 h 1038"/>
                <a:gd name="T10" fmla="*/ 11 w 1038"/>
                <a:gd name="T11" fmla="*/ 570 h 1038"/>
                <a:gd name="T12" fmla="*/ 5 w 1038"/>
                <a:gd name="T13" fmla="*/ 554 h 1038"/>
                <a:gd name="T14" fmla="*/ 0 w 1038"/>
                <a:gd name="T15" fmla="*/ 538 h 1038"/>
                <a:gd name="T16" fmla="*/ 0 w 1038"/>
                <a:gd name="T17" fmla="*/ 521 h 1038"/>
                <a:gd name="T18" fmla="*/ 0 w 1038"/>
                <a:gd name="T19" fmla="*/ 505 h 1038"/>
                <a:gd name="T20" fmla="*/ 5 w 1038"/>
                <a:gd name="T21" fmla="*/ 488 h 1038"/>
                <a:gd name="T22" fmla="*/ 11 w 1038"/>
                <a:gd name="T23" fmla="*/ 472 h 1038"/>
                <a:gd name="T24" fmla="*/ 21 w 1038"/>
                <a:gd name="T25" fmla="*/ 456 h 1038"/>
                <a:gd name="T26" fmla="*/ 456 w 1038"/>
                <a:gd name="T27" fmla="*/ 27 h 1038"/>
                <a:gd name="T28" fmla="*/ 467 w 1038"/>
                <a:gd name="T29" fmla="*/ 16 h 1038"/>
                <a:gd name="T30" fmla="*/ 483 w 1038"/>
                <a:gd name="T31" fmla="*/ 5 h 1038"/>
                <a:gd name="T32" fmla="*/ 499 w 1038"/>
                <a:gd name="T33" fmla="*/ 0 h 1038"/>
                <a:gd name="T34" fmla="*/ 515 w 1038"/>
                <a:gd name="T35" fmla="*/ 0 h 1038"/>
                <a:gd name="T36" fmla="*/ 537 w 1038"/>
                <a:gd name="T37" fmla="*/ 0 h 1038"/>
                <a:gd name="T38" fmla="*/ 548 w 1038"/>
                <a:gd name="T39" fmla="*/ 5 h 1038"/>
                <a:gd name="T40" fmla="*/ 564 w 1038"/>
                <a:gd name="T41" fmla="*/ 16 h 1038"/>
                <a:gd name="T42" fmla="*/ 580 w 1038"/>
                <a:gd name="T43" fmla="*/ 27 h 1038"/>
                <a:gd name="T44" fmla="*/ 1009 w 1038"/>
                <a:gd name="T45" fmla="*/ 456 h 1038"/>
                <a:gd name="T46" fmla="*/ 1021 w 1038"/>
                <a:gd name="T47" fmla="*/ 472 h 1038"/>
                <a:gd name="T48" fmla="*/ 1031 w 1038"/>
                <a:gd name="T49" fmla="*/ 488 h 1038"/>
                <a:gd name="T50" fmla="*/ 1037 w 1038"/>
                <a:gd name="T51" fmla="*/ 505 h 1038"/>
                <a:gd name="T52" fmla="*/ 1037 w 1038"/>
                <a:gd name="T53" fmla="*/ 521 h 1038"/>
                <a:gd name="T54" fmla="*/ 1037 w 1038"/>
                <a:gd name="T55" fmla="*/ 538 h 1038"/>
                <a:gd name="T56" fmla="*/ 1031 w 1038"/>
                <a:gd name="T57" fmla="*/ 554 h 1038"/>
                <a:gd name="T58" fmla="*/ 1021 w 1038"/>
                <a:gd name="T59" fmla="*/ 570 h 1038"/>
                <a:gd name="T60" fmla="*/ 1009 w 1038"/>
                <a:gd name="T61" fmla="*/ 581 h 1038"/>
                <a:gd name="T62" fmla="*/ 580 w 1038"/>
                <a:gd name="T63" fmla="*/ 1015 h 1038"/>
                <a:gd name="T64" fmla="*/ 564 w 1038"/>
                <a:gd name="T65" fmla="*/ 1027 h 1038"/>
                <a:gd name="T66" fmla="*/ 548 w 1038"/>
                <a:gd name="T67" fmla="*/ 1032 h 1038"/>
                <a:gd name="T68" fmla="*/ 515 w 1038"/>
                <a:gd name="T69" fmla="*/ 1037 h 1038"/>
                <a:gd name="T70" fmla="*/ 206 w 1038"/>
                <a:gd name="T71" fmla="*/ 521 h 1038"/>
                <a:gd name="T72" fmla="*/ 515 w 1038"/>
                <a:gd name="T73" fmla="*/ 831 h 1038"/>
                <a:gd name="T74" fmla="*/ 825 w 1038"/>
                <a:gd name="T75" fmla="*/ 521 h 1038"/>
                <a:gd name="T76" fmla="*/ 515 w 1038"/>
                <a:gd name="T77" fmla="*/ 211 h 1038"/>
                <a:gd name="T78" fmla="*/ 206 w 1038"/>
                <a:gd name="T79" fmla="*/ 521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8" h="1038">
                  <a:moveTo>
                    <a:pt x="515" y="1037"/>
                  </a:moveTo>
                  <a:lnTo>
                    <a:pt x="483" y="1032"/>
                  </a:lnTo>
                  <a:lnTo>
                    <a:pt x="472" y="1027"/>
                  </a:lnTo>
                  <a:lnTo>
                    <a:pt x="456" y="1015"/>
                  </a:lnTo>
                  <a:lnTo>
                    <a:pt x="21" y="581"/>
                  </a:lnTo>
                  <a:lnTo>
                    <a:pt x="11" y="570"/>
                  </a:lnTo>
                  <a:lnTo>
                    <a:pt x="5" y="554"/>
                  </a:lnTo>
                  <a:lnTo>
                    <a:pt x="0" y="538"/>
                  </a:lnTo>
                  <a:lnTo>
                    <a:pt x="0" y="521"/>
                  </a:lnTo>
                  <a:lnTo>
                    <a:pt x="0" y="505"/>
                  </a:lnTo>
                  <a:lnTo>
                    <a:pt x="5" y="488"/>
                  </a:lnTo>
                  <a:lnTo>
                    <a:pt x="11" y="472"/>
                  </a:lnTo>
                  <a:lnTo>
                    <a:pt x="21" y="456"/>
                  </a:lnTo>
                  <a:lnTo>
                    <a:pt x="456" y="27"/>
                  </a:lnTo>
                  <a:lnTo>
                    <a:pt x="467" y="16"/>
                  </a:lnTo>
                  <a:lnTo>
                    <a:pt x="483" y="5"/>
                  </a:lnTo>
                  <a:lnTo>
                    <a:pt x="499" y="0"/>
                  </a:lnTo>
                  <a:lnTo>
                    <a:pt x="515" y="0"/>
                  </a:lnTo>
                  <a:lnTo>
                    <a:pt x="537" y="0"/>
                  </a:lnTo>
                  <a:lnTo>
                    <a:pt x="548" y="5"/>
                  </a:lnTo>
                  <a:lnTo>
                    <a:pt x="564" y="16"/>
                  </a:lnTo>
                  <a:lnTo>
                    <a:pt x="580" y="27"/>
                  </a:lnTo>
                  <a:lnTo>
                    <a:pt x="1009" y="456"/>
                  </a:lnTo>
                  <a:lnTo>
                    <a:pt x="1021" y="472"/>
                  </a:lnTo>
                  <a:lnTo>
                    <a:pt x="1031" y="488"/>
                  </a:lnTo>
                  <a:lnTo>
                    <a:pt x="1037" y="505"/>
                  </a:lnTo>
                  <a:lnTo>
                    <a:pt x="1037" y="521"/>
                  </a:lnTo>
                  <a:lnTo>
                    <a:pt x="1037" y="538"/>
                  </a:lnTo>
                  <a:lnTo>
                    <a:pt x="1031" y="554"/>
                  </a:lnTo>
                  <a:lnTo>
                    <a:pt x="1021" y="570"/>
                  </a:lnTo>
                  <a:lnTo>
                    <a:pt x="1009" y="581"/>
                  </a:lnTo>
                  <a:lnTo>
                    <a:pt x="580" y="1015"/>
                  </a:lnTo>
                  <a:lnTo>
                    <a:pt x="564" y="1027"/>
                  </a:lnTo>
                  <a:lnTo>
                    <a:pt x="548" y="1032"/>
                  </a:lnTo>
                  <a:lnTo>
                    <a:pt x="515" y="1037"/>
                  </a:lnTo>
                  <a:close/>
                  <a:moveTo>
                    <a:pt x="206" y="521"/>
                  </a:moveTo>
                  <a:lnTo>
                    <a:pt x="515" y="831"/>
                  </a:lnTo>
                  <a:lnTo>
                    <a:pt x="825" y="521"/>
                  </a:lnTo>
                  <a:lnTo>
                    <a:pt x="515" y="211"/>
                  </a:lnTo>
                  <a:lnTo>
                    <a:pt x="206" y="52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4" name="Freeform 90"/>
            <p:cNvSpPr>
              <a:spLocks noChangeArrowheads="1"/>
            </p:cNvSpPr>
            <p:nvPr/>
          </p:nvSpPr>
          <p:spPr bwMode="auto">
            <a:xfrm>
              <a:off x="11623675" y="4078288"/>
              <a:ext cx="215900" cy="217487"/>
            </a:xfrm>
            <a:custGeom>
              <a:avLst/>
              <a:gdLst>
                <a:gd name="T0" fmla="*/ 239 w 604"/>
                <a:gd name="T1" fmla="*/ 598 h 610"/>
                <a:gd name="T2" fmla="*/ 130 w 604"/>
                <a:gd name="T3" fmla="*/ 554 h 610"/>
                <a:gd name="T4" fmla="*/ 49 w 604"/>
                <a:gd name="T5" fmla="*/ 473 h 610"/>
                <a:gd name="T6" fmla="*/ 6 w 604"/>
                <a:gd name="T7" fmla="*/ 364 h 610"/>
                <a:gd name="T8" fmla="*/ 6 w 604"/>
                <a:gd name="T9" fmla="*/ 239 h 610"/>
                <a:gd name="T10" fmla="*/ 49 w 604"/>
                <a:gd name="T11" fmla="*/ 130 h 610"/>
                <a:gd name="T12" fmla="*/ 130 w 604"/>
                <a:gd name="T13" fmla="*/ 49 h 610"/>
                <a:gd name="T14" fmla="*/ 239 w 604"/>
                <a:gd name="T15" fmla="*/ 5 h 610"/>
                <a:gd name="T16" fmla="*/ 358 w 604"/>
                <a:gd name="T17" fmla="*/ 5 h 610"/>
                <a:gd name="T18" fmla="*/ 467 w 604"/>
                <a:gd name="T19" fmla="*/ 49 h 610"/>
                <a:gd name="T20" fmla="*/ 554 w 604"/>
                <a:gd name="T21" fmla="*/ 136 h 610"/>
                <a:gd name="T22" fmla="*/ 597 w 604"/>
                <a:gd name="T23" fmla="*/ 245 h 610"/>
                <a:gd name="T24" fmla="*/ 597 w 604"/>
                <a:gd name="T25" fmla="*/ 364 h 610"/>
                <a:gd name="T26" fmla="*/ 554 w 604"/>
                <a:gd name="T27" fmla="*/ 473 h 610"/>
                <a:gd name="T28" fmla="*/ 467 w 604"/>
                <a:gd name="T29" fmla="*/ 554 h 610"/>
                <a:gd name="T30" fmla="*/ 358 w 604"/>
                <a:gd name="T31" fmla="*/ 598 h 610"/>
                <a:gd name="T32" fmla="*/ 299 w 604"/>
                <a:gd name="T33" fmla="*/ 174 h 610"/>
                <a:gd name="T34" fmla="*/ 250 w 604"/>
                <a:gd name="T35" fmla="*/ 185 h 610"/>
                <a:gd name="T36" fmla="*/ 212 w 604"/>
                <a:gd name="T37" fmla="*/ 212 h 610"/>
                <a:gd name="T38" fmla="*/ 179 w 604"/>
                <a:gd name="T39" fmla="*/ 250 h 610"/>
                <a:gd name="T40" fmla="*/ 174 w 604"/>
                <a:gd name="T41" fmla="*/ 305 h 610"/>
                <a:gd name="T42" fmla="*/ 179 w 604"/>
                <a:gd name="T43" fmla="*/ 353 h 610"/>
                <a:gd name="T44" fmla="*/ 212 w 604"/>
                <a:gd name="T45" fmla="*/ 397 h 610"/>
                <a:gd name="T46" fmla="*/ 250 w 604"/>
                <a:gd name="T47" fmla="*/ 424 h 610"/>
                <a:gd name="T48" fmla="*/ 299 w 604"/>
                <a:gd name="T49" fmla="*/ 435 h 610"/>
                <a:gd name="T50" fmla="*/ 353 w 604"/>
                <a:gd name="T51" fmla="*/ 424 h 610"/>
                <a:gd name="T52" fmla="*/ 391 w 604"/>
                <a:gd name="T53" fmla="*/ 397 h 610"/>
                <a:gd name="T54" fmla="*/ 418 w 604"/>
                <a:gd name="T55" fmla="*/ 353 h 610"/>
                <a:gd name="T56" fmla="*/ 429 w 604"/>
                <a:gd name="T57" fmla="*/ 305 h 610"/>
                <a:gd name="T58" fmla="*/ 418 w 604"/>
                <a:gd name="T59" fmla="*/ 255 h 610"/>
                <a:gd name="T60" fmla="*/ 391 w 604"/>
                <a:gd name="T61" fmla="*/ 212 h 610"/>
                <a:gd name="T62" fmla="*/ 353 w 604"/>
                <a:gd name="T63" fmla="*/ 185 h 610"/>
                <a:gd name="T64" fmla="*/ 299 w 604"/>
                <a:gd name="T65" fmla="*/ 17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4" h="610">
                  <a:moveTo>
                    <a:pt x="299" y="609"/>
                  </a:moveTo>
                  <a:lnTo>
                    <a:pt x="239" y="598"/>
                  </a:lnTo>
                  <a:lnTo>
                    <a:pt x="185" y="581"/>
                  </a:lnTo>
                  <a:lnTo>
                    <a:pt x="130" y="554"/>
                  </a:lnTo>
                  <a:lnTo>
                    <a:pt x="87" y="516"/>
                  </a:lnTo>
                  <a:lnTo>
                    <a:pt x="49" y="473"/>
                  </a:lnTo>
                  <a:lnTo>
                    <a:pt x="22" y="419"/>
                  </a:lnTo>
                  <a:lnTo>
                    <a:pt x="6" y="364"/>
                  </a:lnTo>
                  <a:lnTo>
                    <a:pt x="0" y="305"/>
                  </a:lnTo>
                  <a:lnTo>
                    <a:pt x="6" y="239"/>
                  </a:lnTo>
                  <a:lnTo>
                    <a:pt x="22" y="185"/>
                  </a:lnTo>
                  <a:lnTo>
                    <a:pt x="49" y="130"/>
                  </a:lnTo>
                  <a:lnTo>
                    <a:pt x="87" y="87"/>
                  </a:lnTo>
                  <a:lnTo>
                    <a:pt x="130" y="49"/>
                  </a:lnTo>
                  <a:lnTo>
                    <a:pt x="185" y="22"/>
                  </a:lnTo>
                  <a:lnTo>
                    <a:pt x="239" y="5"/>
                  </a:lnTo>
                  <a:lnTo>
                    <a:pt x="299" y="0"/>
                  </a:lnTo>
                  <a:lnTo>
                    <a:pt x="358" y="5"/>
                  </a:lnTo>
                  <a:lnTo>
                    <a:pt x="418" y="22"/>
                  </a:lnTo>
                  <a:lnTo>
                    <a:pt x="467" y="49"/>
                  </a:lnTo>
                  <a:lnTo>
                    <a:pt x="516" y="87"/>
                  </a:lnTo>
                  <a:lnTo>
                    <a:pt x="554" y="136"/>
                  </a:lnTo>
                  <a:lnTo>
                    <a:pt x="581" y="185"/>
                  </a:lnTo>
                  <a:lnTo>
                    <a:pt x="597" y="245"/>
                  </a:lnTo>
                  <a:lnTo>
                    <a:pt x="603" y="305"/>
                  </a:lnTo>
                  <a:lnTo>
                    <a:pt x="597" y="364"/>
                  </a:lnTo>
                  <a:lnTo>
                    <a:pt x="581" y="419"/>
                  </a:lnTo>
                  <a:lnTo>
                    <a:pt x="554" y="473"/>
                  </a:lnTo>
                  <a:lnTo>
                    <a:pt x="516" y="516"/>
                  </a:lnTo>
                  <a:lnTo>
                    <a:pt x="467" y="554"/>
                  </a:lnTo>
                  <a:lnTo>
                    <a:pt x="418" y="581"/>
                  </a:lnTo>
                  <a:lnTo>
                    <a:pt x="358" y="598"/>
                  </a:lnTo>
                  <a:lnTo>
                    <a:pt x="299" y="609"/>
                  </a:lnTo>
                  <a:close/>
                  <a:moveTo>
                    <a:pt x="299" y="174"/>
                  </a:moveTo>
                  <a:lnTo>
                    <a:pt x="277" y="174"/>
                  </a:lnTo>
                  <a:lnTo>
                    <a:pt x="250" y="185"/>
                  </a:lnTo>
                  <a:lnTo>
                    <a:pt x="228" y="196"/>
                  </a:lnTo>
                  <a:lnTo>
                    <a:pt x="212" y="212"/>
                  </a:lnTo>
                  <a:lnTo>
                    <a:pt x="196" y="228"/>
                  </a:lnTo>
                  <a:lnTo>
                    <a:pt x="179" y="250"/>
                  </a:lnTo>
                  <a:lnTo>
                    <a:pt x="174" y="277"/>
                  </a:lnTo>
                  <a:lnTo>
                    <a:pt x="174" y="305"/>
                  </a:lnTo>
                  <a:lnTo>
                    <a:pt x="174" y="326"/>
                  </a:lnTo>
                  <a:lnTo>
                    <a:pt x="179" y="353"/>
                  </a:lnTo>
                  <a:lnTo>
                    <a:pt x="196" y="375"/>
                  </a:lnTo>
                  <a:lnTo>
                    <a:pt x="212" y="397"/>
                  </a:lnTo>
                  <a:lnTo>
                    <a:pt x="228" y="408"/>
                  </a:lnTo>
                  <a:lnTo>
                    <a:pt x="250" y="424"/>
                  </a:lnTo>
                  <a:lnTo>
                    <a:pt x="277" y="429"/>
                  </a:lnTo>
                  <a:lnTo>
                    <a:pt x="299" y="435"/>
                  </a:lnTo>
                  <a:lnTo>
                    <a:pt x="326" y="429"/>
                  </a:lnTo>
                  <a:lnTo>
                    <a:pt x="353" y="424"/>
                  </a:lnTo>
                  <a:lnTo>
                    <a:pt x="375" y="413"/>
                  </a:lnTo>
                  <a:lnTo>
                    <a:pt x="391" y="397"/>
                  </a:lnTo>
                  <a:lnTo>
                    <a:pt x="407" y="375"/>
                  </a:lnTo>
                  <a:lnTo>
                    <a:pt x="418" y="353"/>
                  </a:lnTo>
                  <a:lnTo>
                    <a:pt x="429" y="326"/>
                  </a:lnTo>
                  <a:lnTo>
                    <a:pt x="429" y="305"/>
                  </a:lnTo>
                  <a:lnTo>
                    <a:pt x="429" y="277"/>
                  </a:lnTo>
                  <a:lnTo>
                    <a:pt x="418" y="255"/>
                  </a:lnTo>
                  <a:lnTo>
                    <a:pt x="407" y="228"/>
                  </a:lnTo>
                  <a:lnTo>
                    <a:pt x="391" y="212"/>
                  </a:lnTo>
                  <a:lnTo>
                    <a:pt x="375" y="196"/>
                  </a:lnTo>
                  <a:lnTo>
                    <a:pt x="353" y="185"/>
                  </a:lnTo>
                  <a:lnTo>
                    <a:pt x="326" y="174"/>
                  </a:lnTo>
                  <a:lnTo>
                    <a:pt x="299" y="1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5" name="Freeform 91"/>
            <p:cNvSpPr>
              <a:spLocks noChangeArrowheads="1"/>
            </p:cNvSpPr>
            <p:nvPr/>
          </p:nvSpPr>
          <p:spPr bwMode="auto">
            <a:xfrm>
              <a:off x="8351838" y="6413500"/>
              <a:ext cx="217488" cy="219075"/>
            </a:xfrm>
            <a:custGeom>
              <a:avLst/>
              <a:gdLst>
                <a:gd name="T0" fmla="*/ 522 w 609"/>
                <a:gd name="T1" fmla="*/ 614 h 615"/>
                <a:gd name="T2" fmla="*/ 87 w 609"/>
                <a:gd name="T3" fmla="*/ 614 h 615"/>
                <a:gd name="T4" fmla="*/ 71 w 609"/>
                <a:gd name="T5" fmla="*/ 614 h 615"/>
                <a:gd name="T6" fmla="*/ 54 w 609"/>
                <a:gd name="T7" fmla="*/ 608 h 615"/>
                <a:gd name="T8" fmla="*/ 27 w 609"/>
                <a:gd name="T9" fmla="*/ 587 h 615"/>
                <a:gd name="T10" fmla="*/ 6 w 609"/>
                <a:gd name="T11" fmla="*/ 560 h 615"/>
                <a:gd name="T12" fmla="*/ 0 w 609"/>
                <a:gd name="T13" fmla="*/ 544 h 615"/>
                <a:gd name="T14" fmla="*/ 0 w 609"/>
                <a:gd name="T15" fmla="*/ 527 h 615"/>
                <a:gd name="T16" fmla="*/ 0 w 609"/>
                <a:gd name="T17" fmla="*/ 87 h 615"/>
                <a:gd name="T18" fmla="*/ 0 w 609"/>
                <a:gd name="T19" fmla="*/ 71 h 615"/>
                <a:gd name="T20" fmla="*/ 6 w 609"/>
                <a:gd name="T21" fmla="*/ 55 h 615"/>
                <a:gd name="T22" fmla="*/ 27 w 609"/>
                <a:gd name="T23" fmla="*/ 28 h 615"/>
                <a:gd name="T24" fmla="*/ 54 w 609"/>
                <a:gd name="T25" fmla="*/ 6 h 615"/>
                <a:gd name="T26" fmla="*/ 71 w 609"/>
                <a:gd name="T27" fmla="*/ 0 h 615"/>
                <a:gd name="T28" fmla="*/ 87 w 609"/>
                <a:gd name="T29" fmla="*/ 0 h 615"/>
                <a:gd name="T30" fmla="*/ 522 w 609"/>
                <a:gd name="T31" fmla="*/ 0 h 615"/>
                <a:gd name="T32" fmla="*/ 538 w 609"/>
                <a:gd name="T33" fmla="*/ 0 h 615"/>
                <a:gd name="T34" fmla="*/ 554 w 609"/>
                <a:gd name="T35" fmla="*/ 6 h 615"/>
                <a:gd name="T36" fmla="*/ 581 w 609"/>
                <a:gd name="T37" fmla="*/ 28 h 615"/>
                <a:gd name="T38" fmla="*/ 603 w 609"/>
                <a:gd name="T39" fmla="*/ 55 h 615"/>
                <a:gd name="T40" fmla="*/ 603 w 609"/>
                <a:gd name="T41" fmla="*/ 71 h 615"/>
                <a:gd name="T42" fmla="*/ 608 w 609"/>
                <a:gd name="T43" fmla="*/ 87 h 615"/>
                <a:gd name="T44" fmla="*/ 608 w 609"/>
                <a:gd name="T45" fmla="*/ 527 h 615"/>
                <a:gd name="T46" fmla="*/ 603 w 609"/>
                <a:gd name="T47" fmla="*/ 544 h 615"/>
                <a:gd name="T48" fmla="*/ 603 w 609"/>
                <a:gd name="T49" fmla="*/ 560 h 615"/>
                <a:gd name="T50" fmla="*/ 581 w 609"/>
                <a:gd name="T51" fmla="*/ 587 h 615"/>
                <a:gd name="T52" fmla="*/ 554 w 609"/>
                <a:gd name="T53" fmla="*/ 608 h 615"/>
                <a:gd name="T54" fmla="*/ 538 w 609"/>
                <a:gd name="T55" fmla="*/ 614 h 615"/>
                <a:gd name="T56" fmla="*/ 522 w 609"/>
                <a:gd name="T57" fmla="*/ 614 h 615"/>
                <a:gd name="T58" fmla="*/ 174 w 609"/>
                <a:gd name="T59" fmla="*/ 440 h 615"/>
                <a:gd name="T60" fmla="*/ 435 w 609"/>
                <a:gd name="T61" fmla="*/ 440 h 615"/>
                <a:gd name="T62" fmla="*/ 435 w 609"/>
                <a:gd name="T63" fmla="*/ 174 h 615"/>
                <a:gd name="T64" fmla="*/ 174 w 609"/>
                <a:gd name="T65" fmla="*/ 174 h 615"/>
                <a:gd name="T66" fmla="*/ 174 w 609"/>
                <a:gd name="T67" fmla="*/ 44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9" h="615">
                  <a:moveTo>
                    <a:pt x="522" y="614"/>
                  </a:moveTo>
                  <a:lnTo>
                    <a:pt x="87" y="614"/>
                  </a:lnTo>
                  <a:lnTo>
                    <a:pt x="71" y="614"/>
                  </a:lnTo>
                  <a:lnTo>
                    <a:pt x="54" y="608"/>
                  </a:lnTo>
                  <a:lnTo>
                    <a:pt x="27" y="587"/>
                  </a:lnTo>
                  <a:lnTo>
                    <a:pt x="6" y="560"/>
                  </a:lnTo>
                  <a:lnTo>
                    <a:pt x="0" y="544"/>
                  </a:lnTo>
                  <a:lnTo>
                    <a:pt x="0" y="527"/>
                  </a:lnTo>
                  <a:lnTo>
                    <a:pt x="0" y="87"/>
                  </a:lnTo>
                  <a:lnTo>
                    <a:pt x="0" y="71"/>
                  </a:lnTo>
                  <a:lnTo>
                    <a:pt x="6" y="55"/>
                  </a:lnTo>
                  <a:lnTo>
                    <a:pt x="27" y="28"/>
                  </a:lnTo>
                  <a:lnTo>
                    <a:pt x="54" y="6"/>
                  </a:lnTo>
                  <a:lnTo>
                    <a:pt x="71" y="0"/>
                  </a:lnTo>
                  <a:lnTo>
                    <a:pt x="87" y="0"/>
                  </a:lnTo>
                  <a:lnTo>
                    <a:pt x="522" y="0"/>
                  </a:lnTo>
                  <a:lnTo>
                    <a:pt x="538" y="0"/>
                  </a:lnTo>
                  <a:lnTo>
                    <a:pt x="554" y="6"/>
                  </a:lnTo>
                  <a:lnTo>
                    <a:pt x="581" y="28"/>
                  </a:lnTo>
                  <a:lnTo>
                    <a:pt x="603" y="55"/>
                  </a:lnTo>
                  <a:lnTo>
                    <a:pt x="603" y="71"/>
                  </a:lnTo>
                  <a:lnTo>
                    <a:pt x="608" y="87"/>
                  </a:lnTo>
                  <a:lnTo>
                    <a:pt x="608" y="527"/>
                  </a:lnTo>
                  <a:lnTo>
                    <a:pt x="603" y="544"/>
                  </a:lnTo>
                  <a:lnTo>
                    <a:pt x="603" y="560"/>
                  </a:lnTo>
                  <a:lnTo>
                    <a:pt x="581" y="587"/>
                  </a:lnTo>
                  <a:lnTo>
                    <a:pt x="554" y="608"/>
                  </a:lnTo>
                  <a:lnTo>
                    <a:pt x="538" y="614"/>
                  </a:lnTo>
                  <a:lnTo>
                    <a:pt x="522" y="614"/>
                  </a:lnTo>
                  <a:close/>
                  <a:moveTo>
                    <a:pt x="174" y="440"/>
                  </a:moveTo>
                  <a:lnTo>
                    <a:pt x="435" y="440"/>
                  </a:lnTo>
                  <a:lnTo>
                    <a:pt x="435" y="174"/>
                  </a:lnTo>
                  <a:lnTo>
                    <a:pt x="174" y="174"/>
                  </a:lnTo>
                  <a:lnTo>
                    <a:pt x="174" y="44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6" name="Freeform 102"/>
            <p:cNvSpPr>
              <a:spLocks noChangeArrowheads="1"/>
            </p:cNvSpPr>
            <p:nvPr/>
          </p:nvSpPr>
          <p:spPr bwMode="auto">
            <a:xfrm>
              <a:off x="9442450" y="5757863"/>
              <a:ext cx="217488" cy="219075"/>
            </a:xfrm>
            <a:custGeom>
              <a:avLst/>
              <a:gdLst>
                <a:gd name="T0" fmla="*/ 522 w 609"/>
                <a:gd name="T1" fmla="*/ 613 h 614"/>
                <a:gd name="T2" fmla="*/ 88 w 609"/>
                <a:gd name="T3" fmla="*/ 613 h 614"/>
                <a:gd name="T4" fmla="*/ 71 w 609"/>
                <a:gd name="T5" fmla="*/ 608 h 614"/>
                <a:gd name="T6" fmla="*/ 55 w 609"/>
                <a:gd name="T7" fmla="*/ 602 h 614"/>
                <a:gd name="T8" fmla="*/ 28 w 609"/>
                <a:gd name="T9" fmla="*/ 586 h 614"/>
                <a:gd name="T10" fmla="*/ 6 w 609"/>
                <a:gd name="T11" fmla="*/ 559 h 614"/>
                <a:gd name="T12" fmla="*/ 0 w 609"/>
                <a:gd name="T13" fmla="*/ 543 h 614"/>
                <a:gd name="T14" fmla="*/ 0 w 609"/>
                <a:gd name="T15" fmla="*/ 527 h 614"/>
                <a:gd name="T16" fmla="*/ 0 w 609"/>
                <a:gd name="T17" fmla="*/ 86 h 614"/>
                <a:gd name="T18" fmla="*/ 0 w 609"/>
                <a:gd name="T19" fmla="*/ 65 h 614"/>
                <a:gd name="T20" fmla="*/ 6 w 609"/>
                <a:gd name="T21" fmla="*/ 48 h 614"/>
                <a:gd name="T22" fmla="*/ 28 w 609"/>
                <a:gd name="T23" fmla="*/ 21 h 614"/>
                <a:gd name="T24" fmla="*/ 55 w 609"/>
                <a:gd name="T25" fmla="*/ 5 h 614"/>
                <a:gd name="T26" fmla="*/ 71 w 609"/>
                <a:gd name="T27" fmla="*/ 0 h 614"/>
                <a:gd name="T28" fmla="*/ 88 w 609"/>
                <a:gd name="T29" fmla="*/ 0 h 614"/>
                <a:gd name="T30" fmla="*/ 522 w 609"/>
                <a:gd name="T31" fmla="*/ 0 h 614"/>
                <a:gd name="T32" fmla="*/ 538 w 609"/>
                <a:gd name="T33" fmla="*/ 0 h 614"/>
                <a:gd name="T34" fmla="*/ 554 w 609"/>
                <a:gd name="T35" fmla="*/ 5 h 614"/>
                <a:gd name="T36" fmla="*/ 581 w 609"/>
                <a:gd name="T37" fmla="*/ 21 h 614"/>
                <a:gd name="T38" fmla="*/ 598 w 609"/>
                <a:gd name="T39" fmla="*/ 48 h 614"/>
                <a:gd name="T40" fmla="*/ 603 w 609"/>
                <a:gd name="T41" fmla="*/ 65 h 614"/>
                <a:gd name="T42" fmla="*/ 608 w 609"/>
                <a:gd name="T43" fmla="*/ 86 h 614"/>
                <a:gd name="T44" fmla="*/ 608 w 609"/>
                <a:gd name="T45" fmla="*/ 527 h 614"/>
                <a:gd name="T46" fmla="*/ 603 w 609"/>
                <a:gd name="T47" fmla="*/ 543 h 614"/>
                <a:gd name="T48" fmla="*/ 598 w 609"/>
                <a:gd name="T49" fmla="*/ 559 h 614"/>
                <a:gd name="T50" fmla="*/ 581 w 609"/>
                <a:gd name="T51" fmla="*/ 586 h 614"/>
                <a:gd name="T52" fmla="*/ 554 w 609"/>
                <a:gd name="T53" fmla="*/ 602 h 614"/>
                <a:gd name="T54" fmla="*/ 538 w 609"/>
                <a:gd name="T55" fmla="*/ 608 h 614"/>
                <a:gd name="T56" fmla="*/ 522 w 609"/>
                <a:gd name="T57" fmla="*/ 613 h 614"/>
                <a:gd name="T58" fmla="*/ 174 w 609"/>
                <a:gd name="T59" fmla="*/ 440 h 614"/>
                <a:gd name="T60" fmla="*/ 435 w 609"/>
                <a:gd name="T61" fmla="*/ 440 h 614"/>
                <a:gd name="T62" fmla="*/ 435 w 609"/>
                <a:gd name="T63" fmla="*/ 173 h 614"/>
                <a:gd name="T64" fmla="*/ 174 w 609"/>
                <a:gd name="T65" fmla="*/ 173 h 614"/>
                <a:gd name="T66" fmla="*/ 174 w 609"/>
                <a:gd name="T67" fmla="*/ 44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9" h="614">
                  <a:moveTo>
                    <a:pt x="522" y="613"/>
                  </a:moveTo>
                  <a:lnTo>
                    <a:pt x="88" y="613"/>
                  </a:lnTo>
                  <a:lnTo>
                    <a:pt x="71" y="608"/>
                  </a:lnTo>
                  <a:lnTo>
                    <a:pt x="55" y="602"/>
                  </a:lnTo>
                  <a:lnTo>
                    <a:pt x="28" y="586"/>
                  </a:lnTo>
                  <a:lnTo>
                    <a:pt x="6" y="559"/>
                  </a:lnTo>
                  <a:lnTo>
                    <a:pt x="0" y="543"/>
                  </a:lnTo>
                  <a:lnTo>
                    <a:pt x="0" y="527"/>
                  </a:lnTo>
                  <a:lnTo>
                    <a:pt x="0" y="86"/>
                  </a:lnTo>
                  <a:lnTo>
                    <a:pt x="0" y="65"/>
                  </a:lnTo>
                  <a:lnTo>
                    <a:pt x="6" y="48"/>
                  </a:lnTo>
                  <a:lnTo>
                    <a:pt x="28" y="21"/>
                  </a:lnTo>
                  <a:lnTo>
                    <a:pt x="55" y="5"/>
                  </a:lnTo>
                  <a:lnTo>
                    <a:pt x="71" y="0"/>
                  </a:lnTo>
                  <a:lnTo>
                    <a:pt x="88" y="0"/>
                  </a:lnTo>
                  <a:lnTo>
                    <a:pt x="522" y="0"/>
                  </a:lnTo>
                  <a:lnTo>
                    <a:pt x="538" y="0"/>
                  </a:lnTo>
                  <a:lnTo>
                    <a:pt x="554" y="5"/>
                  </a:lnTo>
                  <a:lnTo>
                    <a:pt x="581" y="21"/>
                  </a:lnTo>
                  <a:lnTo>
                    <a:pt x="598" y="48"/>
                  </a:lnTo>
                  <a:lnTo>
                    <a:pt x="603" y="65"/>
                  </a:lnTo>
                  <a:lnTo>
                    <a:pt x="608" y="86"/>
                  </a:lnTo>
                  <a:lnTo>
                    <a:pt x="608" y="527"/>
                  </a:lnTo>
                  <a:lnTo>
                    <a:pt x="603" y="543"/>
                  </a:lnTo>
                  <a:lnTo>
                    <a:pt x="598" y="559"/>
                  </a:lnTo>
                  <a:lnTo>
                    <a:pt x="581" y="586"/>
                  </a:lnTo>
                  <a:lnTo>
                    <a:pt x="554" y="602"/>
                  </a:lnTo>
                  <a:lnTo>
                    <a:pt x="538" y="608"/>
                  </a:lnTo>
                  <a:lnTo>
                    <a:pt x="522" y="613"/>
                  </a:lnTo>
                  <a:close/>
                  <a:moveTo>
                    <a:pt x="174" y="440"/>
                  </a:moveTo>
                  <a:lnTo>
                    <a:pt x="435" y="440"/>
                  </a:lnTo>
                  <a:lnTo>
                    <a:pt x="435" y="173"/>
                  </a:lnTo>
                  <a:lnTo>
                    <a:pt x="174" y="173"/>
                  </a:lnTo>
                  <a:lnTo>
                    <a:pt x="174" y="44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7" name="Freeform 103"/>
            <p:cNvSpPr>
              <a:spLocks noChangeArrowheads="1"/>
            </p:cNvSpPr>
            <p:nvPr/>
          </p:nvSpPr>
          <p:spPr bwMode="auto">
            <a:xfrm>
              <a:off x="10999788" y="4273550"/>
              <a:ext cx="217488" cy="219075"/>
            </a:xfrm>
            <a:custGeom>
              <a:avLst/>
              <a:gdLst>
                <a:gd name="T0" fmla="*/ 522 w 609"/>
                <a:gd name="T1" fmla="*/ 613 h 614"/>
                <a:gd name="T2" fmla="*/ 87 w 609"/>
                <a:gd name="T3" fmla="*/ 613 h 614"/>
                <a:gd name="T4" fmla="*/ 71 w 609"/>
                <a:gd name="T5" fmla="*/ 613 h 614"/>
                <a:gd name="T6" fmla="*/ 54 w 609"/>
                <a:gd name="T7" fmla="*/ 608 h 614"/>
                <a:gd name="T8" fmla="*/ 27 w 609"/>
                <a:gd name="T9" fmla="*/ 586 h 614"/>
                <a:gd name="T10" fmla="*/ 6 w 609"/>
                <a:gd name="T11" fmla="*/ 559 h 614"/>
                <a:gd name="T12" fmla="*/ 0 w 609"/>
                <a:gd name="T13" fmla="*/ 543 h 614"/>
                <a:gd name="T14" fmla="*/ 0 w 609"/>
                <a:gd name="T15" fmla="*/ 527 h 614"/>
                <a:gd name="T16" fmla="*/ 0 w 609"/>
                <a:gd name="T17" fmla="*/ 86 h 614"/>
                <a:gd name="T18" fmla="*/ 0 w 609"/>
                <a:gd name="T19" fmla="*/ 70 h 614"/>
                <a:gd name="T20" fmla="*/ 6 w 609"/>
                <a:gd name="T21" fmla="*/ 54 h 614"/>
                <a:gd name="T22" fmla="*/ 27 w 609"/>
                <a:gd name="T23" fmla="*/ 27 h 614"/>
                <a:gd name="T24" fmla="*/ 54 w 609"/>
                <a:gd name="T25" fmla="*/ 5 h 614"/>
                <a:gd name="T26" fmla="*/ 71 w 609"/>
                <a:gd name="T27" fmla="*/ 0 h 614"/>
                <a:gd name="T28" fmla="*/ 87 w 609"/>
                <a:gd name="T29" fmla="*/ 0 h 614"/>
                <a:gd name="T30" fmla="*/ 522 w 609"/>
                <a:gd name="T31" fmla="*/ 0 h 614"/>
                <a:gd name="T32" fmla="*/ 538 w 609"/>
                <a:gd name="T33" fmla="*/ 0 h 614"/>
                <a:gd name="T34" fmla="*/ 554 w 609"/>
                <a:gd name="T35" fmla="*/ 5 h 614"/>
                <a:gd name="T36" fmla="*/ 581 w 609"/>
                <a:gd name="T37" fmla="*/ 27 h 614"/>
                <a:gd name="T38" fmla="*/ 597 w 609"/>
                <a:gd name="T39" fmla="*/ 54 h 614"/>
                <a:gd name="T40" fmla="*/ 603 w 609"/>
                <a:gd name="T41" fmla="*/ 70 h 614"/>
                <a:gd name="T42" fmla="*/ 608 w 609"/>
                <a:gd name="T43" fmla="*/ 86 h 614"/>
                <a:gd name="T44" fmla="*/ 608 w 609"/>
                <a:gd name="T45" fmla="*/ 527 h 614"/>
                <a:gd name="T46" fmla="*/ 603 w 609"/>
                <a:gd name="T47" fmla="*/ 543 h 614"/>
                <a:gd name="T48" fmla="*/ 597 w 609"/>
                <a:gd name="T49" fmla="*/ 559 h 614"/>
                <a:gd name="T50" fmla="*/ 581 w 609"/>
                <a:gd name="T51" fmla="*/ 586 h 614"/>
                <a:gd name="T52" fmla="*/ 554 w 609"/>
                <a:gd name="T53" fmla="*/ 608 h 614"/>
                <a:gd name="T54" fmla="*/ 538 w 609"/>
                <a:gd name="T55" fmla="*/ 613 h 614"/>
                <a:gd name="T56" fmla="*/ 522 w 609"/>
                <a:gd name="T57" fmla="*/ 613 h 614"/>
                <a:gd name="T58" fmla="*/ 174 w 609"/>
                <a:gd name="T59" fmla="*/ 439 h 614"/>
                <a:gd name="T60" fmla="*/ 435 w 609"/>
                <a:gd name="T61" fmla="*/ 439 h 614"/>
                <a:gd name="T62" fmla="*/ 435 w 609"/>
                <a:gd name="T63" fmla="*/ 173 h 614"/>
                <a:gd name="T64" fmla="*/ 174 w 609"/>
                <a:gd name="T65" fmla="*/ 173 h 614"/>
                <a:gd name="T66" fmla="*/ 174 w 609"/>
                <a:gd name="T67" fmla="*/ 439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9" h="614">
                  <a:moveTo>
                    <a:pt x="522" y="613"/>
                  </a:moveTo>
                  <a:lnTo>
                    <a:pt x="87" y="613"/>
                  </a:lnTo>
                  <a:lnTo>
                    <a:pt x="71" y="613"/>
                  </a:lnTo>
                  <a:lnTo>
                    <a:pt x="54" y="608"/>
                  </a:lnTo>
                  <a:lnTo>
                    <a:pt x="27" y="586"/>
                  </a:lnTo>
                  <a:lnTo>
                    <a:pt x="6" y="559"/>
                  </a:lnTo>
                  <a:lnTo>
                    <a:pt x="0" y="543"/>
                  </a:lnTo>
                  <a:lnTo>
                    <a:pt x="0" y="527"/>
                  </a:lnTo>
                  <a:lnTo>
                    <a:pt x="0" y="86"/>
                  </a:lnTo>
                  <a:lnTo>
                    <a:pt x="0" y="70"/>
                  </a:lnTo>
                  <a:lnTo>
                    <a:pt x="6" y="54"/>
                  </a:lnTo>
                  <a:lnTo>
                    <a:pt x="27" y="27"/>
                  </a:lnTo>
                  <a:lnTo>
                    <a:pt x="54" y="5"/>
                  </a:lnTo>
                  <a:lnTo>
                    <a:pt x="71" y="0"/>
                  </a:lnTo>
                  <a:lnTo>
                    <a:pt x="87" y="0"/>
                  </a:lnTo>
                  <a:lnTo>
                    <a:pt x="522" y="0"/>
                  </a:lnTo>
                  <a:lnTo>
                    <a:pt x="538" y="0"/>
                  </a:lnTo>
                  <a:lnTo>
                    <a:pt x="554" y="5"/>
                  </a:lnTo>
                  <a:lnTo>
                    <a:pt x="581" y="27"/>
                  </a:lnTo>
                  <a:lnTo>
                    <a:pt x="597" y="54"/>
                  </a:lnTo>
                  <a:lnTo>
                    <a:pt x="603" y="70"/>
                  </a:lnTo>
                  <a:lnTo>
                    <a:pt x="608" y="86"/>
                  </a:lnTo>
                  <a:lnTo>
                    <a:pt x="608" y="527"/>
                  </a:lnTo>
                  <a:lnTo>
                    <a:pt x="603" y="543"/>
                  </a:lnTo>
                  <a:lnTo>
                    <a:pt x="597" y="559"/>
                  </a:lnTo>
                  <a:lnTo>
                    <a:pt x="581" y="586"/>
                  </a:lnTo>
                  <a:lnTo>
                    <a:pt x="554" y="608"/>
                  </a:lnTo>
                  <a:lnTo>
                    <a:pt x="538" y="613"/>
                  </a:lnTo>
                  <a:lnTo>
                    <a:pt x="522" y="613"/>
                  </a:lnTo>
                  <a:close/>
                  <a:moveTo>
                    <a:pt x="174" y="439"/>
                  </a:moveTo>
                  <a:lnTo>
                    <a:pt x="435" y="439"/>
                  </a:lnTo>
                  <a:lnTo>
                    <a:pt x="435" y="173"/>
                  </a:lnTo>
                  <a:lnTo>
                    <a:pt x="174" y="173"/>
                  </a:lnTo>
                  <a:lnTo>
                    <a:pt x="174" y="43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8" name="Freeform 104"/>
            <p:cNvSpPr>
              <a:spLocks noChangeArrowheads="1"/>
            </p:cNvSpPr>
            <p:nvPr/>
          </p:nvSpPr>
          <p:spPr bwMode="auto">
            <a:xfrm>
              <a:off x="8509000" y="6242050"/>
              <a:ext cx="371475" cy="215900"/>
            </a:xfrm>
            <a:custGeom>
              <a:avLst/>
              <a:gdLst>
                <a:gd name="T0" fmla="*/ 515 w 1038"/>
                <a:gd name="T1" fmla="*/ 603 h 604"/>
                <a:gd name="T2" fmla="*/ 483 w 1038"/>
                <a:gd name="T3" fmla="*/ 598 h 604"/>
                <a:gd name="T4" fmla="*/ 472 w 1038"/>
                <a:gd name="T5" fmla="*/ 593 h 604"/>
                <a:gd name="T6" fmla="*/ 456 w 1038"/>
                <a:gd name="T7" fmla="*/ 581 h 604"/>
                <a:gd name="T8" fmla="*/ 21 w 1038"/>
                <a:gd name="T9" fmla="*/ 147 h 604"/>
                <a:gd name="T10" fmla="*/ 10 w 1038"/>
                <a:gd name="T11" fmla="*/ 125 h 604"/>
                <a:gd name="T12" fmla="*/ 0 w 1038"/>
                <a:gd name="T13" fmla="*/ 104 h 604"/>
                <a:gd name="T14" fmla="*/ 0 w 1038"/>
                <a:gd name="T15" fmla="*/ 77 h 604"/>
                <a:gd name="T16" fmla="*/ 5 w 1038"/>
                <a:gd name="T17" fmla="*/ 54 h 604"/>
                <a:gd name="T18" fmla="*/ 16 w 1038"/>
                <a:gd name="T19" fmla="*/ 27 h 604"/>
                <a:gd name="T20" fmla="*/ 38 w 1038"/>
                <a:gd name="T21" fmla="*/ 11 h 604"/>
                <a:gd name="T22" fmla="*/ 59 w 1038"/>
                <a:gd name="T23" fmla="*/ 0 h 604"/>
                <a:gd name="T24" fmla="*/ 87 w 1038"/>
                <a:gd name="T25" fmla="*/ 0 h 604"/>
                <a:gd name="T26" fmla="*/ 950 w 1038"/>
                <a:gd name="T27" fmla="*/ 0 h 604"/>
                <a:gd name="T28" fmla="*/ 977 w 1038"/>
                <a:gd name="T29" fmla="*/ 0 h 604"/>
                <a:gd name="T30" fmla="*/ 999 w 1038"/>
                <a:gd name="T31" fmla="*/ 11 h 604"/>
                <a:gd name="T32" fmla="*/ 1020 w 1038"/>
                <a:gd name="T33" fmla="*/ 27 h 604"/>
                <a:gd name="T34" fmla="*/ 1031 w 1038"/>
                <a:gd name="T35" fmla="*/ 54 h 604"/>
                <a:gd name="T36" fmla="*/ 1037 w 1038"/>
                <a:gd name="T37" fmla="*/ 77 h 604"/>
                <a:gd name="T38" fmla="*/ 1037 w 1038"/>
                <a:gd name="T39" fmla="*/ 104 h 604"/>
                <a:gd name="T40" fmla="*/ 1026 w 1038"/>
                <a:gd name="T41" fmla="*/ 125 h 604"/>
                <a:gd name="T42" fmla="*/ 1015 w 1038"/>
                <a:gd name="T43" fmla="*/ 147 h 604"/>
                <a:gd name="T44" fmla="*/ 581 w 1038"/>
                <a:gd name="T45" fmla="*/ 581 h 604"/>
                <a:gd name="T46" fmla="*/ 564 w 1038"/>
                <a:gd name="T47" fmla="*/ 593 h 604"/>
                <a:gd name="T48" fmla="*/ 554 w 1038"/>
                <a:gd name="T49" fmla="*/ 598 h 604"/>
                <a:gd name="T50" fmla="*/ 515 w 1038"/>
                <a:gd name="T51" fmla="*/ 603 h 604"/>
                <a:gd name="T52" fmla="*/ 298 w 1038"/>
                <a:gd name="T53" fmla="*/ 174 h 604"/>
                <a:gd name="T54" fmla="*/ 515 w 1038"/>
                <a:gd name="T55" fmla="*/ 397 h 604"/>
                <a:gd name="T56" fmla="*/ 738 w 1038"/>
                <a:gd name="T57" fmla="*/ 174 h 604"/>
                <a:gd name="T58" fmla="*/ 298 w 1038"/>
                <a:gd name="T59"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38" h="604">
                  <a:moveTo>
                    <a:pt x="515" y="603"/>
                  </a:moveTo>
                  <a:lnTo>
                    <a:pt x="483" y="598"/>
                  </a:lnTo>
                  <a:lnTo>
                    <a:pt x="472" y="593"/>
                  </a:lnTo>
                  <a:lnTo>
                    <a:pt x="456" y="581"/>
                  </a:lnTo>
                  <a:lnTo>
                    <a:pt x="21" y="147"/>
                  </a:lnTo>
                  <a:lnTo>
                    <a:pt x="10" y="125"/>
                  </a:lnTo>
                  <a:lnTo>
                    <a:pt x="0" y="104"/>
                  </a:lnTo>
                  <a:lnTo>
                    <a:pt x="0" y="77"/>
                  </a:lnTo>
                  <a:lnTo>
                    <a:pt x="5" y="54"/>
                  </a:lnTo>
                  <a:lnTo>
                    <a:pt x="16" y="27"/>
                  </a:lnTo>
                  <a:lnTo>
                    <a:pt x="38" y="11"/>
                  </a:lnTo>
                  <a:lnTo>
                    <a:pt x="59" y="0"/>
                  </a:lnTo>
                  <a:lnTo>
                    <a:pt x="87" y="0"/>
                  </a:lnTo>
                  <a:lnTo>
                    <a:pt x="950" y="0"/>
                  </a:lnTo>
                  <a:lnTo>
                    <a:pt x="977" y="0"/>
                  </a:lnTo>
                  <a:lnTo>
                    <a:pt x="999" y="11"/>
                  </a:lnTo>
                  <a:lnTo>
                    <a:pt x="1020" y="27"/>
                  </a:lnTo>
                  <a:lnTo>
                    <a:pt x="1031" y="54"/>
                  </a:lnTo>
                  <a:lnTo>
                    <a:pt x="1037" y="77"/>
                  </a:lnTo>
                  <a:lnTo>
                    <a:pt x="1037" y="104"/>
                  </a:lnTo>
                  <a:lnTo>
                    <a:pt x="1026" y="125"/>
                  </a:lnTo>
                  <a:lnTo>
                    <a:pt x="1015" y="147"/>
                  </a:lnTo>
                  <a:lnTo>
                    <a:pt x="581" y="581"/>
                  </a:lnTo>
                  <a:lnTo>
                    <a:pt x="564" y="593"/>
                  </a:lnTo>
                  <a:lnTo>
                    <a:pt x="554" y="598"/>
                  </a:lnTo>
                  <a:lnTo>
                    <a:pt x="515" y="603"/>
                  </a:lnTo>
                  <a:close/>
                  <a:moveTo>
                    <a:pt x="298" y="174"/>
                  </a:moveTo>
                  <a:lnTo>
                    <a:pt x="515" y="397"/>
                  </a:lnTo>
                  <a:lnTo>
                    <a:pt x="738" y="174"/>
                  </a:lnTo>
                  <a:lnTo>
                    <a:pt x="298" y="1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9" name="Freeform 113"/>
            <p:cNvSpPr>
              <a:spLocks noChangeArrowheads="1"/>
            </p:cNvSpPr>
            <p:nvPr/>
          </p:nvSpPr>
          <p:spPr bwMode="auto">
            <a:xfrm>
              <a:off x="7577137" y="6556375"/>
              <a:ext cx="61913" cy="301625"/>
            </a:xfrm>
            <a:custGeom>
              <a:avLst/>
              <a:gdLst>
                <a:gd name="T0" fmla="*/ 173 w 174"/>
                <a:gd name="T1" fmla="*/ 1646 h 1647"/>
                <a:gd name="T2" fmla="*/ 0 w 174"/>
                <a:gd name="T3" fmla="*/ 1646 h 1647"/>
                <a:gd name="T4" fmla="*/ 0 w 174"/>
                <a:gd name="T5" fmla="*/ 0 h 1647"/>
                <a:gd name="T6" fmla="*/ 173 w 174"/>
                <a:gd name="T7" fmla="*/ 0 h 1647"/>
                <a:gd name="T8" fmla="*/ 173 w 174"/>
                <a:gd name="T9" fmla="*/ 1646 h 1647"/>
              </a:gdLst>
              <a:ahLst/>
              <a:cxnLst>
                <a:cxn ang="0">
                  <a:pos x="T0" y="T1"/>
                </a:cxn>
                <a:cxn ang="0">
                  <a:pos x="T2" y="T3"/>
                </a:cxn>
                <a:cxn ang="0">
                  <a:pos x="T4" y="T5"/>
                </a:cxn>
                <a:cxn ang="0">
                  <a:pos x="T6" y="T7"/>
                </a:cxn>
                <a:cxn ang="0">
                  <a:pos x="T8" y="T9"/>
                </a:cxn>
              </a:cxnLst>
              <a:rect l="0" t="0" r="r" b="b"/>
              <a:pathLst>
                <a:path w="174" h="1647">
                  <a:moveTo>
                    <a:pt x="173" y="1646"/>
                  </a:moveTo>
                  <a:lnTo>
                    <a:pt x="0" y="1646"/>
                  </a:lnTo>
                  <a:lnTo>
                    <a:pt x="0" y="0"/>
                  </a:lnTo>
                  <a:lnTo>
                    <a:pt x="173" y="0"/>
                  </a:lnTo>
                  <a:lnTo>
                    <a:pt x="173" y="164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0" name="Freeform 114"/>
            <p:cNvSpPr>
              <a:spLocks noChangeArrowheads="1"/>
            </p:cNvSpPr>
            <p:nvPr/>
          </p:nvSpPr>
          <p:spPr bwMode="auto">
            <a:xfrm>
              <a:off x="8570913" y="5899150"/>
              <a:ext cx="90488" cy="217487"/>
            </a:xfrm>
            <a:custGeom>
              <a:avLst/>
              <a:gdLst>
                <a:gd name="T0" fmla="*/ 131 w 257"/>
                <a:gd name="T1" fmla="*/ 434 h 609"/>
                <a:gd name="T2" fmla="*/ 131 w 257"/>
                <a:gd name="T3" fmla="*/ 434 h 609"/>
                <a:gd name="T4" fmla="*/ 104 w 257"/>
                <a:gd name="T5" fmla="*/ 429 h 609"/>
                <a:gd name="T6" fmla="*/ 77 w 257"/>
                <a:gd name="T7" fmla="*/ 423 h 609"/>
                <a:gd name="T8" fmla="*/ 54 w 257"/>
                <a:gd name="T9" fmla="*/ 413 h 609"/>
                <a:gd name="T10" fmla="*/ 38 w 257"/>
                <a:gd name="T11" fmla="*/ 396 h 609"/>
                <a:gd name="T12" fmla="*/ 22 w 257"/>
                <a:gd name="T13" fmla="*/ 375 h 609"/>
                <a:gd name="T14" fmla="*/ 11 w 257"/>
                <a:gd name="T15" fmla="*/ 353 h 609"/>
                <a:gd name="T16" fmla="*/ 0 w 257"/>
                <a:gd name="T17" fmla="*/ 331 h 609"/>
                <a:gd name="T18" fmla="*/ 0 w 257"/>
                <a:gd name="T19" fmla="*/ 304 h 609"/>
                <a:gd name="T20" fmla="*/ 0 w 257"/>
                <a:gd name="T21" fmla="*/ 304 h 609"/>
                <a:gd name="T22" fmla="*/ 0 w 257"/>
                <a:gd name="T23" fmla="*/ 277 h 609"/>
                <a:gd name="T24" fmla="*/ 11 w 257"/>
                <a:gd name="T25" fmla="*/ 255 h 609"/>
                <a:gd name="T26" fmla="*/ 22 w 257"/>
                <a:gd name="T27" fmla="*/ 233 h 609"/>
                <a:gd name="T28" fmla="*/ 38 w 257"/>
                <a:gd name="T29" fmla="*/ 211 h 609"/>
                <a:gd name="T30" fmla="*/ 54 w 257"/>
                <a:gd name="T31" fmla="*/ 195 h 609"/>
                <a:gd name="T32" fmla="*/ 77 w 257"/>
                <a:gd name="T33" fmla="*/ 184 h 609"/>
                <a:gd name="T34" fmla="*/ 104 w 257"/>
                <a:gd name="T35" fmla="*/ 173 h 609"/>
                <a:gd name="T36" fmla="*/ 131 w 257"/>
                <a:gd name="T37" fmla="*/ 173 h 609"/>
                <a:gd name="T38" fmla="*/ 131 w 257"/>
                <a:gd name="T39" fmla="*/ 173 h 609"/>
                <a:gd name="T40" fmla="*/ 152 w 257"/>
                <a:gd name="T41" fmla="*/ 173 h 609"/>
                <a:gd name="T42" fmla="*/ 179 w 257"/>
                <a:gd name="T43" fmla="*/ 184 h 609"/>
                <a:gd name="T44" fmla="*/ 201 w 257"/>
                <a:gd name="T45" fmla="*/ 195 h 609"/>
                <a:gd name="T46" fmla="*/ 218 w 257"/>
                <a:gd name="T47" fmla="*/ 211 h 609"/>
                <a:gd name="T48" fmla="*/ 234 w 257"/>
                <a:gd name="T49" fmla="*/ 233 h 609"/>
                <a:gd name="T50" fmla="*/ 250 w 257"/>
                <a:gd name="T51" fmla="*/ 255 h 609"/>
                <a:gd name="T52" fmla="*/ 256 w 257"/>
                <a:gd name="T53" fmla="*/ 277 h 609"/>
                <a:gd name="T54" fmla="*/ 256 w 257"/>
                <a:gd name="T55" fmla="*/ 304 h 609"/>
                <a:gd name="T56" fmla="*/ 256 w 257"/>
                <a:gd name="T57" fmla="*/ 27 h 609"/>
                <a:gd name="T58" fmla="*/ 256 w 257"/>
                <a:gd name="T59" fmla="*/ 27 h 609"/>
                <a:gd name="T60" fmla="*/ 229 w 257"/>
                <a:gd name="T61" fmla="*/ 16 h 609"/>
                <a:gd name="T62" fmla="*/ 196 w 257"/>
                <a:gd name="T63" fmla="*/ 5 h 609"/>
                <a:gd name="T64" fmla="*/ 163 w 257"/>
                <a:gd name="T65" fmla="*/ 0 h 609"/>
                <a:gd name="T66" fmla="*/ 131 w 257"/>
                <a:gd name="T67" fmla="*/ 0 h 609"/>
                <a:gd name="T68" fmla="*/ 131 w 257"/>
                <a:gd name="T69" fmla="*/ 0 h 609"/>
                <a:gd name="T70" fmla="*/ 93 w 257"/>
                <a:gd name="T71" fmla="*/ 0 h 609"/>
                <a:gd name="T72" fmla="*/ 60 w 257"/>
                <a:gd name="T73" fmla="*/ 5 h 609"/>
                <a:gd name="T74" fmla="*/ 27 w 257"/>
                <a:gd name="T75" fmla="*/ 16 h 609"/>
                <a:gd name="T76" fmla="*/ 0 w 257"/>
                <a:gd name="T77" fmla="*/ 27 h 609"/>
                <a:gd name="T78" fmla="*/ 0 w 257"/>
                <a:gd name="T79" fmla="*/ 575 h 609"/>
                <a:gd name="T80" fmla="*/ 0 w 257"/>
                <a:gd name="T81" fmla="*/ 575 h 609"/>
                <a:gd name="T82" fmla="*/ 27 w 257"/>
                <a:gd name="T83" fmla="*/ 592 h 609"/>
                <a:gd name="T84" fmla="*/ 60 w 257"/>
                <a:gd name="T85" fmla="*/ 597 h 609"/>
                <a:gd name="T86" fmla="*/ 93 w 257"/>
                <a:gd name="T87" fmla="*/ 602 h 609"/>
                <a:gd name="T88" fmla="*/ 131 w 257"/>
                <a:gd name="T89" fmla="*/ 608 h 609"/>
                <a:gd name="T90" fmla="*/ 131 w 257"/>
                <a:gd name="T91" fmla="*/ 608 h 609"/>
                <a:gd name="T92" fmla="*/ 163 w 257"/>
                <a:gd name="T93" fmla="*/ 602 h 609"/>
                <a:gd name="T94" fmla="*/ 196 w 257"/>
                <a:gd name="T95" fmla="*/ 597 h 609"/>
                <a:gd name="T96" fmla="*/ 229 w 257"/>
                <a:gd name="T97" fmla="*/ 592 h 609"/>
                <a:gd name="T98" fmla="*/ 256 w 257"/>
                <a:gd name="T99" fmla="*/ 575 h 609"/>
                <a:gd name="T100" fmla="*/ 256 w 257"/>
                <a:gd name="T101" fmla="*/ 304 h 609"/>
                <a:gd name="T102" fmla="*/ 256 w 257"/>
                <a:gd name="T103" fmla="*/ 304 h 609"/>
                <a:gd name="T104" fmla="*/ 256 w 257"/>
                <a:gd name="T105" fmla="*/ 331 h 609"/>
                <a:gd name="T106" fmla="*/ 250 w 257"/>
                <a:gd name="T107" fmla="*/ 353 h 609"/>
                <a:gd name="T108" fmla="*/ 234 w 257"/>
                <a:gd name="T109" fmla="*/ 375 h 609"/>
                <a:gd name="T110" fmla="*/ 218 w 257"/>
                <a:gd name="T111" fmla="*/ 396 h 609"/>
                <a:gd name="T112" fmla="*/ 201 w 257"/>
                <a:gd name="T113" fmla="*/ 413 h 609"/>
                <a:gd name="T114" fmla="*/ 179 w 257"/>
                <a:gd name="T115" fmla="*/ 423 h 609"/>
                <a:gd name="T116" fmla="*/ 152 w 257"/>
                <a:gd name="T117" fmla="*/ 429 h 609"/>
                <a:gd name="T118" fmla="*/ 131 w 257"/>
                <a:gd name="T119" fmla="*/ 43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7" h="609">
                  <a:moveTo>
                    <a:pt x="131" y="434"/>
                  </a:moveTo>
                  <a:lnTo>
                    <a:pt x="131" y="434"/>
                  </a:lnTo>
                  <a:lnTo>
                    <a:pt x="104" y="429"/>
                  </a:lnTo>
                  <a:lnTo>
                    <a:pt x="77" y="423"/>
                  </a:lnTo>
                  <a:lnTo>
                    <a:pt x="54" y="413"/>
                  </a:lnTo>
                  <a:lnTo>
                    <a:pt x="38" y="396"/>
                  </a:lnTo>
                  <a:lnTo>
                    <a:pt x="22" y="375"/>
                  </a:lnTo>
                  <a:lnTo>
                    <a:pt x="11" y="353"/>
                  </a:lnTo>
                  <a:lnTo>
                    <a:pt x="0" y="331"/>
                  </a:lnTo>
                  <a:lnTo>
                    <a:pt x="0" y="304"/>
                  </a:lnTo>
                  <a:lnTo>
                    <a:pt x="0" y="304"/>
                  </a:lnTo>
                  <a:lnTo>
                    <a:pt x="0" y="277"/>
                  </a:lnTo>
                  <a:lnTo>
                    <a:pt x="11" y="255"/>
                  </a:lnTo>
                  <a:lnTo>
                    <a:pt x="22" y="233"/>
                  </a:lnTo>
                  <a:lnTo>
                    <a:pt x="38" y="211"/>
                  </a:lnTo>
                  <a:lnTo>
                    <a:pt x="54" y="195"/>
                  </a:lnTo>
                  <a:lnTo>
                    <a:pt x="77" y="184"/>
                  </a:lnTo>
                  <a:lnTo>
                    <a:pt x="104" y="173"/>
                  </a:lnTo>
                  <a:lnTo>
                    <a:pt x="131" y="173"/>
                  </a:lnTo>
                  <a:lnTo>
                    <a:pt x="131" y="173"/>
                  </a:lnTo>
                  <a:lnTo>
                    <a:pt x="152" y="173"/>
                  </a:lnTo>
                  <a:lnTo>
                    <a:pt x="179" y="184"/>
                  </a:lnTo>
                  <a:lnTo>
                    <a:pt x="201" y="195"/>
                  </a:lnTo>
                  <a:lnTo>
                    <a:pt x="218" y="211"/>
                  </a:lnTo>
                  <a:lnTo>
                    <a:pt x="234" y="233"/>
                  </a:lnTo>
                  <a:lnTo>
                    <a:pt x="250" y="255"/>
                  </a:lnTo>
                  <a:lnTo>
                    <a:pt x="256" y="277"/>
                  </a:lnTo>
                  <a:lnTo>
                    <a:pt x="256" y="304"/>
                  </a:lnTo>
                  <a:lnTo>
                    <a:pt x="256" y="27"/>
                  </a:lnTo>
                  <a:lnTo>
                    <a:pt x="256" y="27"/>
                  </a:lnTo>
                  <a:lnTo>
                    <a:pt x="229" y="16"/>
                  </a:lnTo>
                  <a:lnTo>
                    <a:pt x="196" y="5"/>
                  </a:lnTo>
                  <a:lnTo>
                    <a:pt x="163" y="0"/>
                  </a:lnTo>
                  <a:lnTo>
                    <a:pt x="131" y="0"/>
                  </a:lnTo>
                  <a:lnTo>
                    <a:pt x="131" y="0"/>
                  </a:lnTo>
                  <a:lnTo>
                    <a:pt x="93" y="0"/>
                  </a:lnTo>
                  <a:lnTo>
                    <a:pt x="60" y="5"/>
                  </a:lnTo>
                  <a:lnTo>
                    <a:pt x="27" y="16"/>
                  </a:lnTo>
                  <a:lnTo>
                    <a:pt x="0" y="27"/>
                  </a:lnTo>
                  <a:lnTo>
                    <a:pt x="0" y="575"/>
                  </a:lnTo>
                  <a:lnTo>
                    <a:pt x="0" y="575"/>
                  </a:lnTo>
                  <a:lnTo>
                    <a:pt x="27" y="592"/>
                  </a:lnTo>
                  <a:lnTo>
                    <a:pt x="60" y="597"/>
                  </a:lnTo>
                  <a:lnTo>
                    <a:pt x="93" y="602"/>
                  </a:lnTo>
                  <a:lnTo>
                    <a:pt x="131" y="608"/>
                  </a:lnTo>
                  <a:lnTo>
                    <a:pt x="131" y="608"/>
                  </a:lnTo>
                  <a:lnTo>
                    <a:pt x="163" y="602"/>
                  </a:lnTo>
                  <a:lnTo>
                    <a:pt x="196" y="597"/>
                  </a:lnTo>
                  <a:lnTo>
                    <a:pt x="229" y="592"/>
                  </a:lnTo>
                  <a:lnTo>
                    <a:pt x="256" y="575"/>
                  </a:lnTo>
                  <a:lnTo>
                    <a:pt x="256" y="304"/>
                  </a:lnTo>
                  <a:lnTo>
                    <a:pt x="256" y="304"/>
                  </a:lnTo>
                  <a:lnTo>
                    <a:pt x="256" y="331"/>
                  </a:lnTo>
                  <a:lnTo>
                    <a:pt x="250" y="353"/>
                  </a:lnTo>
                  <a:lnTo>
                    <a:pt x="234" y="375"/>
                  </a:lnTo>
                  <a:lnTo>
                    <a:pt x="218" y="396"/>
                  </a:lnTo>
                  <a:lnTo>
                    <a:pt x="201" y="413"/>
                  </a:lnTo>
                  <a:lnTo>
                    <a:pt x="179" y="423"/>
                  </a:lnTo>
                  <a:lnTo>
                    <a:pt x="152" y="429"/>
                  </a:lnTo>
                  <a:lnTo>
                    <a:pt x="131" y="43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1" name="Freeform 115"/>
            <p:cNvSpPr>
              <a:spLocks noChangeArrowheads="1"/>
            </p:cNvSpPr>
            <p:nvPr/>
          </p:nvSpPr>
          <p:spPr bwMode="auto">
            <a:xfrm>
              <a:off x="8662988" y="5908675"/>
              <a:ext cx="60325" cy="195262"/>
            </a:xfrm>
            <a:custGeom>
              <a:avLst/>
              <a:gdLst>
                <a:gd name="T0" fmla="*/ 0 w 174"/>
                <a:gd name="T1" fmla="*/ 0 h 549"/>
                <a:gd name="T2" fmla="*/ 0 w 174"/>
                <a:gd name="T3" fmla="*/ 277 h 549"/>
                <a:gd name="T4" fmla="*/ 0 w 174"/>
                <a:gd name="T5" fmla="*/ 548 h 549"/>
                <a:gd name="T6" fmla="*/ 0 w 174"/>
                <a:gd name="T7" fmla="*/ 548 h 549"/>
                <a:gd name="T8" fmla="*/ 37 w 174"/>
                <a:gd name="T9" fmla="*/ 527 h 549"/>
                <a:gd name="T10" fmla="*/ 70 w 174"/>
                <a:gd name="T11" fmla="*/ 505 h 549"/>
                <a:gd name="T12" fmla="*/ 102 w 174"/>
                <a:gd name="T13" fmla="*/ 473 h 549"/>
                <a:gd name="T14" fmla="*/ 130 w 174"/>
                <a:gd name="T15" fmla="*/ 440 h 549"/>
                <a:gd name="T16" fmla="*/ 146 w 174"/>
                <a:gd name="T17" fmla="*/ 402 h 549"/>
                <a:gd name="T18" fmla="*/ 162 w 174"/>
                <a:gd name="T19" fmla="*/ 364 h 549"/>
                <a:gd name="T20" fmla="*/ 173 w 174"/>
                <a:gd name="T21" fmla="*/ 320 h 549"/>
                <a:gd name="T22" fmla="*/ 173 w 174"/>
                <a:gd name="T23" fmla="*/ 277 h 549"/>
                <a:gd name="T24" fmla="*/ 173 w 174"/>
                <a:gd name="T25" fmla="*/ 277 h 549"/>
                <a:gd name="T26" fmla="*/ 173 w 174"/>
                <a:gd name="T27" fmla="*/ 234 h 549"/>
                <a:gd name="T28" fmla="*/ 162 w 174"/>
                <a:gd name="T29" fmla="*/ 190 h 549"/>
                <a:gd name="T30" fmla="*/ 146 w 174"/>
                <a:gd name="T31" fmla="*/ 146 h 549"/>
                <a:gd name="T32" fmla="*/ 130 w 174"/>
                <a:gd name="T33" fmla="*/ 114 h 549"/>
                <a:gd name="T34" fmla="*/ 102 w 174"/>
                <a:gd name="T35" fmla="*/ 76 h 549"/>
                <a:gd name="T36" fmla="*/ 70 w 174"/>
                <a:gd name="T37" fmla="*/ 49 h 549"/>
                <a:gd name="T38" fmla="*/ 37 w 174"/>
                <a:gd name="T39" fmla="*/ 22 h 549"/>
                <a:gd name="T40" fmla="*/ 0 w 174"/>
                <a:gd name="T41"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4" h="549">
                  <a:moveTo>
                    <a:pt x="0" y="0"/>
                  </a:moveTo>
                  <a:lnTo>
                    <a:pt x="0" y="277"/>
                  </a:lnTo>
                  <a:lnTo>
                    <a:pt x="0" y="548"/>
                  </a:lnTo>
                  <a:lnTo>
                    <a:pt x="0" y="548"/>
                  </a:lnTo>
                  <a:lnTo>
                    <a:pt x="37" y="527"/>
                  </a:lnTo>
                  <a:lnTo>
                    <a:pt x="70" y="505"/>
                  </a:lnTo>
                  <a:lnTo>
                    <a:pt x="102" y="473"/>
                  </a:lnTo>
                  <a:lnTo>
                    <a:pt x="130" y="440"/>
                  </a:lnTo>
                  <a:lnTo>
                    <a:pt x="146" y="402"/>
                  </a:lnTo>
                  <a:lnTo>
                    <a:pt x="162" y="364"/>
                  </a:lnTo>
                  <a:lnTo>
                    <a:pt x="173" y="320"/>
                  </a:lnTo>
                  <a:lnTo>
                    <a:pt x="173" y="277"/>
                  </a:lnTo>
                  <a:lnTo>
                    <a:pt x="173" y="277"/>
                  </a:lnTo>
                  <a:lnTo>
                    <a:pt x="173" y="234"/>
                  </a:lnTo>
                  <a:lnTo>
                    <a:pt x="162" y="190"/>
                  </a:lnTo>
                  <a:lnTo>
                    <a:pt x="146" y="146"/>
                  </a:lnTo>
                  <a:lnTo>
                    <a:pt x="130" y="114"/>
                  </a:lnTo>
                  <a:lnTo>
                    <a:pt x="102" y="76"/>
                  </a:lnTo>
                  <a:lnTo>
                    <a:pt x="70" y="49"/>
                  </a:lnTo>
                  <a:lnTo>
                    <a:pt x="37" y="22"/>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2" name="Freeform 116"/>
            <p:cNvSpPr>
              <a:spLocks noChangeArrowheads="1"/>
            </p:cNvSpPr>
            <p:nvPr/>
          </p:nvSpPr>
          <p:spPr bwMode="auto">
            <a:xfrm>
              <a:off x="8509000" y="5908675"/>
              <a:ext cx="60325" cy="955675"/>
            </a:xfrm>
            <a:custGeom>
              <a:avLst/>
              <a:gdLst>
                <a:gd name="T0" fmla="*/ 0 w 174"/>
                <a:gd name="T1" fmla="*/ 277 h 2657"/>
                <a:gd name="T2" fmla="*/ 0 w 174"/>
                <a:gd name="T3" fmla="*/ 277 h 2657"/>
                <a:gd name="T4" fmla="*/ 0 w 174"/>
                <a:gd name="T5" fmla="*/ 234 h 2657"/>
                <a:gd name="T6" fmla="*/ 10 w 174"/>
                <a:gd name="T7" fmla="*/ 190 h 2657"/>
                <a:gd name="T8" fmla="*/ 27 w 174"/>
                <a:gd name="T9" fmla="*/ 146 h 2657"/>
                <a:gd name="T10" fmla="*/ 48 w 174"/>
                <a:gd name="T11" fmla="*/ 114 h 2657"/>
                <a:gd name="T12" fmla="*/ 70 w 174"/>
                <a:gd name="T13" fmla="*/ 76 h 2657"/>
                <a:gd name="T14" fmla="*/ 103 w 174"/>
                <a:gd name="T15" fmla="*/ 49 h 2657"/>
                <a:gd name="T16" fmla="*/ 135 w 174"/>
                <a:gd name="T17" fmla="*/ 22 h 2657"/>
                <a:gd name="T18" fmla="*/ 173 w 174"/>
                <a:gd name="T19" fmla="*/ 0 h 2657"/>
                <a:gd name="T20" fmla="*/ 0 w 174"/>
                <a:gd name="T21" fmla="*/ 277 h 2657"/>
                <a:gd name="T22" fmla="*/ 0 w 174"/>
                <a:gd name="T23" fmla="*/ 2656 h 2657"/>
                <a:gd name="T24" fmla="*/ 173 w 174"/>
                <a:gd name="T25" fmla="*/ 2656 h 2657"/>
                <a:gd name="T26" fmla="*/ 173 w 174"/>
                <a:gd name="T27" fmla="*/ 548 h 2657"/>
                <a:gd name="T28" fmla="*/ 173 w 174"/>
                <a:gd name="T29" fmla="*/ 548 h 2657"/>
                <a:gd name="T30" fmla="*/ 135 w 174"/>
                <a:gd name="T31" fmla="*/ 527 h 2657"/>
                <a:gd name="T32" fmla="*/ 103 w 174"/>
                <a:gd name="T33" fmla="*/ 505 h 2657"/>
                <a:gd name="T34" fmla="*/ 70 w 174"/>
                <a:gd name="T35" fmla="*/ 473 h 2657"/>
                <a:gd name="T36" fmla="*/ 48 w 174"/>
                <a:gd name="T37" fmla="*/ 440 h 2657"/>
                <a:gd name="T38" fmla="*/ 27 w 174"/>
                <a:gd name="T39" fmla="*/ 402 h 2657"/>
                <a:gd name="T40" fmla="*/ 10 w 174"/>
                <a:gd name="T41" fmla="*/ 364 h 2657"/>
                <a:gd name="T42" fmla="*/ 0 w 174"/>
                <a:gd name="T43" fmla="*/ 320 h 2657"/>
                <a:gd name="T44" fmla="*/ 0 w 174"/>
                <a:gd name="T45" fmla="*/ 277 h 2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4" h="2657">
                  <a:moveTo>
                    <a:pt x="0" y="277"/>
                  </a:moveTo>
                  <a:lnTo>
                    <a:pt x="0" y="277"/>
                  </a:lnTo>
                  <a:lnTo>
                    <a:pt x="0" y="234"/>
                  </a:lnTo>
                  <a:lnTo>
                    <a:pt x="10" y="190"/>
                  </a:lnTo>
                  <a:lnTo>
                    <a:pt x="27" y="146"/>
                  </a:lnTo>
                  <a:lnTo>
                    <a:pt x="48" y="114"/>
                  </a:lnTo>
                  <a:lnTo>
                    <a:pt x="70" y="76"/>
                  </a:lnTo>
                  <a:lnTo>
                    <a:pt x="103" y="49"/>
                  </a:lnTo>
                  <a:lnTo>
                    <a:pt x="135" y="22"/>
                  </a:lnTo>
                  <a:lnTo>
                    <a:pt x="173" y="0"/>
                  </a:lnTo>
                  <a:lnTo>
                    <a:pt x="0" y="277"/>
                  </a:lnTo>
                  <a:lnTo>
                    <a:pt x="0" y="2656"/>
                  </a:lnTo>
                  <a:lnTo>
                    <a:pt x="173" y="2656"/>
                  </a:lnTo>
                  <a:lnTo>
                    <a:pt x="173" y="548"/>
                  </a:lnTo>
                  <a:lnTo>
                    <a:pt x="173" y="548"/>
                  </a:lnTo>
                  <a:lnTo>
                    <a:pt x="135" y="527"/>
                  </a:lnTo>
                  <a:lnTo>
                    <a:pt x="103" y="505"/>
                  </a:lnTo>
                  <a:lnTo>
                    <a:pt x="70" y="473"/>
                  </a:lnTo>
                  <a:lnTo>
                    <a:pt x="48" y="440"/>
                  </a:lnTo>
                  <a:lnTo>
                    <a:pt x="27" y="402"/>
                  </a:lnTo>
                  <a:lnTo>
                    <a:pt x="10" y="364"/>
                  </a:lnTo>
                  <a:lnTo>
                    <a:pt x="0" y="320"/>
                  </a:lnTo>
                  <a:lnTo>
                    <a:pt x="0" y="2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3" name="Freeform 117"/>
            <p:cNvSpPr>
              <a:spLocks noChangeArrowheads="1"/>
            </p:cNvSpPr>
            <p:nvPr/>
          </p:nvSpPr>
          <p:spPr bwMode="auto">
            <a:xfrm>
              <a:off x="8509000" y="5908675"/>
              <a:ext cx="60325" cy="195262"/>
            </a:xfrm>
            <a:custGeom>
              <a:avLst/>
              <a:gdLst>
                <a:gd name="T0" fmla="*/ 0 w 174"/>
                <a:gd name="T1" fmla="*/ 277 h 549"/>
                <a:gd name="T2" fmla="*/ 0 w 174"/>
                <a:gd name="T3" fmla="*/ 277 h 549"/>
                <a:gd name="T4" fmla="*/ 0 w 174"/>
                <a:gd name="T5" fmla="*/ 320 h 549"/>
                <a:gd name="T6" fmla="*/ 10 w 174"/>
                <a:gd name="T7" fmla="*/ 364 h 549"/>
                <a:gd name="T8" fmla="*/ 27 w 174"/>
                <a:gd name="T9" fmla="*/ 402 h 549"/>
                <a:gd name="T10" fmla="*/ 48 w 174"/>
                <a:gd name="T11" fmla="*/ 440 h 549"/>
                <a:gd name="T12" fmla="*/ 70 w 174"/>
                <a:gd name="T13" fmla="*/ 473 h 549"/>
                <a:gd name="T14" fmla="*/ 103 w 174"/>
                <a:gd name="T15" fmla="*/ 505 h 549"/>
                <a:gd name="T16" fmla="*/ 135 w 174"/>
                <a:gd name="T17" fmla="*/ 527 h 549"/>
                <a:gd name="T18" fmla="*/ 173 w 174"/>
                <a:gd name="T19" fmla="*/ 548 h 549"/>
                <a:gd name="T20" fmla="*/ 173 w 174"/>
                <a:gd name="T21" fmla="*/ 0 h 549"/>
                <a:gd name="T22" fmla="*/ 173 w 174"/>
                <a:gd name="T23" fmla="*/ 0 h 549"/>
                <a:gd name="T24" fmla="*/ 135 w 174"/>
                <a:gd name="T25" fmla="*/ 22 h 549"/>
                <a:gd name="T26" fmla="*/ 103 w 174"/>
                <a:gd name="T27" fmla="*/ 49 h 549"/>
                <a:gd name="T28" fmla="*/ 70 w 174"/>
                <a:gd name="T29" fmla="*/ 76 h 549"/>
                <a:gd name="T30" fmla="*/ 48 w 174"/>
                <a:gd name="T31" fmla="*/ 114 h 549"/>
                <a:gd name="T32" fmla="*/ 27 w 174"/>
                <a:gd name="T33" fmla="*/ 146 h 549"/>
                <a:gd name="T34" fmla="*/ 10 w 174"/>
                <a:gd name="T35" fmla="*/ 190 h 549"/>
                <a:gd name="T36" fmla="*/ 0 w 174"/>
                <a:gd name="T37" fmla="*/ 234 h 549"/>
                <a:gd name="T38" fmla="*/ 0 w 174"/>
                <a:gd name="T39" fmla="*/ 277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 h="549">
                  <a:moveTo>
                    <a:pt x="0" y="277"/>
                  </a:moveTo>
                  <a:lnTo>
                    <a:pt x="0" y="277"/>
                  </a:lnTo>
                  <a:lnTo>
                    <a:pt x="0" y="320"/>
                  </a:lnTo>
                  <a:lnTo>
                    <a:pt x="10" y="364"/>
                  </a:lnTo>
                  <a:lnTo>
                    <a:pt x="27" y="402"/>
                  </a:lnTo>
                  <a:lnTo>
                    <a:pt x="48" y="440"/>
                  </a:lnTo>
                  <a:lnTo>
                    <a:pt x="70" y="473"/>
                  </a:lnTo>
                  <a:lnTo>
                    <a:pt x="103" y="505"/>
                  </a:lnTo>
                  <a:lnTo>
                    <a:pt x="135" y="527"/>
                  </a:lnTo>
                  <a:lnTo>
                    <a:pt x="173" y="548"/>
                  </a:lnTo>
                  <a:lnTo>
                    <a:pt x="173" y="0"/>
                  </a:lnTo>
                  <a:lnTo>
                    <a:pt x="173" y="0"/>
                  </a:lnTo>
                  <a:lnTo>
                    <a:pt x="135" y="22"/>
                  </a:lnTo>
                  <a:lnTo>
                    <a:pt x="103" y="49"/>
                  </a:lnTo>
                  <a:lnTo>
                    <a:pt x="70" y="76"/>
                  </a:lnTo>
                  <a:lnTo>
                    <a:pt x="48" y="114"/>
                  </a:lnTo>
                  <a:lnTo>
                    <a:pt x="27" y="146"/>
                  </a:lnTo>
                  <a:lnTo>
                    <a:pt x="10" y="190"/>
                  </a:lnTo>
                  <a:lnTo>
                    <a:pt x="0" y="234"/>
                  </a:lnTo>
                  <a:lnTo>
                    <a:pt x="0" y="2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4" name="Freeform 118"/>
            <p:cNvSpPr>
              <a:spLocks noChangeArrowheads="1"/>
            </p:cNvSpPr>
            <p:nvPr/>
          </p:nvSpPr>
          <p:spPr bwMode="auto">
            <a:xfrm>
              <a:off x="8662988" y="6427788"/>
              <a:ext cx="60325" cy="436562"/>
            </a:xfrm>
            <a:custGeom>
              <a:avLst/>
              <a:gdLst>
                <a:gd name="T0" fmla="*/ 173 w 174"/>
                <a:gd name="T1" fmla="*/ 1217 h 1218"/>
                <a:gd name="T2" fmla="*/ 0 w 174"/>
                <a:gd name="T3" fmla="*/ 1217 h 1218"/>
                <a:gd name="T4" fmla="*/ 0 w 174"/>
                <a:gd name="T5" fmla="*/ 0 h 1218"/>
                <a:gd name="T6" fmla="*/ 173 w 174"/>
                <a:gd name="T7" fmla="*/ 0 h 1218"/>
                <a:gd name="T8" fmla="*/ 173 w 174"/>
                <a:gd name="T9" fmla="*/ 1217 h 1218"/>
              </a:gdLst>
              <a:ahLst/>
              <a:cxnLst>
                <a:cxn ang="0">
                  <a:pos x="T0" y="T1"/>
                </a:cxn>
                <a:cxn ang="0">
                  <a:pos x="T2" y="T3"/>
                </a:cxn>
                <a:cxn ang="0">
                  <a:pos x="T4" y="T5"/>
                </a:cxn>
                <a:cxn ang="0">
                  <a:pos x="T6" y="T7"/>
                </a:cxn>
                <a:cxn ang="0">
                  <a:pos x="T8" y="T9"/>
                </a:cxn>
              </a:cxnLst>
              <a:rect l="0" t="0" r="r" b="b"/>
              <a:pathLst>
                <a:path w="174" h="1218">
                  <a:moveTo>
                    <a:pt x="173" y="1217"/>
                  </a:moveTo>
                  <a:lnTo>
                    <a:pt x="0" y="1217"/>
                  </a:lnTo>
                  <a:lnTo>
                    <a:pt x="0" y="0"/>
                  </a:lnTo>
                  <a:lnTo>
                    <a:pt x="173" y="0"/>
                  </a:lnTo>
                  <a:lnTo>
                    <a:pt x="173" y="12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5" name="Freeform 119"/>
            <p:cNvSpPr>
              <a:spLocks noChangeArrowheads="1"/>
            </p:cNvSpPr>
            <p:nvPr/>
          </p:nvSpPr>
          <p:spPr bwMode="auto">
            <a:xfrm>
              <a:off x="8818563" y="6086475"/>
              <a:ext cx="61913" cy="777875"/>
            </a:xfrm>
            <a:custGeom>
              <a:avLst/>
              <a:gdLst>
                <a:gd name="T0" fmla="*/ 174 w 175"/>
                <a:gd name="T1" fmla="*/ 2162 h 2163"/>
                <a:gd name="T2" fmla="*/ 0 w 175"/>
                <a:gd name="T3" fmla="*/ 2162 h 2163"/>
                <a:gd name="T4" fmla="*/ 0 w 175"/>
                <a:gd name="T5" fmla="*/ 0 h 2163"/>
                <a:gd name="T6" fmla="*/ 174 w 175"/>
                <a:gd name="T7" fmla="*/ 0 h 2163"/>
                <a:gd name="T8" fmla="*/ 174 w 175"/>
                <a:gd name="T9" fmla="*/ 2162 h 2163"/>
              </a:gdLst>
              <a:ahLst/>
              <a:cxnLst>
                <a:cxn ang="0">
                  <a:pos x="T0" y="T1"/>
                </a:cxn>
                <a:cxn ang="0">
                  <a:pos x="T2" y="T3"/>
                </a:cxn>
                <a:cxn ang="0">
                  <a:pos x="T4" y="T5"/>
                </a:cxn>
                <a:cxn ang="0">
                  <a:pos x="T6" y="T7"/>
                </a:cxn>
                <a:cxn ang="0">
                  <a:pos x="T8" y="T9"/>
                </a:cxn>
              </a:cxnLst>
              <a:rect l="0" t="0" r="r" b="b"/>
              <a:pathLst>
                <a:path w="175" h="2163">
                  <a:moveTo>
                    <a:pt x="174" y="2162"/>
                  </a:moveTo>
                  <a:lnTo>
                    <a:pt x="0" y="2162"/>
                  </a:lnTo>
                  <a:lnTo>
                    <a:pt x="0" y="0"/>
                  </a:lnTo>
                  <a:lnTo>
                    <a:pt x="174" y="0"/>
                  </a:lnTo>
                  <a:lnTo>
                    <a:pt x="174" y="21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6" name="Freeform 120"/>
            <p:cNvSpPr>
              <a:spLocks noChangeArrowheads="1"/>
            </p:cNvSpPr>
            <p:nvPr/>
          </p:nvSpPr>
          <p:spPr bwMode="auto">
            <a:xfrm>
              <a:off x="8975725" y="6086475"/>
              <a:ext cx="61913" cy="777875"/>
            </a:xfrm>
            <a:custGeom>
              <a:avLst/>
              <a:gdLst>
                <a:gd name="T0" fmla="*/ 174 w 175"/>
                <a:gd name="T1" fmla="*/ 2162 h 2163"/>
                <a:gd name="T2" fmla="*/ 0 w 175"/>
                <a:gd name="T3" fmla="*/ 2162 h 2163"/>
                <a:gd name="T4" fmla="*/ 0 w 175"/>
                <a:gd name="T5" fmla="*/ 0 h 2163"/>
                <a:gd name="T6" fmla="*/ 174 w 175"/>
                <a:gd name="T7" fmla="*/ 0 h 2163"/>
                <a:gd name="T8" fmla="*/ 174 w 175"/>
                <a:gd name="T9" fmla="*/ 2162 h 2163"/>
              </a:gdLst>
              <a:ahLst/>
              <a:cxnLst>
                <a:cxn ang="0">
                  <a:pos x="T0" y="T1"/>
                </a:cxn>
                <a:cxn ang="0">
                  <a:pos x="T2" y="T3"/>
                </a:cxn>
                <a:cxn ang="0">
                  <a:pos x="T4" y="T5"/>
                </a:cxn>
                <a:cxn ang="0">
                  <a:pos x="T6" y="T7"/>
                </a:cxn>
                <a:cxn ang="0">
                  <a:pos x="T8" y="T9"/>
                </a:cxn>
              </a:cxnLst>
              <a:rect l="0" t="0" r="r" b="b"/>
              <a:pathLst>
                <a:path w="175" h="2163">
                  <a:moveTo>
                    <a:pt x="174" y="2162"/>
                  </a:moveTo>
                  <a:lnTo>
                    <a:pt x="0" y="2162"/>
                  </a:lnTo>
                  <a:lnTo>
                    <a:pt x="0" y="0"/>
                  </a:lnTo>
                  <a:lnTo>
                    <a:pt x="174" y="0"/>
                  </a:lnTo>
                  <a:lnTo>
                    <a:pt x="174" y="21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7" name="Freeform 121"/>
            <p:cNvSpPr>
              <a:spLocks noChangeArrowheads="1"/>
            </p:cNvSpPr>
            <p:nvPr/>
          </p:nvSpPr>
          <p:spPr bwMode="auto">
            <a:xfrm>
              <a:off x="9131300" y="6048375"/>
              <a:ext cx="60325" cy="815975"/>
            </a:xfrm>
            <a:custGeom>
              <a:avLst/>
              <a:gdLst>
                <a:gd name="T0" fmla="*/ 173 w 174"/>
                <a:gd name="T1" fmla="*/ 2270 h 2271"/>
                <a:gd name="T2" fmla="*/ 0 w 174"/>
                <a:gd name="T3" fmla="*/ 2270 h 2271"/>
                <a:gd name="T4" fmla="*/ 0 w 174"/>
                <a:gd name="T5" fmla="*/ 0 h 2271"/>
                <a:gd name="T6" fmla="*/ 173 w 174"/>
                <a:gd name="T7" fmla="*/ 0 h 2271"/>
                <a:gd name="T8" fmla="*/ 173 w 174"/>
                <a:gd name="T9" fmla="*/ 2270 h 2271"/>
              </a:gdLst>
              <a:ahLst/>
              <a:cxnLst>
                <a:cxn ang="0">
                  <a:pos x="T0" y="T1"/>
                </a:cxn>
                <a:cxn ang="0">
                  <a:pos x="T2" y="T3"/>
                </a:cxn>
                <a:cxn ang="0">
                  <a:pos x="T4" y="T5"/>
                </a:cxn>
                <a:cxn ang="0">
                  <a:pos x="T6" y="T7"/>
                </a:cxn>
                <a:cxn ang="0">
                  <a:pos x="T8" y="T9"/>
                </a:cxn>
              </a:cxnLst>
              <a:rect l="0" t="0" r="r" b="b"/>
              <a:pathLst>
                <a:path w="174" h="2271">
                  <a:moveTo>
                    <a:pt x="173" y="2270"/>
                  </a:moveTo>
                  <a:lnTo>
                    <a:pt x="0" y="2270"/>
                  </a:lnTo>
                  <a:lnTo>
                    <a:pt x="0" y="0"/>
                  </a:lnTo>
                  <a:lnTo>
                    <a:pt x="173" y="0"/>
                  </a:lnTo>
                  <a:lnTo>
                    <a:pt x="173" y="227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8" name="Freeform 122"/>
            <p:cNvSpPr>
              <a:spLocks noChangeArrowheads="1"/>
            </p:cNvSpPr>
            <p:nvPr/>
          </p:nvSpPr>
          <p:spPr bwMode="auto">
            <a:xfrm>
              <a:off x="9285288" y="5622925"/>
              <a:ext cx="61913" cy="1239837"/>
            </a:xfrm>
            <a:custGeom>
              <a:avLst/>
              <a:gdLst>
                <a:gd name="T0" fmla="*/ 174 w 175"/>
                <a:gd name="T1" fmla="*/ 3449 h 3450"/>
                <a:gd name="T2" fmla="*/ 0 w 175"/>
                <a:gd name="T3" fmla="*/ 3449 h 3450"/>
                <a:gd name="T4" fmla="*/ 0 w 175"/>
                <a:gd name="T5" fmla="*/ 0 h 3450"/>
                <a:gd name="T6" fmla="*/ 174 w 175"/>
                <a:gd name="T7" fmla="*/ 0 h 3450"/>
                <a:gd name="T8" fmla="*/ 174 w 175"/>
                <a:gd name="T9" fmla="*/ 3449 h 3450"/>
              </a:gdLst>
              <a:ahLst/>
              <a:cxnLst>
                <a:cxn ang="0">
                  <a:pos x="T0" y="T1"/>
                </a:cxn>
                <a:cxn ang="0">
                  <a:pos x="T2" y="T3"/>
                </a:cxn>
                <a:cxn ang="0">
                  <a:pos x="T4" y="T5"/>
                </a:cxn>
                <a:cxn ang="0">
                  <a:pos x="T6" y="T7"/>
                </a:cxn>
                <a:cxn ang="0">
                  <a:pos x="T8" y="T9"/>
                </a:cxn>
              </a:cxnLst>
              <a:rect l="0" t="0" r="r" b="b"/>
              <a:pathLst>
                <a:path w="175" h="3450">
                  <a:moveTo>
                    <a:pt x="174" y="3449"/>
                  </a:moveTo>
                  <a:lnTo>
                    <a:pt x="0" y="3449"/>
                  </a:lnTo>
                  <a:lnTo>
                    <a:pt x="0" y="0"/>
                  </a:lnTo>
                  <a:lnTo>
                    <a:pt x="174" y="0"/>
                  </a:lnTo>
                  <a:lnTo>
                    <a:pt x="174" y="3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9" name="Freeform 123"/>
            <p:cNvSpPr>
              <a:spLocks noChangeArrowheads="1"/>
            </p:cNvSpPr>
            <p:nvPr/>
          </p:nvSpPr>
          <p:spPr bwMode="auto">
            <a:xfrm>
              <a:off x="9442450" y="5622925"/>
              <a:ext cx="61913" cy="1239837"/>
            </a:xfrm>
            <a:custGeom>
              <a:avLst/>
              <a:gdLst>
                <a:gd name="T0" fmla="*/ 174 w 175"/>
                <a:gd name="T1" fmla="*/ 3449 h 3450"/>
                <a:gd name="T2" fmla="*/ 0 w 175"/>
                <a:gd name="T3" fmla="*/ 3449 h 3450"/>
                <a:gd name="T4" fmla="*/ 0 w 175"/>
                <a:gd name="T5" fmla="*/ 0 h 3450"/>
                <a:gd name="T6" fmla="*/ 174 w 175"/>
                <a:gd name="T7" fmla="*/ 0 h 3450"/>
                <a:gd name="T8" fmla="*/ 174 w 175"/>
                <a:gd name="T9" fmla="*/ 3449 h 3450"/>
              </a:gdLst>
              <a:ahLst/>
              <a:cxnLst>
                <a:cxn ang="0">
                  <a:pos x="T0" y="T1"/>
                </a:cxn>
                <a:cxn ang="0">
                  <a:pos x="T2" y="T3"/>
                </a:cxn>
                <a:cxn ang="0">
                  <a:pos x="T4" y="T5"/>
                </a:cxn>
                <a:cxn ang="0">
                  <a:pos x="T6" y="T7"/>
                </a:cxn>
                <a:cxn ang="0">
                  <a:pos x="T8" y="T9"/>
                </a:cxn>
              </a:cxnLst>
              <a:rect l="0" t="0" r="r" b="b"/>
              <a:pathLst>
                <a:path w="175" h="3450">
                  <a:moveTo>
                    <a:pt x="174" y="3449"/>
                  </a:moveTo>
                  <a:lnTo>
                    <a:pt x="0" y="3449"/>
                  </a:lnTo>
                  <a:lnTo>
                    <a:pt x="0" y="0"/>
                  </a:lnTo>
                  <a:lnTo>
                    <a:pt x="174" y="0"/>
                  </a:lnTo>
                  <a:lnTo>
                    <a:pt x="174" y="3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0" name="Freeform 124"/>
            <p:cNvSpPr>
              <a:spLocks noChangeArrowheads="1"/>
            </p:cNvSpPr>
            <p:nvPr/>
          </p:nvSpPr>
          <p:spPr bwMode="auto">
            <a:xfrm>
              <a:off x="9598025" y="5948363"/>
              <a:ext cx="60325" cy="915987"/>
            </a:xfrm>
            <a:custGeom>
              <a:avLst/>
              <a:gdLst>
                <a:gd name="T0" fmla="*/ 173 w 174"/>
                <a:gd name="T1" fmla="*/ 2547 h 2548"/>
                <a:gd name="T2" fmla="*/ 0 w 174"/>
                <a:gd name="T3" fmla="*/ 2547 h 2548"/>
                <a:gd name="T4" fmla="*/ 0 w 174"/>
                <a:gd name="T5" fmla="*/ 0 h 2548"/>
                <a:gd name="T6" fmla="*/ 173 w 174"/>
                <a:gd name="T7" fmla="*/ 0 h 2548"/>
                <a:gd name="T8" fmla="*/ 173 w 174"/>
                <a:gd name="T9" fmla="*/ 2547 h 2548"/>
              </a:gdLst>
              <a:ahLst/>
              <a:cxnLst>
                <a:cxn ang="0">
                  <a:pos x="T0" y="T1"/>
                </a:cxn>
                <a:cxn ang="0">
                  <a:pos x="T2" y="T3"/>
                </a:cxn>
                <a:cxn ang="0">
                  <a:pos x="T4" y="T5"/>
                </a:cxn>
                <a:cxn ang="0">
                  <a:pos x="T6" y="T7"/>
                </a:cxn>
                <a:cxn ang="0">
                  <a:pos x="T8" y="T9"/>
                </a:cxn>
              </a:cxnLst>
              <a:rect l="0" t="0" r="r" b="b"/>
              <a:pathLst>
                <a:path w="174" h="2548">
                  <a:moveTo>
                    <a:pt x="173" y="2547"/>
                  </a:moveTo>
                  <a:lnTo>
                    <a:pt x="0" y="2547"/>
                  </a:lnTo>
                  <a:lnTo>
                    <a:pt x="0" y="0"/>
                  </a:lnTo>
                  <a:lnTo>
                    <a:pt x="173" y="0"/>
                  </a:lnTo>
                  <a:lnTo>
                    <a:pt x="173" y="254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1" name="Freeform 125"/>
            <p:cNvSpPr>
              <a:spLocks noChangeArrowheads="1"/>
            </p:cNvSpPr>
            <p:nvPr/>
          </p:nvSpPr>
          <p:spPr bwMode="auto">
            <a:xfrm>
              <a:off x="9753600" y="5678488"/>
              <a:ext cx="60325" cy="1185862"/>
            </a:xfrm>
            <a:custGeom>
              <a:avLst/>
              <a:gdLst>
                <a:gd name="T0" fmla="*/ 173 w 174"/>
                <a:gd name="T1" fmla="*/ 3297 h 3298"/>
                <a:gd name="T2" fmla="*/ 0 w 174"/>
                <a:gd name="T3" fmla="*/ 3297 h 3298"/>
                <a:gd name="T4" fmla="*/ 0 w 174"/>
                <a:gd name="T5" fmla="*/ 0 h 3298"/>
                <a:gd name="T6" fmla="*/ 173 w 174"/>
                <a:gd name="T7" fmla="*/ 0 h 3298"/>
                <a:gd name="T8" fmla="*/ 173 w 174"/>
                <a:gd name="T9" fmla="*/ 3297 h 3298"/>
              </a:gdLst>
              <a:ahLst/>
              <a:cxnLst>
                <a:cxn ang="0">
                  <a:pos x="T0" y="T1"/>
                </a:cxn>
                <a:cxn ang="0">
                  <a:pos x="T2" y="T3"/>
                </a:cxn>
                <a:cxn ang="0">
                  <a:pos x="T4" y="T5"/>
                </a:cxn>
                <a:cxn ang="0">
                  <a:pos x="T6" y="T7"/>
                </a:cxn>
                <a:cxn ang="0">
                  <a:pos x="T8" y="T9"/>
                </a:cxn>
              </a:cxnLst>
              <a:rect l="0" t="0" r="r" b="b"/>
              <a:pathLst>
                <a:path w="174" h="3298">
                  <a:moveTo>
                    <a:pt x="173" y="3297"/>
                  </a:moveTo>
                  <a:lnTo>
                    <a:pt x="0" y="3297"/>
                  </a:lnTo>
                  <a:lnTo>
                    <a:pt x="0" y="0"/>
                  </a:lnTo>
                  <a:lnTo>
                    <a:pt x="173" y="0"/>
                  </a:lnTo>
                  <a:lnTo>
                    <a:pt x="173" y="329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2" name="Freeform 126"/>
            <p:cNvSpPr>
              <a:spLocks noChangeArrowheads="1"/>
            </p:cNvSpPr>
            <p:nvPr/>
          </p:nvSpPr>
          <p:spPr bwMode="auto">
            <a:xfrm>
              <a:off x="11623675" y="5656263"/>
              <a:ext cx="61913" cy="1206500"/>
            </a:xfrm>
            <a:custGeom>
              <a:avLst/>
              <a:gdLst>
                <a:gd name="T0" fmla="*/ 174 w 175"/>
                <a:gd name="T1" fmla="*/ 3357 h 3358"/>
                <a:gd name="T2" fmla="*/ 0 w 175"/>
                <a:gd name="T3" fmla="*/ 3357 h 3358"/>
                <a:gd name="T4" fmla="*/ 0 w 175"/>
                <a:gd name="T5" fmla="*/ 0 h 3358"/>
                <a:gd name="T6" fmla="*/ 174 w 175"/>
                <a:gd name="T7" fmla="*/ 0 h 3358"/>
                <a:gd name="T8" fmla="*/ 174 w 175"/>
                <a:gd name="T9" fmla="*/ 3357 h 3358"/>
              </a:gdLst>
              <a:ahLst/>
              <a:cxnLst>
                <a:cxn ang="0">
                  <a:pos x="T0" y="T1"/>
                </a:cxn>
                <a:cxn ang="0">
                  <a:pos x="T2" y="T3"/>
                </a:cxn>
                <a:cxn ang="0">
                  <a:pos x="T4" y="T5"/>
                </a:cxn>
                <a:cxn ang="0">
                  <a:pos x="T6" y="T7"/>
                </a:cxn>
                <a:cxn ang="0">
                  <a:pos x="T8" y="T9"/>
                </a:cxn>
              </a:cxnLst>
              <a:rect l="0" t="0" r="r" b="b"/>
              <a:pathLst>
                <a:path w="175" h="3358">
                  <a:moveTo>
                    <a:pt x="174" y="3357"/>
                  </a:moveTo>
                  <a:lnTo>
                    <a:pt x="0" y="3357"/>
                  </a:lnTo>
                  <a:lnTo>
                    <a:pt x="0" y="0"/>
                  </a:lnTo>
                  <a:lnTo>
                    <a:pt x="174" y="0"/>
                  </a:lnTo>
                  <a:lnTo>
                    <a:pt x="174" y="335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3" name="Freeform 133"/>
            <p:cNvSpPr>
              <a:spLocks noChangeArrowheads="1"/>
            </p:cNvSpPr>
            <p:nvPr/>
          </p:nvSpPr>
          <p:spPr bwMode="auto">
            <a:xfrm>
              <a:off x="7885113" y="6510338"/>
              <a:ext cx="61913" cy="354012"/>
            </a:xfrm>
            <a:custGeom>
              <a:avLst/>
              <a:gdLst>
                <a:gd name="T0" fmla="*/ 0 w 175"/>
                <a:gd name="T1" fmla="*/ 0 h 989"/>
                <a:gd name="T2" fmla="*/ 0 w 175"/>
                <a:gd name="T3" fmla="*/ 988 h 989"/>
                <a:gd name="T4" fmla="*/ 174 w 175"/>
                <a:gd name="T5" fmla="*/ 988 h 989"/>
                <a:gd name="T6" fmla="*/ 174 w 175"/>
                <a:gd name="T7" fmla="*/ 271 h 989"/>
                <a:gd name="T8" fmla="*/ 174 w 175"/>
                <a:gd name="T9" fmla="*/ 271 h 989"/>
                <a:gd name="T10" fmla="*/ 135 w 175"/>
                <a:gd name="T11" fmla="*/ 255 h 989"/>
                <a:gd name="T12" fmla="*/ 103 w 175"/>
                <a:gd name="T13" fmla="*/ 227 h 989"/>
                <a:gd name="T14" fmla="*/ 76 w 175"/>
                <a:gd name="T15" fmla="*/ 195 h 989"/>
                <a:gd name="T16" fmla="*/ 49 w 175"/>
                <a:gd name="T17" fmla="*/ 162 h 989"/>
                <a:gd name="T18" fmla="*/ 27 w 175"/>
                <a:gd name="T19" fmla="*/ 125 h 989"/>
                <a:gd name="T20" fmla="*/ 10 w 175"/>
                <a:gd name="T21" fmla="*/ 86 h 989"/>
                <a:gd name="T22" fmla="*/ 6 w 175"/>
                <a:gd name="T23" fmla="*/ 43 h 989"/>
                <a:gd name="T24" fmla="*/ 0 w 175"/>
                <a:gd name="T25" fmla="*/ 0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989">
                  <a:moveTo>
                    <a:pt x="0" y="0"/>
                  </a:moveTo>
                  <a:lnTo>
                    <a:pt x="0" y="988"/>
                  </a:lnTo>
                  <a:lnTo>
                    <a:pt x="174" y="988"/>
                  </a:lnTo>
                  <a:lnTo>
                    <a:pt x="174" y="271"/>
                  </a:lnTo>
                  <a:lnTo>
                    <a:pt x="174" y="271"/>
                  </a:lnTo>
                  <a:lnTo>
                    <a:pt x="135" y="255"/>
                  </a:lnTo>
                  <a:lnTo>
                    <a:pt x="103" y="227"/>
                  </a:lnTo>
                  <a:lnTo>
                    <a:pt x="76" y="195"/>
                  </a:lnTo>
                  <a:lnTo>
                    <a:pt x="49" y="162"/>
                  </a:lnTo>
                  <a:lnTo>
                    <a:pt x="27" y="125"/>
                  </a:lnTo>
                  <a:lnTo>
                    <a:pt x="10" y="86"/>
                  </a:lnTo>
                  <a:lnTo>
                    <a:pt x="6" y="4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4" name="Freeform 135"/>
            <p:cNvSpPr>
              <a:spLocks noChangeArrowheads="1"/>
            </p:cNvSpPr>
            <p:nvPr/>
          </p:nvSpPr>
          <p:spPr bwMode="auto">
            <a:xfrm>
              <a:off x="8040688" y="6510338"/>
              <a:ext cx="61913" cy="354012"/>
            </a:xfrm>
            <a:custGeom>
              <a:avLst/>
              <a:gdLst>
                <a:gd name="T0" fmla="*/ 0 w 175"/>
                <a:gd name="T1" fmla="*/ 271 h 989"/>
                <a:gd name="T2" fmla="*/ 0 w 175"/>
                <a:gd name="T3" fmla="*/ 988 h 989"/>
                <a:gd name="T4" fmla="*/ 174 w 175"/>
                <a:gd name="T5" fmla="*/ 988 h 989"/>
                <a:gd name="T6" fmla="*/ 174 w 175"/>
                <a:gd name="T7" fmla="*/ 0 h 989"/>
                <a:gd name="T8" fmla="*/ 174 w 175"/>
                <a:gd name="T9" fmla="*/ 0 h 989"/>
                <a:gd name="T10" fmla="*/ 168 w 175"/>
                <a:gd name="T11" fmla="*/ 43 h 989"/>
                <a:gd name="T12" fmla="*/ 157 w 175"/>
                <a:gd name="T13" fmla="*/ 86 h 989"/>
                <a:gd name="T14" fmla="*/ 147 w 175"/>
                <a:gd name="T15" fmla="*/ 125 h 989"/>
                <a:gd name="T16" fmla="*/ 125 w 175"/>
                <a:gd name="T17" fmla="*/ 162 h 989"/>
                <a:gd name="T18" fmla="*/ 98 w 175"/>
                <a:gd name="T19" fmla="*/ 195 h 989"/>
                <a:gd name="T20" fmla="*/ 71 w 175"/>
                <a:gd name="T21" fmla="*/ 227 h 989"/>
                <a:gd name="T22" fmla="*/ 38 w 175"/>
                <a:gd name="T23" fmla="*/ 255 h 989"/>
                <a:gd name="T24" fmla="*/ 0 w 175"/>
                <a:gd name="T25" fmla="*/ 271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989">
                  <a:moveTo>
                    <a:pt x="0" y="271"/>
                  </a:moveTo>
                  <a:lnTo>
                    <a:pt x="0" y="988"/>
                  </a:lnTo>
                  <a:lnTo>
                    <a:pt x="174" y="988"/>
                  </a:lnTo>
                  <a:lnTo>
                    <a:pt x="174" y="0"/>
                  </a:lnTo>
                  <a:lnTo>
                    <a:pt x="174" y="0"/>
                  </a:lnTo>
                  <a:lnTo>
                    <a:pt x="168" y="43"/>
                  </a:lnTo>
                  <a:lnTo>
                    <a:pt x="157" y="86"/>
                  </a:lnTo>
                  <a:lnTo>
                    <a:pt x="147" y="125"/>
                  </a:lnTo>
                  <a:lnTo>
                    <a:pt x="125" y="162"/>
                  </a:lnTo>
                  <a:lnTo>
                    <a:pt x="98" y="195"/>
                  </a:lnTo>
                  <a:lnTo>
                    <a:pt x="71" y="227"/>
                  </a:lnTo>
                  <a:lnTo>
                    <a:pt x="38" y="255"/>
                  </a:lnTo>
                  <a:lnTo>
                    <a:pt x="0" y="27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5" name="Freeform 136"/>
            <p:cNvSpPr>
              <a:spLocks noChangeArrowheads="1"/>
            </p:cNvSpPr>
            <p:nvPr/>
          </p:nvSpPr>
          <p:spPr bwMode="auto">
            <a:xfrm>
              <a:off x="8040688" y="6510338"/>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6" name="Freeform 137"/>
            <p:cNvSpPr>
              <a:spLocks noChangeArrowheads="1"/>
            </p:cNvSpPr>
            <p:nvPr/>
          </p:nvSpPr>
          <p:spPr bwMode="auto">
            <a:xfrm>
              <a:off x="8040688" y="6161088"/>
              <a:ext cx="61913" cy="347662"/>
            </a:xfrm>
            <a:custGeom>
              <a:avLst/>
              <a:gdLst>
                <a:gd name="T0" fmla="*/ 174 w 175"/>
                <a:gd name="T1" fmla="*/ 968 h 969"/>
                <a:gd name="T2" fmla="*/ 174 w 175"/>
                <a:gd name="T3" fmla="*/ 0 h 969"/>
                <a:gd name="T4" fmla="*/ 0 w 175"/>
                <a:gd name="T5" fmla="*/ 0 h 969"/>
                <a:gd name="T6" fmla="*/ 0 w 175"/>
                <a:gd name="T7" fmla="*/ 696 h 969"/>
                <a:gd name="T8" fmla="*/ 0 w 175"/>
                <a:gd name="T9" fmla="*/ 696 h 969"/>
                <a:gd name="T10" fmla="*/ 38 w 175"/>
                <a:gd name="T11" fmla="*/ 712 h 969"/>
                <a:gd name="T12" fmla="*/ 71 w 175"/>
                <a:gd name="T13" fmla="*/ 739 h 969"/>
                <a:gd name="T14" fmla="*/ 98 w 175"/>
                <a:gd name="T15" fmla="*/ 772 h 969"/>
                <a:gd name="T16" fmla="*/ 125 w 175"/>
                <a:gd name="T17" fmla="*/ 804 h 969"/>
                <a:gd name="T18" fmla="*/ 147 w 175"/>
                <a:gd name="T19" fmla="*/ 843 h 969"/>
                <a:gd name="T20" fmla="*/ 157 w 175"/>
                <a:gd name="T21" fmla="*/ 881 h 969"/>
                <a:gd name="T22" fmla="*/ 168 w 175"/>
                <a:gd name="T23" fmla="*/ 924 h 969"/>
                <a:gd name="T24" fmla="*/ 174 w 175"/>
                <a:gd name="T25" fmla="*/ 96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969">
                  <a:moveTo>
                    <a:pt x="174" y="968"/>
                  </a:moveTo>
                  <a:lnTo>
                    <a:pt x="174" y="0"/>
                  </a:lnTo>
                  <a:lnTo>
                    <a:pt x="0" y="0"/>
                  </a:lnTo>
                  <a:lnTo>
                    <a:pt x="0" y="696"/>
                  </a:lnTo>
                  <a:lnTo>
                    <a:pt x="0" y="696"/>
                  </a:lnTo>
                  <a:lnTo>
                    <a:pt x="38" y="712"/>
                  </a:lnTo>
                  <a:lnTo>
                    <a:pt x="71" y="739"/>
                  </a:lnTo>
                  <a:lnTo>
                    <a:pt x="98" y="772"/>
                  </a:lnTo>
                  <a:lnTo>
                    <a:pt x="125" y="804"/>
                  </a:lnTo>
                  <a:lnTo>
                    <a:pt x="147" y="843"/>
                  </a:lnTo>
                  <a:lnTo>
                    <a:pt x="157" y="881"/>
                  </a:lnTo>
                  <a:lnTo>
                    <a:pt x="168" y="924"/>
                  </a:lnTo>
                  <a:lnTo>
                    <a:pt x="174" y="96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7" name="Freeform 138"/>
            <p:cNvSpPr>
              <a:spLocks noChangeArrowheads="1"/>
            </p:cNvSpPr>
            <p:nvPr/>
          </p:nvSpPr>
          <p:spPr bwMode="auto">
            <a:xfrm>
              <a:off x="7947025" y="6510338"/>
              <a:ext cx="92075" cy="107950"/>
            </a:xfrm>
            <a:custGeom>
              <a:avLst/>
              <a:gdLst>
                <a:gd name="T0" fmla="*/ 130 w 261"/>
                <a:gd name="T1" fmla="*/ 130 h 305"/>
                <a:gd name="T2" fmla="*/ 130 w 261"/>
                <a:gd name="T3" fmla="*/ 130 h 305"/>
                <a:gd name="T4" fmla="*/ 103 w 261"/>
                <a:gd name="T5" fmla="*/ 125 h 305"/>
                <a:gd name="T6" fmla="*/ 81 w 261"/>
                <a:gd name="T7" fmla="*/ 119 h 305"/>
                <a:gd name="T8" fmla="*/ 59 w 261"/>
                <a:gd name="T9" fmla="*/ 108 h 305"/>
                <a:gd name="T10" fmla="*/ 38 w 261"/>
                <a:gd name="T11" fmla="*/ 92 h 305"/>
                <a:gd name="T12" fmla="*/ 21 w 261"/>
                <a:gd name="T13" fmla="*/ 70 h 305"/>
                <a:gd name="T14" fmla="*/ 11 w 261"/>
                <a:gd name="T15" fmla="*/ 48 h 305"/>
                <a:gd name="T16" fmla="*/ 5 w 261"/>
                <a:gd name="T17" fmla="*/ 27 h 305"/>
                <a:gd name="T18" fmla="*/ 0 w 261"/>
                <a:gd name="T19" fmla="*/ 0 h 305"/>
                <a:gd name="T20" fmla="*/ 0 w 261"/>
                <a:gd name="T21" fmla="*/ 271 h 305"/>
                <a:gd name="T22" fmla="*/ 0 w 261"/>
                <a:gd name="T23" fmla="*/ 271 h 305"/>
                <a:gd name="T24" fmla="*/ 32 w 261"/>
                <a:gd name="T25" fmla="*/ 287 h 305"/>
                <a:gd name="T26" fmla="*/ 59 w 261"/>
                <a:gd name="T27" fmla="*/ 293 h 305"/>
                <a:gd name="T28" fmla="*/ 97 w 261"/>
                <a:gd name="T29" fmla="*/ 298 h 305"/>
                <a:gd name="T30" fmla="*/ 130 w 261"/>
                <a:gd name="T31" fmla="*/ 304 h 305"/>
                <a:gd name="T32" fmla="*/ 130 w 261"/>
                <a:gd name="T33" fmla="*/ 304 h 305"/>
                <a:gd name="T34" fmla="*/ 163 w 261"/>
                <a:gd name="T35" fmla="*/ 298 h 305"/>
                <a:gd name="T36" fmla="*/ 195 w 261"/>
                <a:gd name="T37" fmla="*/ 293 h 305"/>
                <a:gd name="T38" fmla="*/ 228 w 261"/>
                <a:gd name="T39" fmla="*/ 287 h 305"/>
                <a:gd name="T40" fmla="*/ 260 w 261"/>
                <a:gd name="T41" fmla="*/ 271 h 305"/>
                <a:gd name="T42" fmla="*/ 260 w 261"/>
                <a:gd name="T43" fmla="*/ 0 h 305"/>
                <a:gd name="T44" fmla="*/ 260 w 261"/>
                <a:gd name="T45" fmla="*/ 0 h 305"/>
                <a:gd name="T46" fmla="*/ 255 w 261"/>
                <a:gd name="T47" fmla="*/ 27 h 305"/>
                <a:gd name="T48" fmla="*/ 249 w 261"/>
                <a:gd name="T49" fmla="*/ 48 h 305"/>
                <a:gd name="T50" fmla="*/ 238 w 261"/>
                <a:gd name="T51" fmla="*/ 70 h 305"/>
                <a:gd name="T52" fmla="*/ 222 w 261"/>
                <a:gd name="T53" fmla="*/ 92 h 305"/>
                <a:gd name="T54" fmla="*/ 200 w 261"/>
                <a:gd name="T55" fmla="*/ 108 h 305"/>
                <a:gd name="T56" fmla="*/ 179 w 261"/>
                <a:gd name="T57" fmla="*/ 119 h 305"/>
                <a:gd name="T58" fmla="*/ 157 w 261"/>
                <a:gd name="T59" fmla="*/ 125 h 305"/>
                <a:gd name="T60" fmla="*/ 130 w 261"/>
                <a:gd name="T61" fmla="*/ 13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5">
                  <a:moveTo>
                    <a:pt x="130" y="130"/>
                  </a:moveTo>
                  <a:lnTo>
                    <a:pt x="130" y="130"/>
                  </a:lnTo>
                  <a:lnTo>
                    <a:pt x="103" y="125"/>
                  </a:lnTo>
                  <a:lnTo>
                    <a:pt x="81" y="119"/>
                  </a:lnTo>
                  <a:lnTo>
                    <a:pt x="59" y="108"/>
                  </a:lnTo>
                  <a:lnTo>
                    <a:pt x="38" y="92"/>
                  </a:lnTo>
                  <a:lnTo>
                    <a:pt x="21" y="70"/>
                  </a:lnTo>
                  <a:lnTo>
                    <a:pt x="11" y="48"/>
                  </a:lnTo>
                  <a:lnTo>
                    <a:pt x="5" y="27"/>
                  </a:lnTo>
                  <a:lnTo>
                    <a:pt x="0" y="0"/>
                  </a:lnTo>
                  <a:lnTo>
                    <a:pt x="0" y="271"/>
                  </a:lnTo>
                  <a:lnTo>
                    <a:pt x="0" y="271"/>
                  </a:lnTo>
                  <a:lnTo>
                    <a:pt x="32" y="287"/>
                  </a:lnTo>
                  <a:lnTo>
                    <a:pt x="59" y="293"/>
                  </a:lnTo>
                  <a:lnTo>
                    <a:pt x="97" y="298"/>
                  </a:lnTo>
                  <a:lnTo>
                    <a:pt x="130" y="304"/>
                  </a:lnTo>
                  <a:lnTo>
                    <a:pt x="130" y="304"/>
                  </a:lnTo>
                  <a:lnTo>
                    <a:pt x="163" y="298"/>
                  </a:lnTo>
                  <a:lnTo>
                    <a:pt x="195" y="293"/>
                  </a:lnTo>
                  <a:lnTo>
                    <a:pt x="228" y="287"/>
                  </a:lnTo>
                  <a:lnTo>
                    <a:pt x="260" y="271"/>
                  </a:lnTo>
                  <a:lnTo>
                    <a:pt x="260" y="0"/>
                  </a:lnTo>
                  <a:lnTo>
                    <a:pt x="260" y="0"/>
                  </a:lnTo>
                  <a:lnTo>
                    <a:pt x="255" y="27"/>
                  </a:lnTo>
                  <a:lnTo>
                    <a:pt x="249" y="48"/>
                  </a:lnTo>
                  <a:lnTo>
                    <a:pt x="238" y="70"/>
                  </a:lnTo>
                  <a:lnTo>
                    <a:pt x="222" y="92"/>
                  </a:lnTo>
                  <a:lnTo>
                    <a:pt x="200" y="108"/>
                  </a:lnTo>
                  <a:lnTo>
                    <a:pt x="179" y="119"/>
                  </a:lnTo>
                  <a:lnTo>
                    <a:pt x="157" y="125"/>
                  </a:lnTo>
                  <a:lnTo>
                    <a:pt x="13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8" name="Freeform 139"/>
            <p:cNvSpPr>
              <a:spLocks noChangeArrowheads="1"/>
            </p:cNvSpPr>
            <p:nvPr/>
          </p:nvSpPr>
          <p:spPr bwMode="auto">
            <a:xfrm>
              <a:off x="8104188" y="6510338"/>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9" name="Freeform 140"/>
            <p:cNvSpPr>
              <a:spLocks noChangeArrowheads="1"/>
            </p:cNvSpPr>
            <p:nvPr/>
          </p:nvSpPr>
          <p:spPr bwMode="auto">
            <a:xfrm>
              <a:off x="7947025" y="6399213"/>
              <a:ext cx="92075" cy="107950"/>
            </a:xfrm>
            <a:custGeom>
              <a:avLst/>
              <a:gdLst>
                <a:gd name="T0" fmla="*/ 130 w 261"/>
                <a:gd name="T1" fmla="*/ 174 h 306"/>
                <a:gd name="T2" fmla="*/ 130 w 261"/>
                <a:gd name="T3" fmla="*/ 174 h 306"/>
                <a:gd name="T4" fmla="*/ 157 w 261"/>
                <a:gd name="T5" fmla="*/ 180 h 306"/>
                <a:gd name="T6" fmla="*/ 179 w 261"/>
                <a:gd name="T7" fmla="*/ 185 h 306"/>
                <a:gd name="T8" fmla="*/ 200 w 261"/>
                <a:gd name="T9" fmla="*/ 196 h 306"/>
                <a:gd name="T10" fmla="*/ 222 w 261"/>
                <a:gd name="T11" fmla="*/ 212 h 306"/>
                <a:gd name="T12" fmla="*/ 238 w 261"/>
                <a:gd name="T13" fmla="*/ 234 h 306"/>
                <a:gd name="T14" fmla="*/ 249 w 261"/>
                <a:gd name="T15" fmla="*/ 255 h 306"/>
                <a:gd name="T16" fmla="*/ 255 w 261"/>
                <a:gd name="T17" fmla="*/ 278 h 306"/>
                <a:gd name="T18" fmla="*/ 260 w 261"/>
                <a:gd name="T19" fmla="*/ 305 h 306"/>
                <a:gd name="T20" fmla="*/ 260 w 261"/>
                <a:gd name="T21" fmla="*/ 33 h 306"/>
                <a:gd name="T22" fmla="*/ 260 w 261"/>
                <a:gd name="T23" fmla="*/ 33 h 306"/>
                <a:gd name="T24" fmla="*/ 228 w 261"/>
                <a:gd name="T25" fmla="*/ 16 h 306"/>
                <a:gd name="T26" fmla="*/ 195 w 261"/>
                <a:gd name="T27" fmla="*/ 11 h 306"/>
                <a:gd name="T28" fmla="*/ 163 w 261"/>
                <a:gd name="T29" fmla="*/ 5 h 306"/>
                <a:gd name="T30" fmla="*/ 130 w 261"/>
                <a:gd name="T31" fmla="*/ 0 h 306"/>
                <a:gd name="T32" fmla="*/ 130 w 261"/>
                <a:gd name="T33" fmla="*/ 0 h 306"/>
                <a:gd name="T34" fmla="*/ 97 w 261"/>
                <a:gd name="T35" fmla="*/ 5 h 306"/>
                <a:gd name="T36" fmla="*/ 59 w 261"/>
                <a:gd name="T37" fmla="*/ 11 h 306"/>
                <a:gd name="T38" fmla="*/ 32 w 261"/>
                <a:gd name="T39" fmla="*/ 16 h 306"/>
                <a:gd name="T40" fmla="*/ 0 w 261"/>
                <a:gd name="T41" fmla="*/ 33 h 306"/>
                <a:gd name="T42" fmla="*/ 0 w 261"/>
                <a:gd name="T43" fmla="*/ 305 h 306"/>
                <a:gd name="T44" fmla="*/ 0 w 261"/>
                <a:gd name="T45" fmla="*/ 305 h 306"/>
                <a:gd name="T46" fmla="*/ 5 w 261"/>
                <a:gd name="T47" fmla="*/ 278 h 306"/>
                <a:gd name="T48" fmla="*/ 11 w 261"/>
                <a:gd name="T49" fmla="*/ 255 h 306"/>
                <a:gd name="T50" fmla="*/ 21 w 261"/>
                <a:gd name="T51" fmla="*/ 234 h 306"/>
                <a:gd name="T52" fmla="*/ 38 w 261"/>
                <a:gd name="T53" fmla="*/ 212 h 306"/>
                <a:gd name="T54" fmla="*/ 59 w 261"/>
                <a:gd name="T55" fmla="*/ 196 h 306"/>
                <a:gd name="T56" fmla="*/ 81 w 261"/>
                <a:gd name="T57" fmla="*/ 185 h 306"/>
                <a:gd name="T58" fmla="*/ 103 w 261"/>
                <a:gd name="T59" fmla="*/ 180 h 306"/>
                <a:gd name="T60" fmla="*/ 130 w 261"/>
                <a:gd name="T61" fmla="*/ 17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6">
                  <a:moveTo>
                    <a:pt x="130" y="174"/>
                  </a:moveTo>
                  <a:lnTo>
                    <a:pt x="130" y="174"/>
                  </a:lnTo>
                  <a:lnTo>
                    <a:pt x="157" y="180"/>
                  </a:lnTo>
                  <a:lnTo>
                    <a:pt x="179" y="185"/>
                  </a:lnTo>
                  <a:lnTo>
                    <a:pt x="200" y="196"/>
                  </a:lnTo>
                  <a:lnTo>
                    <a:pt x="222" y="212"/>
                  </a:lnTo>
                  <a:lnTo>
                    <a:pt x="238" y="234"/>
                  </a:lnTo>
                  <a:lnTo>
                    <a:pt x="249" y="255"/>
                  </a:lnTo>
                  <a:lnTo>
                    <a:pt x="255" y="278"/>
                  </a:lnTo>
                  <a:lnTo>
                    <a:pt x="260" y="305"/>
                  </a:lnTo>
                  <a:lnTo>
                    <a:pt x="260" y="33"/>
                  </a:lnTo>
                  <a:lnTo>
                    <a:pt x="260" y="33"/>
                  </a:lnTo>
                  <a:lnTo>
                    <a:pt x="228" y="16"/>
                  </a:lnTo>
                  <a:lnTo>
                    <a:pt x="195" y="11"/>
                  </a:lnTo>
                  <a:lnTo>
                    <a:pt x="163" y="5"/>
                  </a:lnTo>
                  <a:lnTo>
                    <a:pt x="130" y="0"/>
                  </a:lnTo>
                  <a:lnTo>
                    <a:pt x="130" y="0"/>
                  </a:lnTo>
                  <a:lnTo>
                    <a:pt x="97" y="5"/>
                  </a:lnTo>
                  <a:lnTo>
                    <a:pt x="59" y="11"/>
                  </a:lnTo>
                  <a:lnTo>
                    <a:pt x="32" y="16"/>
                  </a:lnTo>
                  <a:lnTo>
                    <a:pt x="0" y="33"/>
                  </a:lnTo>
                  <a:lnTo>
                    <a:pt x="0" y="305"/>
                  </a:lnTo>
                  <a:lnTo>
                    <a:pt x="0" y="305"/>
                  </a:lnTo>
                  <a:lnTo>
                    <a:pt x="5" y="278"/>
                  </a:lnTo>
                  <a:lnTo>
                    <a:pt x="11" y="255"/>
                  </a:lnTo>
                  <a:lnTo>
                    <a:pt x="21" y="234"/>
                  </a:lnTo>
                  <a:lnTo>
                    <a:pt x="38" y="212"/>
                  </a:lnTo>
                  <a:lnTo>
                    <a:pt x="59" y="196"/>
                  </a:lnTo>
                  <a:lnTo>
                    <a:pt x="81" y="185"/>
                  </a:lnTo>
                  <a:lnTo>
                    <a:pt x="103" y="180"/>
                  </a:lnTo>
                  <a:lnTo>
                    <a:pt x="130"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0" name="Freeform 141"/>
            <p:cNvSpPr>
              <a:spLocks noChangeArrowheads="1"/>
            </p:cNvSpPr>
            <p:nvPr/>
          </p:nvSpPr>
          <p:spPr bwMode="auto">
            <a:xfrm>
              <a:off x="7885113" y="6411913"/>
              <a:ext cx="61913" cy="193675"/>
            </a:xfrm>
            <a:custGeom>
              <a:avLst/>
              <a:gdLst>
                <a:gd name="T0" fmla="*/ 174 w 175"/>
                <a:gd name="T1" fmla="*/ 0 h 544"/>
                <a:gd name="T2" fmla="*/ 174 w 175"/>
                <a:gd name="T3" fmla="*/ 0 h 544"/>
                <a:gd name="T4" fmla="*/ 135 w 175"/>
                <a:gd name="T5" fmla="*/ 16 h 544"/>
                <a:gd name="T6" fmla="*/ 103 w 175"/>
                <a:gd name="T7" fmla="*/ 43 h 544"/>
                <a:gd name="T8" fmla="*/ 76 w 175"/>
                <a:gd name="T9" fmla="*/ 76 h 544"/>
                <a:gd name="T10" fmla="*/ 49 w 175"/>
                <a:gd name="T11" fmla="*/ 108 h 544"/>
                <a:gd name="T12" fmla="*/ 27 w 175"/>
                <a:gd name="T13" fmla="*/ 147 h 544"/>
                <a:gd name="T14" fmla="*/ 10 w 175"/>
                <a:gd name="T15" fmla="*/ 185 h 544"/>
                <a:gd name="T16" fmla="*/ 6 w 175"/>
                <a:gd name="T17" fmla="*/ 228 h 544"/>
                <a:gd name="T18" fmla="*/ 0 w 175"/>
                <a:gd name="T19" fmla="*/ 272 h 544"/>
                <a:gd name="T20" fmla="*/ 0 w 175"/>
                <a:gd name="T21" fmla="*/ 272 h 544"/>
                <a:gd name="T22" fmla="*/ 6 w 175"/>
                <a:gd name="T23" fmla="*/ 315 h 544"/>
                <a:gd name="T24" fmla="*/ 10 w 175"/>
                <a:gd name="T25" fmla="*/ 358 h 544"/>
                <a:gd name="T26" fmla="*/ 27 w 175"/>
                <a:gd name="T27" fmla="*/ 397 h 544"/>
                <a:gd name="T28" fmla="*/ 49 w 175"/>
                <a:gd name="T29" fmla="*/ 434 h 544"/>
                <a:gd name="T30" fmla="*/ 76 w 175"/>
                <a:gd name="T31" fmla="*/ 467 h 544"/>
                <a:gd name="T32" fmla="*/ 103 w 175"/>
                <a:gd name="T33" fmla="*/ 499 h 544"/>
                <a:gd name="T34" fmla="*/ 135 w 175"/>
                <a:gd name="T35" fmla="*/ 527 h 544"/>
                <a:gd name="T36" fmla="*/ 174 w 175"/>
                <a:gd name="T37" fmla="*/ 543 h 544"/>
                <a:gd name="T38" fmla="*/ 174 w 175"/>
                <a:gd name="T39" fmla="*/ 272 h 544"/>
                <a:gd name="T40" fmla="*/ 174 w 175"/>
                <a:gd name="T41"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44">
                  <a:moveTo>
                    <a:pt x="174" y="0"/>
                  </a:moveTo>
                  <a:lnTo>
                    <a:pt x="174" y="0"/>
                  </a:lnTo>
                  <a:lnTo>
                    <a:pt x="135" y="16"/>
                  </a:lnTo>
                  <a:lnTo>
                    <a:pt x="103" y="43"/>
                  </a:lnTo>
                  <a:lnTo>
                    <a:pt x="76" y="76"/>
                  </a:lnTo>
                  <a:lnTo>
                    <a:pt x="49" y="108"/>
                  </a:lnTo>
                  <a:lnTo>
                    <a:pt x="27" y="147"/>
                  </a:lnTo>
                  <a:lnTo>
                    <a:pt x="10" y="185"/>
                  </a:lnTo>
                  <a:lnTo>
                    <a:pt x="6" y="228"/>
                  </a:lnTo>
                  <a:lnTo>
                    <a:pt x="0" y="272"/>
                  </a:lnTo>
                  <a:lnTo>
                    <a:pt x="0" y="272"/>
                  </a:lnTo>
                  <a:lnTo>
                    <a:pt x="6" y="315"/>
                  </a:lnTo>
                  <a:lnTo>
                    <a:pt x="10" y="358"/>
                  </a:lnTo>
                  <a:lnTo>
                    <a:pt x="27" y="397"/>
                  </a:lnTo>
                  <a:lnTo>
                    <a:pt x="49" y="434"/>
                  </a:lnTo>
                  <a:lnTo>
                    <a:pt x="76" y="467"/>
                  </a:lnTo>
                  <a:lnTo>
                    <a:pt x="103" y="499"/>
                  </a:lnTo>
                  <a:lnTo>
                    <a:pt x="135" y="527"/>
                  </a:lnTo>
                  <a:lnTo>
                    <a:pt x="174" y="543"/>
                  </a:lnTo>
                  <a:lnTo>
                    <a:pt x="174" y="272"/>
                  </a:lnTo>
                  <a:lnTo>
                    <a:pt x="174"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1" name="Freeform 142"/>
            <p:cNvSpPr>
              <a:spLocks noChangeArrowheads="1"/>
            </p:cNvSpPr>
            <p:nvPr/>
          </p:nvSpPr>
          <p:spPr bwMode="auto">
            <a:xfrm>
              <a:off x="8040688" y="6411913"/>
              <a:ext cx="61913" cy="193675"/>
            </a:xfrm>
            <a:custGeom>
              <a:avLst/>
              <a:gdLst>
                <a:gd name="T0" fmla="*/ 174 w 175"/>
                <a:gd name="T1" fmla="*/ 272 h 544"/>
                <a:gd name="T2" fmla="*/ 174 w 175"/>
                <a:gd name="T3" fmla="*/ 272 h 544"/>
                <a:gd name="T4" fmla="*/ 174 w 175"/>
                <a:gd name="T5" fmla="*/ 272 h 544"/>
                <a:gd name="T6" fmla="*/ 168 w 175"/>
                <a:gd name="T7" fmla="*/ 228 h 544"/>
                <a:gd name="T8" fmla="*/ 157 w 175"/>
                <a:gd name="T9" fmla="*/ 185 h 544"/>
                <a:gd name="T10" fmla="*/ 147 w 175"/>
                <a:gd name="T11" fmla="*/ 147 h 544"/>
                <a:gd name="T12" fmla="*/ 125 w 175"/>
                <a:gd name="T13" fmla="*/ 108 h 544"/>
                <a:gd name="T14" fmla="*/ 98 w 175"/>
                <a:gd name="T15" fmla="*/ 76 h 544"/>
                <a:gd name="T16" fmla="*/ 71 w 175"/>
                <a:gd name="T17" fmla="*/ 43 h 544"/>
                <a:gd name="T18" fmla="*/ 38 w 175"/>
                <a:gd name="T19" fmla="*/ 16 h 544"/>
                <a:gd name="T20" fmla="*/ 0 w 175"/>
                <a:gd name="T21" fmla="*/ 0 h 544"/>
                <a:gd name="T22" fmla="*/ 0 w 175"/>
                <a:gd name="T23" fmla="*/ 272 h 544"/>
                <a:gd name="T24" fmla="*/ 0 w 175"/>
                <a:gd name="T25" fmla="*/ 272 h 544"/>
                <a:gd name="T26" fmla="*/ 0 w 175"/>
                <a:gd name="T27" fmla="*/ 272 h 544"/>
                <a:gd name="T28" fmla="*/ 0 w 175"/>
                <a:gd name="T29" fmla="*/ 272 h 544"/>
                <a:gd name="T30" fmla="*/ 0 w 175"/>
                <a:gd name="T31" fmla="*/ 272 h 544"/>
                <a:gd name="T32" fmla="*/ 0 w 175"/>
                <a:gd name="T33" fmla="*/ 543 h 544"/>
                <a:gd name="T34" fmla="*/ 0 w 175"/>
                <a:gd name="T35" fmla="*/ 543 h 544"/>
                <a:gd name="T36" fmla="*/ 38 w 175"/>
                <a:gd name="T37" fmla="*/ 527 h 544"/>
                <a:gd name="T38" fmla="*/ 71 w 175"/>
                <a:gd name="T39" fmla="*/ 499 h 544"/>
                <a:gd name="T40" fmla="*/ 98 w 175"/>
                <a:gd name="T41" fmla="*/ 467 h 544"/>
                <a:gd name="T42" fmla="*/ 125 w 175"/>
                <a:gd name="T43" fmla="*/ 434 h 544"/>
                <a:gd name="T44" fmla="*/ 147 w 175"/>
                <a:gd name="T45" fmla="*/ 397 h 544"/>
                <a:gd name="T46" fmla="*/ 157 w 175"/>
                <a:gd name="T47" fmla="*/ 358 h 544"/>
                <a:gd name="T48" fmla="*/ 168 w 175"/>
                <a:gd name="T49" fmla="*/ 315 h 544"/>
                <a:gd name="T50" fmla="*/ 174 w 175"/>
                <a:gd name="T51" fmla="*/ 272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5" h="544">
                  <a:moveTo>
                    <a:pt x="174" y="272"/>
                  </a:moveTo>
                  <a:lnTo>
                    <a:pt x="174" y="272"/>
                  </a:lnTo>
                  <a:lnTo>
                    <a:pt x="174" y="272"/>
                  </a:lnTo>
                  <a:lnTo>
                    <a:pt x="168" y="228"/>
                  </a:lnTo>
                  <a:lnTo>
                    <a:pt x="157" y="185"/>
                  </a:lnTo>
                  <a:lnTo>
                    <a:pt x="147" y="147"/>
                  </a:lnTo>
                  <a:lnTo>
                    <a:pt x="125" y="108"/>
                  </a:lnTo>
                  <a:lnTo>
                    <a:pt x="98" y="76"/>
                  </a:lnTo>
                  <a:lnTo>
                    <a:pt x="71" y="43"/>
                  </a:lnTo>
                  <a:lnTo>
                    <a:pt x="38" y="16"/>
                  </a:lnTo>
                  <a:lnTo>
                    <a:pt x="0" y="0"/>
                  </a:lnTo>
                  <a:lnTo>
                    <a:pt x="0" y="272"/>
                  </a:lnTo>
                  <a:lnTo>
                    <a:pt x="0" y="272"/>
                  </a:lnTo>
                  <a:lnTo>
                    <a:pt x="0" y="272"/>
                  </a:lnTo>
                  <a:lnTo>
                    <a:pt x="0" y="272"/>
                  </a:lnTo>
                  <a:lnTo>
                    <a:pt x="0" y="272"/>
                  </a:lnTo>
                  <a:lnTo>
                    <a:pt x="0" y="543"/>
                  </a:lnTo>
                  <a:lnTo>
                    <a:pt x="0" y="543"/>
                  </a:lnTo>
                  <a:lnTo>
                    <a:pt x="38" y="527"/>
                  </a:lnTo>
                  <a:lnTo>
                    <a:pt x="71" y="499"/>
                  </a:lnTo>
                  <a:lnTo>
                    <a:pt x="98" y="467"/>
                  </a:lnTo>
                  <a:lnTo>
                    <a:pt x="125" y="434"/>
                  </a:lnTo>
                  <a:lnTo>
                    <a:pt x="147" y="397"/>
                  </a:lnTo>
                  <a:lnTo>
                    <a:pt x="157" y="358"/>
                  </a:lnTo>
                  <a:lnTo>
                    <a:pt x="168" y="315"/>
                  </a:lnTo>
                  <a:lnTo>
                    <a:pt x="174" y="27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2" name="Freeform 175"/>
            <p:cNvSpPr>
              <a:spLocks noChangeArrowheads="1"/>
            </p:cNvSpPr>
            <p:nvPr/>
          </p:nvSpPr>
          <p:spPr bwMode="auto">
            <a:xfrm>
              <a:off x="9285288" y="5513388"/>
              <a:ext cx="217488" cy="215900"/>
            </a:xfrm>
            <a:custGeom>
              <a:avLst/>
              <a:gdLst>
                <a:gd name="T0" fmla="*/ 245 w 609"/>
                <a:gd name="T1" fmla="*/ 598 h 604"/>
                <a:gd name="T2" fmla="*/ 136 w 609"/>
                <a:gd name="T3" fmla="*/ 555 h 604"/>
                <a:gd name="T4" fmla="*/ 55 w 609"/>
                <a:gd name="T5" fmla="*/ 473 h 604"/>
                <a:gd name="T6" fmla="*/ 6 w 609"/>
                <a:gd name="T7" fmla="*/ 364 h 604"/>
                <a:gd name="T8" fmla="*/ 6 w 609"/>
                <a:gd name="T9" fmla="*/ 239 h 604"/>
                <a:gd name="T10" fmla="*/ 55 w 609"/>
                <a:gd name="T11" fmla="*/ 131 h 604"/>
                <a:gd name="T12" fmla="*/ 136 w 609"/>
                <a:gd name="T13" fmla="*/ 50 h 604"/>
                <a:gd name="T14" fmla="*/ 245 w 609"/>
                <a:gd name="T15" fmla="*/ 6 h 604"/>
                <a:gd name="T16" fmla="*/ 364 w 609"/>
                <a:gd name="T17" fmla="*/ 6 h 604"/>
                <a:gd name="T18" fmla="*/ 472 w 609"/>
                <a:gd name="T19" fmla="*/ 50 h 604"/>
                <a:gd name="T20" fmla="*/ 554 w 609"/>
                <a:gd name="T21" fmla="*/ 131 h 604"/>
                <a:gd name="T22" fmla="*/ 603 w 609"/>
                <a:gd name="T23" fmla="*/ 239 h 604"/>
                <a:gd name="T24" fmla="*/ 603 w 609"/>
                <a:gd name="T25" fmla="*/ 364 h 604"/>
                <a:gd name="T26" fmla="*/ 554 w 609"/>
                <a:gd name="T27" fmla="*/ 473 h 604"/>
                <a:gd name="T28" fmla="*/ 472 w 609"/>
                <a:gd name="T29" fmla="*/ 555 h 604"/>
                <a:gd name="T30" fmla="*/ 364 w 609"/>
                <a:gd name="T31" fmla="*/ 598 h 604"/>
                <a:gd name="T32" fmla="*/ 304 w 609"/>
                <a:gd name="T33" fmla="*/ 174 h 604"/>
                <a:gd name="T34" fmla="*/ 255 w 609"/>
                <a:gd name="T35" fmla="*/ 185 h 604"/>
                <a:gd name="T36" fmla="*/ 212 w 609"/>
                <a:gd name="T37" fmla="*/ 212 h 604"/>
                <a:gd name="T38" fmla="*/ 185 w 609"/>
                <a:gd name="T39" fmla="*/ 250 h 604"/>
                <a:gd name="T40" fmla="*/ 174 w 609"/>
                <a:gd name="T41" fmla="*/ 305 h 604"/>
                <a:gd name="T42" fmla="*/ 185 w 609"/>
                <a:gd name="T43" fmla="*/ 354 h 604"/>
                <a:gd name="T44" fmla="*/ 212 w 609"/>
                <a:gd name="T45" fmla="*/ 391 h 604"/>
                <a:gd name="T46" fmla="*/ 255 w 609"/>
                <a:gd name="T47" fmla="*/ 424 h 604"/>
                <a:gd name="T48" fmla="*/ 304 w 609"/>
                <a:gd name="T49" fmla="*/ 430 h 604"/>
                <a:gd name="T50" fmla="*/ 353 w 609"/>
                <a:gd name="T51" fmla="*/ 424 h 604"/>
                <a:gd name="T52" fmla="*/ 397 w 609"/>
                <a:gd name="T53" fmla="*/ 391 h 604"/>
                <a:gd name="T54" fmla="*/ 424 w 609"/>
                <a:gd name="T55" fmla="*/ 354 h 604"/>
                <a:gd name="T56" fmla="*/ 434 w 609"/>
                <a:gd name="T57" fmla="*/ 305 h 604"/>
                <a:gd name="T58" fmla="*/ 424 w 609"/>
                <a:gd name="T59" fmla="*/ 250 h 604"/>
                <a:gd name="T60" fmla="*/ 397 w 609"/>
                <a:gd name="T61" fmla="*/ 212 h 604"/>
                <a:gd name="T62" fmla="*/ 353 w 609"/>
                <a:gd name="T63" fmla="*/ 185 h 604"/>
                <a:gd name="T64" fmla="*/ 304 w 609"/>
                <a:gd name="T65"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4">
                  <a:moveTo>
                    <a:pt x="304" y="603"/>
                  </a:moveTo>
                  <a:lnTo>
                    <a:pt x="245" y="598"/>
                  </a:lnTo>
                  <a:lnTo>
                    <a:pt x="185" y="582"/>
                  </a:lnTo>
                  <a:lnTo>
                    <a:pt x="136" y="555"/>
                  </a:lnTo>
                  <a:lnTo>
                    <a:pt x="93" y="516"/>
                  </a:lnTo>
                  <a:lnTo>
                    <a:pt x="55" y="473"/>
                  </a:lnTo>
                  <a:lnTo>
                    <a:pt x="28" y="418"/>
                  </a:lnTo>
                  <a:lnTo>
                    <a:pt x="6" y="364"/>
                  </a:lnTo>
                  <a:lnTo>
                    <a:pt x="0" y="305"/>
                  </a:lnTo>
                  <a:lnTo>
                    <a:pt x="6" y="239"/>
                  </a:lnTo>
                  <a:lnTo>
                    <a:pt x="28" y="185"/>
                  </a:lnTo>
                  <a:lnTo>
                    <a:pt x="55" y="131"/>
                  </a:lnTo>
                  <a:lnTo>
                    <a:pt x="93" y="87"/>
                  </a:lnTo>
                  <a:lnTo>
                    <a:pt x="136" y="50"/>
                  </a:lnTo>
                  <a:lnTo>
                    <a:pt x="185" y="22"/>
                  </a:lnTo>
                  <a:lnTo>
                    <a:pt x="245" y="6"/>
                  </a:lnTo>
                  <a:lnTo>
                    <a:pt x="304" y="0"/>
                  </a:lnTo>
                  <a:lnTo>
                    <a:pt x="364" y="6"/>
                  </a:lnTo>
                  <a:lnTo>
                    <a:pt x="424" y="22"/>
                  </a:lnTo>
                  <a:lnTo>
                    <a:pt x="472" y="50"/>
                  </a:lnTo>
                  <a:lnTo>
                    <a:pt x="522" y="87"/>
                  </a:lnTo>
                  <a:lnTo>
                    <a:pt x="554" y="131"/>
                  </a:lnTo>
                  <a:lnTo>
                    <a:pt x="586" y="185"/>
                  </a:lnTo>
                  <a:lnTo>
                    <a:pt x="603" y="239"/>
                  </a:lnTo>
                  <a:lnTo>
                    <a:pt x="608" y="305"/>
                  </a:lnTo>
                  <a:lnTo>
                    <a:pt x="603" y="364"/>
                  </a:lnTo>
                  <a:lnTo>
                    <a:pt x="586" y="418"/>
                  </a:lnTo>
                  <a:lnTo>
                    <a:pt x="554" y="473"/>
                  </a:lnTo>
                  <a:lnTo>
                    <a:pt x="522" y="516"/>
                  </a:lnTo>
                  <a:lnTo>
                    <a:pt x="472" y="555"/>
                  </a:lnTo>
                  <a:lnTo>
                    <a:pt x="424" y="582"/>
                  </a:lnTo>
                  <a:lnTo>
                    <a:pt x="364" y="598"/>
                  </a:lnTo>
                  <a:lnTo>
                    <a:pt x="304" y="603"/>
                  </a:lnTo>
                  <a:close/>
                  <a:moveTo>
                    <a:pt x="304" y="174"/>
                  </a:moveTo>
                  <a:lnTo>
                    <a:pt x="277" y="174"/>
                  </a:lnTo>
                  <a:lnTo>
                    <a:pt x="255" y="185"/>
                  </a:lnTo>
                  <a:lnTo>
                    <a:pt x="234" y="196"/>
                  </a:lnTo>
                  <a:lnTo>
                    <a:pt x="212" y="212"/>
                  </a:lnTo>
                  <a:lnTo>
                    <a:pt x="196" y="229"/>
                  </a:lnTo>
                  <a:lnTo>
                    <a:pt x="185" y="250"/>
                  </a:lnTo>
                  <a:lnTo>
                    <a:pt x="180" y="277"/>
                  </a:lnTo>
                  <a:lnTo>
                    <a:pt x="174" y="305"/>
                  </a:lnTo>
                  <a:lnTo>
                    <a:pt x="180" y="326"/>
                  </a:lnTo>
                  <a:lnTo>
                    <a:pt x="185" y="354"/>
                  </a:lnTo>
                  <a:lnTo>
                    <a:pt x="196" y="375"/>
                  </a:lnTo>
                  <a:lnTo>
                    <a:pt x="212" y="391"/>
                  </a:lnTo>
                  <a:lnTo>
                    <a:pt x="234" y="408"/>
                  </a:lnTo>
                  <a:lnTo>
                    <a:pt x="255" y="424"/>
                  </a:lnTo>
                  <a:lnTo>
                    <a:pt x="277" y="430"/>
                  </a:lnTo>
                  <a:lnTo>
                    <a:pt x="304" y="430"/>
                  </a:lnTo>
                  <a:lnTo>
                    <a:pt x="332" y="430"/>
                  </a:lnTo>
                  <a:lnTo>
                    <a:pt x="353" y="424"/>
                  </a:lnTo>
                  <a:lnTo>
                    <a:pt x="375" y="408"/>
                  </a:lnTo>
                  <a:lnTo>
                    <a:pt x="397" y="391"/>
                  </a:lnTo>
                  <a:lnTo>
                    <a:pt x="413" y="375"/>
                  </a:lnTo>
                  <a:lnTo>
                    <a:pt x="424" y="354"/>
                  </a:lnTo>
                  <a:lnTo>
                    <a:pt x="429" y="326"/>
                  </a:lnTo>
                  <a:lnTo>
                    <a:pt x="434" y="305"/>
                  </a:lnTo>
                  <a:lnTo>
                    <a:pt x="429" y="277"/>
                  </a:lnTo>
                  <a:lnTo>
                    <a:pt x="424" y="250"/>
                  </a:lnTo>
                  <a:lnTo>
                    <a:pt x="413" y="229"/>
                  </a:lnTo>
                  <a:lnTo>
                    <a:pt x="397" y="212"/>
                  </a:lnTo>
                  <a:lnTo>
                    <a:pt x="375" y="196"/>
                  </a:lnTo>
                  <a:lnTo>
                    <a:pt x="353" y="185"/>
                  </a:lnTo>
                  <a:lnTo>
                    <a:pt x="332" y="174"/>
                  </a:lnTo>
                  <a:lnTo>
                    <a:pt x="304" y="1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3" name="Freeform 176"/>
            <p:cNvSpPr>
              <a:spLocks noChangeArrowheads="1"/>
            </p:cNvSpPr>
            <p:nvPr/>
          </p:nvSpPr>
          <p:spPr bwMode="auto">
            <a:xfrm>
              <a:off x="8975725" y="6086475"/>
              <a:ext cx="0" cy="1587"/>
            </a:xfrm>
            <a:custGeom>
              <a:avLst/>
              <a:gdLst>
                <a:gd name="T0" fmla="*/ 0 w 1"/>
                <a:gd name="T1" fmla="*/ 0 h 7"/>
                <a:gd name="T2" fmla="*/ 0 w 1"/>
                <a:gd name="T3" fmla="*/ 0 h 7"/>
                <a:gd name="T4" fmla="*/ 0 w 1"/>
                <a:gd name="T5" fmla="*/ 0 h 7"/>
                <a:gd name="T6" fmla="*/ 0 w 1"/>
                <a:gd name="T7" fmla="*/ 6 h 7"/>
                <a:gd name="T8" fmla="*/ 0 w 1"/>
                <a:gd name="T9" fmla="*/ 6 h 7"/>
                <a:gd name="T10" fmla="*/ 0 w 1"/>
                <a:gd name="T11" fmla="*/ 0 h 7"/>
              </a:gdLst>
              <a:ahLst/>
              <a:cxnLst>
                <a:cxn ang="0">
                  <a:pos x="T0" y="T1"/>
                </a:cxn>
                <a:cxn ang="0">
                  <a:pos x="T2" y="T3"/>
                </a:cxn>
                <a:cxn ang="0">
                  <a:pos x="T4" y="T5"/>
                </a:cxn>
                <a:cxn ang="0">
                  <a:pos x="T6" y="T7"/>
                </a:cxn>
                <a:cxn ang="0">
                  <a:pos x="T8" y="T9"/>
                </a:cxn>
                <a:cxn ang="0">
                  <a:pos x="T10" y="T11"/>
                </a:cxn>
              </a:cxnLst>
              <a:rect l="0" t="0" r="r" b="b"/>
              <a:pathLst>
                <a:path w="1" h="7">
                  <a:moveTo>
                    <a:pt x="0" y="0"/>
                  </a:moveTo>
                  <a:lnTo>
                    <a:pt x="0" y="0"/>
                  </a:lnTo>
                  <a:lnTo>
                    <a:pt x="0" y="0"/>
                  </a:lnTo>
                  <a:lnTo>
                    <a:pt x="0" y="6"/>
                  </a:lnTo>
                  <a:lnTo>
                    <a:pt x="0" y="6"/>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4" name="Freeform 177"/>
            <p:cNvSpPr>
              <a:spLocks noChangeArrowheads="1"/>
            </p:cNvSpPr>
            <p:nvPr/>
          </p:nvSpPr>
          <p:spPr bwMode="auto">
            <a:xfrm>
              <a:off x="8975725" y="5891213"/>
              <a:ext cx="61913" cy="293687"/>
            </a:xfrm>
            <a:custGeom>
              <a:avLst/>
              <a:gdLst>
                <a:gd name="T0" fmla="*/ 0 w 175"/>
                <a:gd name="T1" fmla="*/ 0 h 821"/>
                <a:gd name="T2" fmla="*/ 0 w 175"/>
                <a:gd name="T3" fmla="*/ 272 h 821"/>
                <a:gd name="T4" fmla="*/ 0 w 175"/>
                <a:gd name="T5" fmla="*/ 272 h 821"/>
                <a:gd name="T6" fmla="*/ 38 w 175"/>
                <a:gd name="T7" fmla="*/ 293 h 821"/>
                <a:gd name="T8" fmla="*/ 71 w 175"/>
                <a:gd name="T9" fmla="*/ 320 h 821"/>
                <a:gd name="T10" fmla="*/ 98 w 175"/>
                <a:gd name="T11" fmla="*/ 347 h 821"/>
                <a:gd name="T12" fmla="*/ 125 w 175"/>
                <a:gd name="T13" fmla="*/ 380 h 821"/>
                <a:gd name="T14" fmla="*/ 146 w 175"/>
                <a:gd name="T15" fmla="*/ 418 h 821"/>
                <a:gd name="T16" fmla="*/ 163 w 175"/>
                <a:gd name="T17" fmla="*/ 456 h 821"/>
                <a:gd name="T18" fmla="*/ 169 w 175"/>
                <a:gd name="T19" fmla="*/ 499 h 821"/>
                <a:gd name="T20" fmla="*/ 174 w 175"/>
                <a:gd name="T21" fmla="*/ 543 h 821"/>
                <a:gd name="T22" fmla="*/ 174 w 175"/>
                <a:gd name="T23" fmla="*/ 543 h 821"/>
                <a:gd name="T24" fmla="*/ 169 w 175"/>
                <a:gd name="T25" fmla="*/ 592 h 821"/>
                <a:gd name="T26" fmla="*/ 163 w 175"/>
                <a:gd name="T27" fmla="*/ 630 h 821"/>
                <a:gd name="T28" fmla="*/ 146 w 175"/>
                <a:gd name="T29" fmla="*/ 674 h 821"/>
                <a:gd name="T30" fmla="*/ 125 w 175"/>
                <a:gd name="T31" fmla="*/ 712 h 821"/>
                <a:gd name="T32" fmla="*/ 98 w 175"/>
                <a:gd name="T33" fmla="*/ 744 h 821"/>
                <a:gd name="T34" fmla="*/ 71 w 175"/>
                <a:gd name="T35" fmla="*/ 772 h 821"/>
                <a:gd name="T36" fmla="*/ 38 w 175"/>
                <a:gd name="T37" fmla="*/ 799 h 821"/>
                <a:gd name="T38" fmla="*/ 0 w 175"/>
                <a:gd name="T39" fmla="*/ 820 h 821"/>
                <a:gd name="T40" fmla="*/ 174 w 175"/>
                <a:gd name="T41" fmla="*/ 543 h 821"/>
                <a:gd name="T42" fmla="*/ 174 w 175"/>
                <a:gd name="T43" fmla="*/ 0 h 821"/>
                <a:gd name="T44" fmla="*/ 0 w 175"/>
                <a:gd name="T4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5" h="821">
                  <a:moveTo>
                    <a:pt x="0" y="0"/>
                  </a:moveTo>
                  <a:lnTo>
                    <a:pt x="0" y="272"/>
                  </a:lnTo>
                  <a:lnTo>
                    <a:pt x="0" y="272"/>
                  </a:lnTo>
                  <a:lnTo>
                    <a:pt x="38" y="293"/>
                  </a:lnTo>
                  <a:lnTo>
                    <a:pt x="71" y="320"/>
                  </a:lnTo>
                  <a:lnTo>
                    <a:pt x="98" y="347"/>
                  </a:lnTo>
                  <a:lnTo>
                    <a:pt x="125" y="380"/>
                  </a:lnTo>
                  <a:lnTo>
                    <a:pt x="146" y="418"/>
                  </a:lnTo>
                  <a:lnTo>
                    <a:pt x="163" y="456"/>
                  </a:lnTo>
                  <a:lnTo>
                    <a:pt x="169" y="499"/>
                  </a:lnTo>
                  <a:lnTo>
                    <a:pt x="174" y="543"/>
                  </a:lnTo>
                  <a:lnTo>
                    <a:pt x="174" y="543"/>
                  </a:lnTo>
                  <a:lnTo>
                    <a:pt x="169" y="592"/>
                  </a:lnTo>
                  <a:lnTo>
                    <a:pt x="163" y="630"/>
                  </a:lnTo>
                  <a:lnTo>
                    <a:pt x="146" y="674"/>
                  </a:lnTo>
                  <a:lnTo>
                    <a:pt x="125" y="712"/>
                  </a:lnTo>
                  <a:lnTo>
                    <a:pt x="98" y="744"/>
                  </a:lnTo>
                  <a:lnTo>
                    <a:pt x="71" y="772"/>
                  </a:lnTo>
                  <a:lnTo>
                    <a:pt x="38" y="799"/>
                  </a:lnTo>
                  <a:lnTo>
                    <a:pt x="0" y="820"/>
                  </a:lnTo>
                  <a:lnTo>
                    <a:pt x="174" y="543"/>
                  </a:lnTo>
                  <a:lnTo>
                    <a:pt x="174"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5" name="Freeform 178"/>
            <p:cNvSpPr>
              <a:spLocks noChangeArrowheads="1"/>
            </p:cNvSpPr>
            <p:nvPr/>
          </p:nvSpPr>
          <p:spPr bwMode="auto">
            <a:xfrm>
              <a:off x="8818563" y="5978525"/>
              <a:ext cx="155575" cy="215900"/>
            </a:xfrm>
            <a:custGeom>
              <a:avLst/>
              <a:gdLst>
                <a:gd name="T0" fmla="*/ 304 w 435"/>
                <a:gd name="T1" fmla="*/ 430 h 604"/>
                <a:gd name="T2" fmla="*/ 255 w 435"/>
                <a:gd name="T3" fmla="*/ 419 h 604"/>
                <a:gd name="T4" fmla="*/ 211 w 435"/>
                <a:gd name="T5" fmla="*/ 391 h 604"/>
                <a:gd name="T6" fmla="*/ 184 w 435"/>
                <a:gd name="T7" fmla="*/ 353 h 604"/>
                <a:gd name="T8" fmla="*/ 174 w 435"/>
                <a:gd name="T9" fmla="*/ 299 h 604"/>
                <a:gd name="T10" fmla="*/ 179 w 435"/>
                <a:gd name="T11" fmla="*/ 278 h 604"/>
                <a:gd name="T12" fmla="*/ 195 w 435"/>
                <a:gd name="T13" fmla="*/ 228 h 604"/>
                <a:gd name="T14" fmla="*/ 233 w 435"/>
                <a:gd name="T15" fmla="*/ 196 h 604"/>
                <a:gd name="T16" fmla="*/ 276 w 435"/>
                <a:gd name="T17" fmla="*/ 174 h 604"/>
                <a:gd name="T18" fmla="*/ 304 w 435"/>
                <a:gd name="T19" fmla="*/ 174 h 604"/>
                <a:gd name="T20" fmla="*/ 353 w 435"/>
                <a:gd name="T21" fmla="*/ 180 h 604"/>
                <a:gd name="T22" fmla="*/ 396 w 435"/>
                <a:gd name="T23" fmla="*/ 207 h 604"/>
                <a:gd name="T24" fmla="*/ 423 w 435"/>
                <a:gd name="T25" fmla="*/ 250 h 604"/>
                <a:gd name="T26" fmla="*/ 434 w 435"/>
                <a:gd name="T27" fmla="*/ 299 h 604"/>
                <a:gd name="T28" fmla="*/ 434 w 435"/>
                <a:gd name="T29" fmla="*/ 28 h 604"/>
                <a:gd name="T30" fmla="*/ 369 w 435"/>
                <a:gd name="T31" fmla="*/ 6 h 604"/>
                <a:gd name="T32" fmla="*/ 304 w 435"/>
                <a:gd name="T33" fmla="*/ 0 h 604"/>
                <a:gd name="T34" fmla="*/ 244 w 435"/>
                <a:gd name="T35" fmla="*/ 6 h 604"/>
                <a:gd name="T36" fmla="*/ 136 w 435"/>
                <a:gd name="T37" fmla="*/ 49 h 604"/>
                <a:gd name="T38" fmla="*/ 54 w 435"/>
                <a:gd name="T39" fmla="*/ 131 h 604"/>
                <a:gd name="T40" fmla="*/ 5 w 435"/>
                <a:gd name="T41" fmla="*/ 239 h 604"/>
                <a:gd name="T42" fmla="*/ 0 w 435"/>
                <a:gd name="T43" fmla="*/ 299 h 604"/>
                <a:gd name="T44" fmla="*/ 27 w 435"/>
                <a:gd name="T45" fmla="*/ 419 h 604"/>
                <a:gd name="T46" fmla="*/ 92 w 435"/>
                <a:gd name="T47" fmla="*/ 516 h 604"/>
                <a:gd name="T48" fmla="*/ 184 w 435"/>
                <a:gd name="T49" fmla="*/ 582 h 604"/>
                <a:gd name="T50" fmla="*/ 304 w 435"/>
                <a:gd name="T51" fmla="*/ 603 h 604"/>
                <a:gd name="T52" fmla="*/ 336 w 435"/>
                <a:gd name="T53" fmla="*/ 603 h 604"/>
                <a:gd name="T54" fmla="*/ 401 w 435"/>
                <a:gd name="T55" fmla="*/ 587 h 604"/>
                <a:gd name="T56" fmla="*/ 434 w 435"/>
                <a:gd name="T57" fmla="*/ 305 h 604"/>
                <a:gd name="T58" fmla="*/ 428 w 435"/>
                <a:gd name="T59" fmla="*/ 332 h 604"/>
                <a:gd name="T60" fmla="*/ 407 w 435"/>
                <a:gd name="T61" fmla="*/ 375 h 604"/>
                <a:gd name="T62" fmla="*/ 374 w 435"/>
                <a:gd name="T63" fmla="*/ 408 h 604"/>
                <a:gd name="T64" fmla="*/ 331 w 435"/>
                <a:gd name="T65" fmla="*/ 43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604">
                  <a:moveTo>
                    <a:pt x="304" y="430"/>
                  </a:moveTo>
                  <a:lnTo>
                    <a:pt x="304" y="430"/>
                  </a:lnTo>
                  <a:lnTo>
                    <a:pt x="276" y="430"/>
                  </a:lnTo>
                  <a:lnTo>
                    <a:pt x="255" y="419"/>
                  </a:lnTo>
                  <a:lnTo>
                    <a:pt x="233" y="408"/>
                  </a:lnTo>
                  <a:lnTo>
                    <a:pt x="211" y="391"/>
                  </a:lnTo>
                  <a:lnTo>
                    <a:pt x="195" y="375"/>
                  </a:lnTo>
                  <a:lnTo>
                    <a:pt x="184" y="353"/>
                  </a:lnTo>
                  <a:lnTo>
                    <a:pt x="179" y="326"/>
                  </a:lnTo>
                  <a:lnTo>
                    <a:pt x="174" y="299"/>
                  </a:lnTo>
                  <a:lnTo>
                    <a:pt x="174" y="299"/>
                  </a:lnTo>
                  <a:lnTo>
                    <a:pt x="179" y="278"/>
                  </a:lnTo>
                  <a:lnTo>
                    <a:pt x="184" y="250"/>
                  </a:lnTo>
                  <a:lnTo>
                    <a:pt x="195" y="228"/>
                  </a:lnTo>
                  <a:lnTo>
                    <a:pt x="211" y="212"/>
                  </a:lnTo>
                  <a:lnTo>
                    <a:pt x="233" y="196"/>
                  </a:lnTo>
                  <a:lnTo>
                    <a:pt x="255" y="185"/>
                  </a:lnTo>
                  <a:lnTo>
                    <a:pt x="276" y="174"/>
                  </a:lnTo>
                  <a:lnTo>
                    <a:pt x="304" y="174"/>
                  </a:lnTo>
                  <a:lnTo>
                    <a:pt x="304" y="174"/>
                  </a:lnTo>
                  <a:lnTo>
                    <a:pt x="331" y="174"/>
                  </a:lnTo>
                  <a:lnTo>
                    <a:pt x="353" y="180"/>
                  </a:lnTo>
                  <a:lnTo>
                    <a:pt x="374" y="196"/>
                  </a:lnTo>
                  <a:lnTo>
                    <a:pt x="396" y="207"/>
                  </a:lnTo>
                  <a:lnTo>
                    <a:pt x="407" y="228"/>
                  </a:lnTo>
                  <a:lnTo>
                    <a:pt x="423" y="250"/>
                  </a:lnTo>
                  <a:lnTo>
                    <a:pt x="428" y="272"/>
                  </a:lnTo>
                  <a:lnTo>
                    <a:pt x="434" y="299"/>
                  </a:lnTo>
                  <a:lnTo>
                    <a:pt x="434" y="28"/>
                  </a:lnTo>
                  <a:lnTo>
                    <a:pt x="434" y="28"/>
                  </a:lnTo>
                  <a:lnTo>
                    <a:pt x="401" y="16"/>
                  </a:lnTo>
                  <a:lnTo>
                    <a:pt x="369" y="6"/>
                  </a:lnTo>
                  <a:lnTo>
                    <a:pt x="336" y="0"/>
                  </a:lnTo>
                  <a:lnTo>
                    <a:pt x="304" y="0"/>
                  </a:lnTo>
                  <a:lnTo>
                    <a:pt x="304" y="0"/>
                  </a:lnTo>
                  <a:lnTo>
                    <a:pt x="244" y="6"/>
                  </a:lnTo>
                  <a:lnTo>
                    <a:pt x="184" y="22"/>
                  </a:lnTo>
                  <a:lnTo>
                    <a:pt x="136" y="49"/>
                  </a:lnTo>
                  <a:lnTo>
                    <a:pt x="92" y="87"/>
                  </a:lnTo>
                  <a:lnTo>
                    <a:pt x="54" y="131"/>
                  </a:lnTo>
                  <a:lnTo>
                    <a:pt x="27" y="185"/>
                  </a:lnTo>
                  <a:lnTo>
                    <a:pt x="5" y="239"/>
                  </a:lnTo>
                  <a:lnTo>
                    <a:pt x="0" y="299"/>
                  </a:lnTo>
                  <a:lnTo>
                    <a:pt x="0" y="299"/>
                  </a:lnTo>
                  <a:lnTo>
                    <a:pt x="5" y="364"/>
                  </a:lnTo>
                  <a:lnTo>
                    <a:pt x="27" y="419"/>
                  </a:lnTo>
                  <a:lnTo>
                    <a:pt x="54" y="473"/>
                  </a:lnTo>
                  <a:lnTo>
                    <a:pt x="92" y="516"/>
                  </a:lnTo>
                  <a:lnTo>
                    <a:pt x="136" y="555"/>
                  </a:lnTo>
                  <a:lnTo>
                    <a:pt x="184" y="582"/>
                  </a:lnTo>
                  <a:lnTo>
                    <a:pt x="244" y="598"/>
                  </a:lnTo>
                  <a:lnTo>
                    <a:pt x="304" y="603"/>
                  </a:lnTo>
                  <a:lnTo>
                    <a:pt x="304" y="603"/>
                  </a:lnTo>
                  <a:lnTo>
                    <a:pt x="336" y="603"/>
                  </a:lnTo>
                  <a:lnTo>
                    <a:pt x="369" y="598"/>
                  </a:lnTo>
                  <a:lnTo>
                    <a:pt x="401" y="587"/>
                  </a:lnTo>
                  <a:lnTo>
                    <a:pt x="434" y="576"/>
                  </a:lnTo>
                  <a:lnTo>
                    <a:pt x="434" y="305"/>
                  </a:lnTo>
                  <a:lnTo>
                    <a:pt x="434" y="305"/>
                  </a:lnTo>
                  <a:lnTo>
                    <a:pt x="428" y="332"/>
                  </a:lnTo>
                  <a:lnTo>
                    <a:pt x="423" y="353"/>
                  </a:lnTo>
                  <a:lnTo>
                    <a:pt x="407" y="375"/>
                  </a:lnTo>
                  <a:lnTo>
                    <a:pt x="396" y="397"/>
                  </a:lnTo>
                  <a:lnTo>
                    <a:pt x="374" y="408"/>
                  </a:lnTo>
                  <a:lnTo>
                    <a:pt x="353" y="419"/>
                  </a:lnTo>
                  <a:lnTo>
                    <a:pt x="331" y="430"/>
                  </a:lnTo>
                  <a:lnTo>
                    <a:pt x="304" y="4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6" name="Freeform 179"/>
            <p:cNvSpPr>
              <a:spLocks noChangeArrowheads="1"/>
            </p:cNvSpPr>
            <p:nvPr/>
          </p:nvSpPr>
          <p:spPr bwMode="auto">
            <a:xfrm>
              <a:off x="8975725" y="5989638"/>
              <a:ext cx="61913" cy="195262"/>
            </a:xfrm>
            <a:custGeom>
              <a:avLst/>
              <a:gdLst>
                <a:gd name="T0" fmla="*/ 174 w 175"/>
                <a:gd name="T1" fmla="*/ 271 h 549"/>
                <a:gd name="T2" fmla="*/ 174 w 175"/>
                <a:gd name="T3" fmla="*/ 271 h 549"/>
                <a:gd name="T4" fmla="*/ 169 w 175"/>
                <a:gd name="T5" fmla="*/ 227 h 549"/>
                <a:gd name="T6" fmla="*/ 163 w 175"/>
                <a:gd name="T7" fmla="*/ 184 h 549"/>
                <a:gd name="T8" fmla="*/ 146 w 175"/>
                <a:gd name="T9" fmla="*/ 146 h 549"/>
                <a:gd name="T10" fmla="*/ 125 w 175"/>
                <a:gd name="T11" fmla="*/ 108 h 549"/>
                <a:gd name="T12" fmla="*/ 98 w 175"/>
                <a:gd name="T13" fmla="*/ 75 h 549"/>
                <a:gd name="T14" fmla="*/ 71 w 175"/>
                <a:gd name="T15" fmla="*/ 48 h 549"/>
                <a:gd name="T16" fmla="*/ 38 w 175"/>
                <a:gd name="T17" fmla="*/ 21 h 549"/>
                <a:gd name="T18" fmla="*/ 0 w 175"/>
                <a:gd name="T19" fmla="*/ 0 h 549"/>
                <a:gd name="T20" fmla="*/ 0 w 175"/>
                <a:gd name="T21" fmla="*/ 271 h 549"/>
                <a:gd name="T22" fmla="*/ 0 w 175"/>
                <a:gd name="T23" fmla="*/ 271 h 549"/>
                <a:gd name="T24" fmla="*/ 0 w 175"/>
                <a:gd name="T25" fmla="*/ 271 h 549"/>
                <a:gd name="T26" fmla="*/ 0 w 175"/>
                <a:gd name="T27" fmla="*/ 271 h 549"/>
                <a:gd name="T28" fmla="*/ 0 w 175"/>
                <a:gd name="T29" fmla="*/ 277 h 549"/>
                <a:gd name="T30" fmla="*/ 0 w 175"/>
                <a:gd name="T31" fmla="*/ 548 h 549"/>
                <a:gd name="T32" fmla="*/ 0 w 175"/>
                <a:gd name="T33" fmla="*/ 548 h 549"/>
                <a:gd name="T34" fmla="*/ 38 w 175"/>
                <a:gd name="T35" fmla="*/ 527 h 549"/>
                <a:gd name="T36" fmla="*/ 71 w 175"/>
                <a:gd name="T37" fmla="*/ 500 h 549"/>
                <a:gd name="T38" fmla="*/ 98 w 175"/>
                <a:gd name="T39" fmla="*/ 472 h 549"/>
                <a:gd name="T40" fmla="*/ 125 w 175"/>
                <a:gd name="T41" fmla="*/ 440 h 549"/>
                <a:gd name="T42" fmla="*/ 146 w 175"/>
                <a:gd name="T43" fmla="*/ 402 h 549"/>
                <a:gd name="T44" fmla="*/ 163 w 175"/>
                <a:gd name="T45" fmla="*/ 358 h 549"/>
                <a:gd name="T46" fmla="*/ 169 w 175"/>
                <a:gd name="T47" fmla="*/ 320 h 549"/>
                <a:gd name="T48" fmla="*/ 174 w 175"/>
                <a:gd name="T49" fmla="*/ 271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5" h="549">
                  <a:moveTo>
                    <a:pt x="174" y="271"/>
                  </a:moveTo>
                  <a:lnTo>
                    <a:pt x="174" y="271"/>
                  </a:lnTo>
                  <a:lnTo>
                    <a:pt x="169" y="227"/>
                  </a:lnTo>
                  <a:lnTo>
                    <a:pt x="163" y="184"/>
                  </a:lnTo>
                  <a:lnTo>
                    <a:pt x="146" y="146"/>
                  </a:lnTo>
                  <a:lnTo>
                    <a:pt x="125" y="108"/>
                  </a:lnTo>
                  <a:lnTo>
                    <a:pt x="98" y="75"/>
                  </a:lnTo>
                  <a:lnTo>
                    <a:pt x="71" y="48"/>
                  </a:lnTo>
                  <a:lnTo>
                    <a:pt x="38" y="21"/>
                  </a:lnTo>
                  <a:lnTo>
                    <a:pt x="0" y="0"/>
                  </a:lnTo>
                  <a:lnTo>
                    <a:pt x="0" y="271"/>
                  </a:lnTo>
                  <a:lnTo>
                    <a:pt x="0" y="271"/>
                  </a:lnTo>
                  <a:lnTo>
                    <a:pt x="0" y="271"/>
                  </a:lnTo>
                  <a:lnTo>
                    <a:pt x="0" y="271"/>
                  </a:lnTo>
                  <a:lnTo>
                    <a:pt x="0" y="277"/>
                  </a:lnTo>
                  <a:lnTo>
                    <a:pt x="0" y="548"/>
                  </a:lnTo>
                  <a:lnTo>
                    <a:pt x="0" y="548"/>
                  </a:lnTo>
                  <a:lnTo>
                    <a:pt x="38" y="527"/>
                  </a:lnTo>
                  <a:lnTo>
                    <a:pt x="71" y="500"/>
                  </a:lnTo>
                  <a:lnTo>
                    <a:pt x="98" y="472"/>
                  </a:lnTo>
                  <a:lnTo>
                    <a:pt x="125" y="440"/>
                  </a:lnTo>
                  <a:lnTo>
                    <a:pt x="146" y="402"/>
                  </a:lnTo>
                  <a:lnTo>
                    <a:pt x="163" y="358"/>
                  </a:lnTo>
                  <a:lnTo>
                    <a:pt x="169" y="320"/>
                  </a:lnTo>
                  <a:lnTo>
                    <a:pt x="174" y="27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7" name="Freeform 180"/>
            <p:cNvSpPr>
              <a:spLocks noChangeArrowheads="1"/>
            </p:cNvSpPr>
            <p:nvPr/>
          </p:nvSpPr>
          <p:spPr bwMode="auto">
            <a:xfrm>
              <a:off x="8196263" y="6161088"/>
              <a:ext cx="61913" cy="703262"/>
            </a:xfrm>
            <a:custGeom>
              <a:avLst/>
              <a:gdLst>
                <a:gd name="T0" fmla="*/ 0 w 175"/>
                <a:gd name="T1" fmla="*/ 305 h 1957"/>
                <a:gd name="T2" fmla="*/ 0 w 175"/>
                <a:gd name="T3" fmla="*/ 305 h 1957"/>
                <a:gd name="T4" fmla="*/ 5 w 175"/>
                <a:gd name="T5" fmla="*/ 261 h 1957"/>
                <a:gd name="T6" fmla="*/ 16 w 175"/>
                <a:gd name="T7" fmla="*/ 218 h 1957"/>
                <a:gd name="T8" fmla="*/ 32 w 175"/>
                <a:gd name="T9" fmla="*/ 180 h 1957"/>
                <a:gd name="T10" fmla="*/ 49 w 175"/>
                <a:gd name="T11" fmla="*/ 142 h 1957"/>
                <a:gd name="T12" fmla="*/ 76 w 175"/>
                <a:gd name="T13" fmla="*/ 109 h 1957"/>
                <a:gd name="T14" fmla="*/ 103 w 175"/>
                <a:gd name="T15" fmla="*/ 77 h 1957"/>
                <a:gd name="T16" fmla="*/ 141 w 175"/>
                <a:gd name="T17" fmla="*/ 50 h 1957"/>
                <a:gd name="T18" fmla="*/ 174 w 175"/>
                <a:gd name="T19" fmla="*/ 33 h 1957"/>
                <a:gd name="T20" fmla="*/ 174 w 175"/>
                <a:gd name="T21" fmla="*/ 0 h 1957"/>
                <a:gd name="T22" fmla="*/ 0 w 175"/>
                <a:gd name="T23" fmla="*/ 0 h 1957"/>
                <a:gd name="T24" fmla="*/ 0 w 175"/>
                <a:gd name="T25" fmla="*/ 1956 h 1957"/>
                <a:gd name="T26" fmla="*/ 174 w 175"/>
                <a:gd name="T27" fmla="*/ 1956 h 1957"/>
                <a:gd name="T28" fmla="*/ 174 w 175"/>
                <a:gd name="T29" fmla="*/ 576 h 1957"/>
                <a:gd name="T30" fmla="*/ 174 w 175"/>
                <a:gd name="T31" fmla="*/ 576 h 1957"/>
                <a:gd name="T32" fmla="*/ 141 w 175"/>
                <a:gd name="T33" fmla="*/ 555 h 1957"/>
                <a:gd name="T34" fmla="*/ 103 w 175"/>
                <a:gd name="T35" fmla="*/ 533 h 1957"/>
                <a:gd name="T36" fmla="*/ 76 w 175"/>
                <a:gd name="T37" fmla="*/ 500 h 1957"/>
                <a:gd name="T38" fmla="*/ 49 w 175"/>
                <a:gd name="T39" fmla="*/ 468 h 1957"/>
                <a:gd name="T40" fmla="*/ 32 w 175"/>
                <a:gd name="T41" fmla="*/ 430 h 1957"/>
                <a:gd name="T42" fmla="*/ 16 w 175"/>
                <a:gd name="T43" fmla="*/ 392 h 1957"/>
                <a:gd name="T44" fmla="*/ 5 w 175"/>
                <a:gd name="T45" fmla="*/ 348 h 1957"/>
                <a:gd name="T46" fmla="*/ 0 w 175"/>
                <a:gd name="T47" fmla="*/ 305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 h="1957">
                  <a:moveTo>
                    <a:pt x="0" y="305"/>
                  </a:moveTo>
                  <a:lnTo>
                    <a:pt x="0" y="305"/>
                  </a:lnTo>
                  <a:lnTo>
                    <a:pt x="5" y="261"/>
                  </a:lnTo>
                  <a:lnTo>
                    <a:pt x="16" y="218"/>
                  </a:lnTo>
                  <a:lnTo>
                    <a:pt x="32" y="180"/>
                  </a:lnTo>
                  <a:lnTo>
                    <a:pt x="49" y="142"/>
                  </a:lnTo>
                  <a:lnTo>
                    <a:pt x="76" y="109"/>
                  </a:lnTo>
                  <a:lnTo>
                    <a:pt x="103" y="77"/>
                  </a:lnTo>
                  <a:lnTo>
                    <a:pt x="141" y="50"/>
                  </a:lnTo>
                  <a:lnTo>
                    <a:pt x="174" y="33"/>
                  </a:lnTo>
                  <a:lnTo>
                    <a:pt x="174" y="0"/>
                  </a:lnTo>
                  <a:lnTo>
                    <a:pt x="0" y="0"/>
                  </a:lnTo>
                  <a:lnTo>
                    <a:pt x="0" y="1956"/>
                  </a:lnTo>
                  <a:lnTo>
                    <a:pt x="174" y="1956"/>
                  </a:lnTo>
                  <a:lnTo>
                    <a:pt x="174" y="576"/>
                  </a:lnTo>
                  <a:lnTo>
                    <a:pt x="174" y="576"/>
                  </a:lnTo>
                  <a:lnTo>
                    <a:pt x="141" y="555"/>
                  </a:lnTo>
                  <a:lnTo>
                    <a:pt x="103" y="533"/>
                  </a:lnTo>
                  <a:lnTo>
                    <a:pt x="76" y="500"/>
                  </a:lnTo>
                  <a:lnTo>
                    <a:pt x="49" y="468"/>
                  </a:lnTo>
                  <a:lnTo>
                    <a:pt x="32" y="430"/>
                  </a:lnTo>
                  <a:lnTo>
                    <a:pt x="16" y="392"/>
                  </a:lnTo>
                  <a:lnTo>
                    <a:pt x="5" y="348"/>
                  </a:lnTo>
                  <a:lnTo>
                    <a:pt x="0" y="30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8" name="Freeform 181"/>
            <p:cNvSpPr>
              <a:spLocks noChangeArrowheads="1"/>
            </p:cNvSpPr>
            <p:nvPr/>
          </p:nvSpPr>
          <p:spPr bwMode="auto">
            <a:xfrm>
              <a:off x="8351838" y="6270625"/>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9" name="Freeform 182"/>
            <p:cNvSpPr>
              <a:spLocks noChangeArrowheads="1"/>
            </p:cNvSpPr>
            <p:nvPr/>
          </p:nvSpPr>
          <p:spPr bwMode="auto">
            <a:xfrm>
              <a:off x="8351838" y="6270625"/>
              <a:ext cx="61913" cy="593725"/>
            </a:xfrm>
            <a:custGeom>
              <a:avLst/>
              <a:gdLst>
                <a:gd name="T0" fmla="*/ 0 w 175"/>
                <a:gd name="T1" fmla="*/ 271 h 1652"/>
                <a:gd name="T2" fmla="*/ 0 w 175"/>
                <a:gd name="T3" fmla="*/ 1651 h 1652"/>
                <a:gd name="T4" fmla="*/ 174 w 175"/>
                <a:gd name="T5" fmla="*/ 1651 h 1652"/>
                <a:gd name="T6" fmla="*/ 174 w 175"/>
                <a:gd name="T7" fmla="*/ 0 h 1652"/>
                <a:gd name="T8" fmla="*/ 174 w 175"/>
                <a:gd name="T9" fmla="*/ 0 h 1652"/>
                <a:gd name="T10" fmla="*/ 169 w 175"/>
                <a:gd name="T11" fmla="*/ 43 h 1652"/>
                <a:gd name="T12" fmla="*/ 163 w 175"/>
                <a:gd name="T13" fmla="*/ 87 h 1652"/>
                <a:gd name="T14" fmla="*/ 147 w 175"/>
                <a:gd name="T15" fmla="*/ 125 h 1652"/>
                <a:gd name="T16" fmla="*/ 125 w 175"/>
                <a:gd name="T17" fmla="*/ 163 h 1652"/>
                <a:gd name="T18" fmla="*/ 104 w 175"/>
                <a:gd name="T19" fmla="*/ 195 h 1652"/>
                <a:gd name="T20" fmla="*/ 71 w 175"/>
                <a:gd name="T21" fmla="*/ 228 h 1652"/>
                <a:gd name="T22" fmla="*/ 38 w 175"/>
                <a:gd name="T23" fmla="*/ 255 h 1652"/>
                <a:gd name="T24" fmla="*/ 0 w 175"/>
                <a:gd name="T25" fmla="*/ 271 h 1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652">
                  <a:moveTo>
                    <a:pt x="0" y="271"/>
                  </a:moveTo>
                  <a:lnTo>
                    <a:pt x="0" y="1651"/>
                  </a:lnTo>
                  <a:lnTo>
                    <a:pt x="174" y="1651"/>
                  </a:lnTo>
                  <a:lnTo>
                    <a:pt x="174" y="0"/>
                  </a:lnTo>
                  <a:lnTo>
                    <a:pt x="174" y="0"/>
                  </a:lnTo>
                  <a:lnTo>
                    <a:pt x="169" y="43"/>
                  </a:lnTo>
                  <a:lnTo>
                    <a:pt x="163" y="87"/>
                  </a:lnTo>
                  <a:lnTo>
                    <a:pt x="147" y="125"/>
                  </a:lnTo>
                  <a:lnTo>
                    <a:pt x="125" y="163"/>
                  </a:lnTo>
                  <a:lnTo>
                    <a:pt x="104" y="195"/>
                  </a:lnTo>
                  <a:lnTo>
                    <a:pt x="71" y="228"/>
                  </a:lnTo>
                  <a:lnTo>
                    <a:pt x="38" y="255"/>
                  </a:lnTo>
                  <a:lnTo>
                    <a:pt x="0" y="27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0" name="Freeform 183"/>
            <p:cNvSpPr>
              <a:spLocks noChangeArrowheads="1"/>
            </p:cNvSpPr>
            <p:nvPr/>
          </p:nvSpPr>
          <p:spPr bwMode="auto">
            <a:xfrm>
              <a:off x="8258175" y="6161088"/>
              <a:ext cx="92075" cy="217487"/>
            </a:xfrm>
            <a:custGeom>
              <a:avLst/>
              <a:gdLst>
                <a:gd name="T0" fmla="*/ 130 w 261"/>
                <a:gd name="T1" fmla="*/ 435 h 610"/>
                <a:gd name="T2" fmla="*/ 130 w 261"/>
                <a:gd name="T3" fmla="*/ 435 h 610"/>
                <a:gd name="T4" fmla="*/ 103 w 261"/>
                <a:gd name="T5" fmla="*/ 430 h 610"/>
                <a:gd name="T6" fmla="*/ 81 w 261"/>
                <a:gd name="T7" fmla="*/ 424 h 610"/>
                <a:gd name="T8" fmla="*/ 60 w 261"/>
                <a:gd name="T9" fmla="*/ 413 h 610"/>
                <a:gd name="T10" fmla="*/ 37 w 261"/>
                <a:gd name="T11" fmla="*/ 397 h 610"/>
                <a:gd name="T12" fmla="*/ 27 w 261"/>
                <a:gd name="T13" fmla="*/ 375 h 610"/>
                <a:gd name="T14" fmla="*/ 10 w 261"/>
                <a:gd name="T15" fmla="*/ 354 h 610"/>
                <a:gd name="T16" fmla="*/ 5 w 261"/>
                <a:gd name="T17" fmla="*/ 332 h 610"/>
                <a:gd name="T18" fmla="*/ 0 w 261"/>
                <a:gd name="T19" fmla="*/ 305 h 610"/>
                <a:gd name="T20" fmla="*/ 0 w 261"/>
                <a:gd name="T21" fmla="*/ 305 h 610"/>
                <a:gd name="T22" fmla="*/ 5 w 261"/>
                <a:gd name="T23" fmla="*/ 277 h 610"/>
                <a:gd name="T24" fmla="*/ 10 w 261"/>
                <a:gd name="T25" fmla="*/ 256 h 610"/>
                <a:gd name="T26" fmla="*/ 27 w 261"/>
                <a:gd name="T27" fmla="*/ 234 h 610"/>
                <a:gd name="T28" fmla="*/ 37 w 261"/>
                <a:gd name="T29" fmla="*/ 212 h 610"/>
                <a:gd name="T30" fmla="*/ 60 w 261"/>
                <a:gd name="T31" fmla="*/ 196 h 610"/>
                <a:gd name="T32" fmla="*/ 81 w 261"/>
                <a:gd name="T33" fmla="*/ 185 h 610"/>
                <a:gd name="T34" fmla="*/ 103 w 261"/>
                <a:gd name="T35" fmla="*/ 180 h 610"/>
                <a:gd name="T36" fmla="*/ 130 w 261"/>
                <a:gd name="T37" fmla="*/ 175 h 610"/>
                <a:gd name="T38" fmla="*/ 130 w 261"/>
                <a:gd name="T39" fmla="*/ 175 h 610"/>
                <a:gd name="T40" fmla="*/ 157 w 261"/>
                <a:gd name="T41" fmla="*/ 180 h 610"/>
                <a:gd name="T42" fmla="*/ 185 w 261"/>
                <a:gd name="T43" fmla="*/ 185 h 610"/>
                <a:gd name="T44" fmla="*/ 206 w 261"/>
                <a:gd name="T45" fmla="*/ 196 h 610"/>
                <a:gd name="T46" fmla="*/ 222 w 261"/>
                <a:gd name="T47" fmla="*/ 212 h 610"/>
                <a:gd name="T48" fmla="*/ 239 w 261"/>
                <a:gd name="T49" fmla="*/ 234 h 610"/>
                <a:gd name="T50" fmla="*/ 249 w 261"/>
                <a:gd name="T51" fmla="*/ 256 h 610"/>
                <a:gd name="T52" fmla="*/ 260 w 261"/>
                <a:gd name="T53" fmla="*/ 277 h 610"/>
                <a:gd name="T54" fmla="*/ 260 w 261"/>
                <a:gd name="T55" fmla="*/ 305 h 610"/>
                <a:gd name="T56" fmla="*/ 260 w 261"/>
                <a:gd name="T57" fmla="*/ 33 h 610"/>
                <a:gd name="T58" fmla="*/ 260 w 261"/>
                <a:gd name="T59" fmla="*/ 33 h 610"/>
                <a:gd name="T60" fmla="*/ 233 w 261"/>
                <a:gd name="T61" fmla="*/ 17 h 610"/>
                <a:gd name="T62" fmla="*/ 201 w 261"/>
                <a:gd name="T63" fmla="*/ 11 h 610"/>
                <a:gd name="T64" fmla="*/ 168 w 261"/>
                <a:gd name="T65" fmla="*/ 0 h 610"/>
                <a:gd name="T66" fmla="*/ 130 w 261"/>
                <a:gd name="T67" fmla="*/ 0 h 610"/>
                <a:gd name="T68" fmla="*/ 130 w 261"/>
                <a:gd name="T69" fmla="*/ 0 h 610"/>
                <a:gd name="T70" fmla="*/ 97 w 261"/>
                <a:gd name="T71" fmla="*/ 0 h 610"/>
                <a:gd name="T72" fmla="*/ 65 w 261"/>
                <a:gd name="T73" fmla="*/ 11 h 610"/>
                <a:gd name="T74" fmla="*/ 33 w 261"/>
                <a:gd name="T75" fmla="*/ 17 h 610"/>
                <a:gd name="T76" fmla="*/ 0 w 261"/>
                <a:gd name="T77" fmla="*/ 33 h 610"/>
                <a:gd name="T78" fmla="*/ 0 w 261"/>
                <a:gd name="T79" fmla="*/ 576 h 610"/>
                <a:gd name="T80" fmla="*/ 0 w 261"/>
                <a:gd name="T81" fmla="*/ 576 h 610"/>
                <a:gd name="T82" fmla="*/ 33 w 261"/>
                <a:gd name="T83" fmla="*/ 593 h 610"/>
                <a:gd name="T84" fmla="*/ 65 w 261"/>
                <a:gd name="T85" fmla="*/ 598 h 610"/>
                <a:gd name="T86" fmla="*/ 97 w 261"/>
                <a:gd name="T87" fmla="*/ 604 h 610"/>
                <a:gd name="T88" fmla="*/ 130 w 261"/>
                <a:gd name="T89" fmla="*/ 609 h 610"/>
                <a:gd name="T90" fmla="*/ 130 w 261"/>
                <a:gd name="T91" fmla="*/ 609 h 610"/>
                <a:gd name="T92" fmla="*/ 168 w 261"/>
                <a:gd name="T93" fmla="*/ 604 h 610"/>
                <a:gd name="T94" fmla="*/ 201 w 261"/>
                <a:gd name="T95" fmla="*/ 598 h 610"/>
                <a:gd name="T96" fmla="*/ 233 w 261"/>
                <a:gd name="T97" fmla="*/ 593 h 610"/>
                <a:gd name="T98" fmla="*/ 260 w 261"/>
                <a:gd name="T99" fmla="*/ 576 h 610"/>
                <a:gd name="T100" fmla="*/ 260 w 261"/>
                <a:gd name="T101" fmla="*/ 305 h 610"/>
                <a:gd name="T102" fmla="*/ 260 w 261"/>
                <a:gd name="T103" fmla="*/ 305 h 610"/>
                <a:gd name="T104" fmla="*/ 260 w 261"/>
                <a:gd name="T105" fmla="*/ 332 h 610"/>
                <a:gd name="T106" fmla="*/ 249 w 261"/>
                <a:gd name="T107" fmla="*/ 354 h 610"/>
                <a:gd name="T108" fmla="*/ 239 w 261"/>
                <a:gd name="T109" fmla="*/ 375 h 610"/>
                <a:gd name="T110" fmla="*/ 222 w 261"/>
                <a:gd name="T111" fmla="*/ 397 h 610"/>
                <a:gd name="T112" fmla="*/ 206 w 261"/>
                <a:gd name="T113" fmla="*/ 413 h 610"/>
                <a:gd name="T114" fmla="*/ 185 w 261"/>
                <a:gd name="T115" fmla="*/ 424 h 610"/>
                <a:gd name="T116" fmla="*/ 157 w 261"/>
                <a:gd name="T117" fmla="*/ 430 h 610"/>
                <a:gd name="T118" fmla="*/ 130 w 261"/>
                <a:gd name="T119" fmla="*/ 43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1" h="610">
                  <a:moveTo>
                    <a:pt x="130" y="435"/>
                  </a:moveTo>
                  <a:lnTo>
                    <a:pt x="130" y="435"/>
                  </a:lnTo>
                  <a:lnTo>
                    <a:pt x="103" y="430"/>
                  </a:lnTo>
                  <a:lnTo>
                    <a:pt x="81" y="424"/>
                  </a:lnTo>
                  <a:lnTo>
                    <a:pt x="60" y="413"/>
                  </a:lnTo>
                  <a:lnTo>
                    <a:pt x="37" y="397"/>
                  </a:lnTo>
                  <a:lnTo>
                    <a:pt x="27" y="375"/>
                  </a:lnTo>
                  <a:lnTo>
                    <a:pt x="10" y="354"/>
                  </a:lnTo>
                  <a:lnTo>
                    <a:pt x="5" y="332"/>
                  </a:lnTo>
                  <a:lnTo>
                    <a:pt x="0" y="305"/>
                  </a:lnTo>
                  <a:lnTo>
                    <a:pt x="0" y="305"/>
                  </a:lnTo>
                  <a:lnTo>
                    <a:pt x="5" y="277"/>
                  </a:lnTo>
                  <a:lnTo>
                    <a:pt x="10" y="256"/>
                  </a:lnTo>
                  <a:lnTo>
                    <a:pt x="27" y="234"/>
                  </a:lnTo>
                  <a:lnTo>
                    <a:pt x="37" y="212"/>
                  </a:lnTo>
                  <a:lnTo>
                    <a:pt x="60" y="196"/>
                  </a:lnTo>
                  <a:lnTo>
                    <a:pt x="81" y="185"/>
                  </a:lnTo>
                  <a:lnTo>
                    <a:pt x="103" y="180"/>
                  </a:lnTo>
                  <a:lnTo>
                    <a:pt x="130" y="175"/>
                  </a:lnTo>
                  <a:lnTo>
                    <a:pt x="130" y="175"/>
                  </a:lnTo>
                  <a:lnTo>
                    <a:pt x="157" y="180"/>
                  </a:lnTo>
                  <a:lnTo>
                    <a:pt x="185" y="185"/>
                  </a:lnTo>
                  <a:lnTo>
                    <a:pt x="206" y="196"/>
                  </a:lnTo>
                  <a:lnTo>
                    <a:pt x="222" y="212"/>
                  </a:lnTo>
                  <a:lnTo>
                    <a:pt x="239" y="234"/>
                  </a:lnTo>
                  <a:lnTo>
                    <a:pt x="249" y="256"/>
                  </a:lnTo>
                  <a:lnTo>
                    <a:pt x="260" y="277"/>
                  </a:lnTo>
                  <a:lnTo>
                    <a:pt x="260" y="305"/>
                  </a:lnTo>
                  <a:lnTo>
                    <a:pt x="260" y="33"/>
                  </a:lnTo>
                  <a:lnTo>
                    <a:pt x="260" y="33"/>
                  </a:lnTo>
                  <a:lnTo>
                    <a:pt x="233" y="17"/>
                  </a:lnTo>
                  <a:lnTo>
                    <a:pt x="201" y="11"/>
                  </a:lnTo>
                  <a:lnTo>
                    <a:pt x="168" y="0"/>
                  </a:lnTo>
                  <a:lnTo>
                    <a:pt x="130" y="0"/>
                  </a:lnTo>
                  <a:lnTo>
                    <a:pt x="130" y="0"/>
                  </a:lnTo>
                  <a:lnTo>
                    <a:pt x="97" y="0"/>
                  </a:lnTo>
                  <a:lnTo>
                    <a:pt x="65" y="11"/>
                  </a:lnTo>
                  <a:lnTo>
                    <a:pt x="33" y="17"/>
                  </a:lnTo>
                  <a:lnTo>
                    <a:pt x="0" y="33"/>
                  </a:lnTo>
                  <a:lnTo>
                    <a:pt x="0" y="576"/>
                  </a:lnTo>
                  <a:lnTo>
                    <a:pt x="0" y="576"/>
                  </a:lnTo>
                  <a:lnTo>
                    <a:pt x="33" y="593"/>
                  </a:lnTo>
                  <a:lnTo>
                    <a:pt x="65" y="598"/>
                  </a:lnTo>
                  <a:lnTo>
                    <a:pt x="97" y="604"/>
                  </a:lnTo>
                  <a:lnTo>
                    <a:pt x="130" y="609"/>
                  </a:lnTo>
                  <a:lnTo>
                    <a:pt x="130" y="609"/>
                  </a:lnTo>
                  <a:lnTo>
                    <a:pt x="168" y="604"/>
                  </a:lnTo>
                  <a:lnTo>
                    <a:pt x="201" y="598"/>
                  </a:lnTo>
                  <a:lnTo>
                    <a:pt x="233" y="593"/>
                  </a:lnTo>
                  <a:lnTo>
                    <a:pt x="260" y="576"/>
                  </a:lnTo>
                  <a:lnTo>
                    <a:pt x="260" y="305"/>
                  </a:lnTo>
                  <a:lnTo>
                    <a:pt x="260" y="305"/>
                  </a:lnTo>
                  <a:lnTo>
                    <a:pt x="260" y="332"/>
                  </a:lnTo>
                  <a:lnTo>
                    <a:pt x="249" y="354"/>
                  </a:lnTo>
                  <a:lnTo>
                    <a:pt x="239" y="375"/>
                  </a:lnTo>
                  <a:lnTo>
                    <a:pt x="222" y="397"/>
                  </a:lnTo>
                  <a:lnTo>
                    <a:pt x="206" y="413"/>
                  </a:lnTo>
                  <a:lnTo>
                    <a:pt x="185" y="424"/>
                  </a:lnTo>
                  <a:lnTo>
                    <a:pt x="157" y="430"/>
                  </a:lnTo>
                  <a:lnTo>
                    <a:pt x="130" y="43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1" name="Freeform 184"/>
            <p:cNvSpPr>
              <a:spLocks noChangeArrowheads="1"/>
            </p:cNvSpPr>
            <p:nvPr/>
          </p:nvSpPr>
          <p:spPr bwMode="auto">
            <a:xfrm>
              <a:off x="8413750" y="6270625"/>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2" name="Freeform 185"/>
            <p:cNvSpPr>
              <a:spLocks noChangeArrowheads="1"/>
            </p:cNvSpPr>
            <p:nvPr/>
          </p:nvSpPr>
          <p:spPr bwMode="auto">
            <a:xfrm>
              <a:off x="8196263" y="6172200"/>
              <a:ext cx="61913" cy="193675"/>
            </a:xfrm>
            <a:custGeom>
              <a:avLst/>
              <a:gdLst>
                <a:gd name="T0" fmla="*/ 0 w 175"/>
                <a:gd name="T1" fmla="*/ 272 h 544"/>
                <a:gd name="T2" fmla="*/ 0 w 175"/>
                <a:gd name="T3" fmla="*/ 272 h 544"/>
                <a:gd name="T4" fmla="*/ 5 w 175"/>
                <a:gd name="T5" fmla="*/ 315 h 544"/>
                <a:gd name="T6" fmla="*/ 16 w 175"/>
                <a:gd name="T7" fmla="*/ 359 h 544"/>
                <a:gd name="T8" fmla="*/ 32 w 175"/>
                <a:gd name="T9" fmla="*/ 397 h 544"/>
                <a:gd name="T10" fmla="*/ 49 w 175"/>
                <a:gd name="T11" fmla="*/ 435 h 544"/>
                <a:gd name="T12" fmla="*/ 76 w 175"/>
                <a:gd name="T13" fmla="*/ 467 h 544"/>
                <a:gd name="T14" fmla="*/ 103 w 175"/>
                <a:gd name="T15" fmla="*/ 500 h 544"/>
                <a:gd name="T16" fmla="*/ 141 w 175"/>
                <a:gd name="T17" fmla="*/ 522 h 544"/>
                <a:gd name="T18" fmla="*/ 174 w 175"/>
                <a:gd name="T19" fmla="*/ 543 h 544"/>
                <a:gd name="T20" fmla="*/ 174 w 175"/>
                <a:gd name="T21" fmla="*/ 0 h 544"/>
                <a:gd name="T22" fmla="*/ 174 w 175"/>
                <a:gd name="T23" fmla="*/ 0 h 544"/>
                <a:gd name="T24" fmla="*/ 141 w 175"/>
                <a:gd name="T25" fmla="*/ 17 h 544"/>
                <a:gd name="T26" fmla="*/ 103 w 175"/>
                <a:gd name="T27" fmla="*/ 44 h 544"/>
                <a:gd name="T28" fmla="*/ 76 w 175"/>
                <a:gd name="T29" fmla="*/ 76 h 544"/>
                <a:gd name="T30" fmla="*/ 49 w 175"/>
                <a:gd name="T31" fmla="*/ 109 h 544"/>
                <a:gd name="T32" fmla="*/ 32 w 175"/>
                <a:gd name="T33" fmla="*/ 147 h 544"/>
                <a:gd name="T34" fmla="*/ 16 w 175"/>
                <a:gd name="T35" fmla="*/ 185 h 544"/>
                <a:gd name="T36" fmla="*/ 5 w 175"/>
                <a:gd name="T37" fmla="*/ 228 h 544"/>
                <a:gd name="T38" fmla="*/ 0 w 175"/>
                <a:gd name="T39" fmla="*/ 272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544">
                  <a:moveTo>
                    <a:pt x="0" y="272"/>
                  </a:moveTo>
                  <a:lnTo>
                    <a:pt x="0" y="272"/>
                  </a:lnTo>
                  <a:lnTo>
                    <a:pt x="5" y="315"/>
                  </a:lnTo>
                  <a:lnTo>
                    <a:pt x="16" y="359"/>
                  </a:lnTo>
                  <a:lnTo>
                    <a:pt x="32" y="397"/>
                  </a:lnTo>
                  <a:lnTo>
                    <a:pt x="49" y="435"/>
                  </a:lnTo>
                  <a:lnTo>
                    <a:pt x="76" y="467"/>
                  </a:lnTo>
                  <a:lnTo>
                    <a:pt x="103" y="500"/>
                  </a:lnTo>
                  <a:lnTo>
                    <a:pt x="141" y="522"/>
                  </a:lnTo>
                  <a:lnTo>
                    <a:pt x="174" y="543"/>
                  </a:lnTo>
                  <a:lnTo>
                    <a:pt x="174" y="0"/>
                  </a:lnTo>
                  <a:lnTo>
                    <a:pt x="174" y="0"/>
                  </a:lnTo>
                  <a:lnTo>
                    <a:pt x="141" y="17"/>
                  </a:lnTo>
                  <a:lnTo>
                    <a:pt x="103" y="44"/>
                  </a:lnTo>
                  <a:lnTo>
                    <a:pt x="76" y="76"/>
                  </a:lnTo>
                  <a:lnTo>
                    <a:pt x="49" y="109"/>
                  </a:lnTo>
                  <a:lnTo>
                    <a:pt x="32" y="147"/>
                  </a:lnTo>
                  <a:lnTo>
                    <a:pt x="16" y="185"/>
                  </a:lnTo>
                  <a:lnTo>
                    <a:pt x="5" y="228"/>
                  </a:lnTo>
                  <a:lnTo>
                    <a:pt x="0" y="27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3" name="Freeform 186"/>
            <p:cNvSpPr>
              <a:spLocks noChangeArrowheads="1"/>
            </p:cNvSpPr>
            <p:nvPr/>
          </p:nvSpPr>
          <p:spPr bwMode="auto">
            <a:xfrm>
              <a:off x="8351838" y="6172200"/>
              <a:ext cx="61913" cy="193675"/>
            </a:xfrm>
            <a:custGeom>
              <a:avLst/>
              <a:gdLst>
                <a:gd name="T0" fmla="*/ 174 w 175"/>
                <a:gd name="T1" fmla="*/ 272 h 544"/>
                <a:gd name="T2" fmla="*/ 174 w 175"/>
                <a:gd name="T3" fmla="*/ 272 h 544"/>
                <a:gd name="T4" fmla="*/ 174 w 175"/>
                <a:gd name="T5" fmla="*/ 272 h 544"/>
                <a:gd name="T6" fmla="*/ 169 w 175"/>
                <a:gd name="T7" fmla="*/ 228 h 544"/>
                <a:gd name="T8" fmla="*/ 163 w 175"/>
                <a:gd name="T9" fmla="*/ 185 h 544"/>
                <a:gd name="T10" fmla="*/ 147 w 175"/>
                <a:gd name="T11" fmla="*/ 142 h 544"/>
                <a:gd name="T12" fmla="*/ 125 w 175"/>
                <a:gd name="T13" fmla="*/ 109 h 544"/>
                <a:gd name="T14" fmla="*/ 104 w 175"/>
                <a:gd name="T15" fmla="*/ 71 h 544"/>
                <a:gd name="T16" fmla="*/ 71 w 175"/>
                <a:gd name="T17" fmla="*/ 44 h 544"/>
                <a:gd name="T18" fmla="*/ 38 w 175"/>
                <a:gd name="T19" fmla="*/ 17 h 544"/>
                <a:gd name="T20" fmla="*/ 0 w 175"/>
                <a:gd name="T21" fmla="*/ 0 h 544"/>
                <a:gd name="T22" fmla="*/ 0 w 175"/>
                <a:gd name="T23" fmla="*/ 272 h 544"/>
                <a:gd name="T24" fmla="*/ 0 w 175"/>
                <a:gd name="T25" fmla="*/ 272 h 544"/>
                <a:gd name="T26" fmla="*/ 0 w 175"/>
                <a:gd name="T27" fmla="*/ 272 h 544"/>
                <a:gd name="T28" fmla="*/ 0 w 175"/>
                <a:gd name="T29" fmla="*/ 272 h 544"/>
                <a:gd name="T30" fmla="*/ 0 w 175"/>
                <a:gd name="T31" fmla="*/ 272 h 544"/>
                <a:gd name="T32" fmla="*/ 0 w 175"/>
                <a:gd name="T33" fmla="*/ 543 h 544"/>
                <a:gd name="T34" fmla="*/ 0 w 175"/>
                <a:gd name="T35" fmla="*/ 543 h 544"/>
                <a:gd name="T36" fmla="*/ 38 w 175"/>
                <a:gd name="T37" fmla="*/ 527 h 544"/>
                <a:gd name="T38" fmla="*/ 71 w 175"/>
                <a:gd name="T39" fmla="*/ 500 h 544"/>
                <a:gd name="T40" fmla="*/ 104 w 175"/>
                <a:gd name="T41" fmla="*/ 467 h 544"/>
                <a:gd name="T42" fmla="*/ 125 w 175"/>
                <a:gd name="T43" fmla="*/ 435 h 544"/>
                <a:gd name="T44" fmla="*/ 147 w 175"/>
                <a:gd name="T45" fmla="*/ 397 h 544"/>
                <a:gd name="T46" fmla="*/ 163 w 175"/>
                <a:gd name="T47" fmla="*/ 359 h 544"/>
                <a:gd name="T48" fmla="*/ 169 w 175"/>
                <a:gd name="T49" fmla="*/ 315 h 544"/>
                <a:gd name="T50" fmla="*/ 174 w 175"/>
                <a:gd name="T51" fmla="*/ 272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5" h="544">
                  <a:moveTo>
                    <a:pt x="174" y="272"/>
                  </a:moveTo>
                  <a:lnTo>
                    <a:pt x="174" y="272"/>
                  </a:lnTo>
                  <a:lnTo>
                    <a:pt x="174" y="272"/>
                  </a:lnTo>
                  <a:lnTo>
                    <a:pt x="169" y="228"/>
                  </a:lnTo>
                  <a:lnTo>
                    <a:pt x="163" y="185"/>
                  </a:lnTo>
                  <a:lnTo>
                    <a:pt x="147" y="142"/>
                  </a:lnTo>
                  <a:lnTo>
                    <a:pt x="125" y="109"/>
                  </a:lnTo>
                  <a:lnTo>
                    <a:pt x="104" y="71"/>
                  </a:lnTo>
                  <a:lnTo>
                    <a:pt x="71" y="44"/>
                  </a:lnTo>
                  <a:lnTo>
                    <a:pt x="38" y="17"/>
                  </a:lnTo>
                  <a:lnTo>
                    <a:pt x="0" y="0"/>
                  </a:lnTo>
                  <a:lnTo>
                    <a:pt x="0" y="272"/>
                  </a:lnTo>
                  <a:lnTo>
                    <a:pt x="0" y="272"/>
                  </a:lnTo>
                  <a:lnTo>
                    <a:pt x="0" y="272"/>
                  </a:lnTo>
                  <a:lnTo>
                    <a:pt x="0" y="272"/>
                  </a:lnTo>
                  <a:lnTo>
                    <a:pt x="0" y="272"/>
                  </a:lnTo>
                  <a:lnTo>
                    <a:pt x="0" y="543"/>
                  </a:lnTo>
                  <a:lnTo>
                    <a:pt x="0" y="543"/>
                  </a:lnTo>
                  <a:lnTo>
                    <a:pt x="38" y="527"/>
                  </a:lnTo>
                  <a:lnTo>
                    <a:pt x="71" y="500"/>
                  </a:lnTo>
                  <a:lnTo>
                    <a:pt x="104" y="467"/>
                  </a:lnTo>
                  <a:lnTo>
                    <a:pt x="125" y="435"/>
                  </a:lnTo>
                  <a:lnTo>
                    <a:pt x="147" y="397"/>
                  </a:lnTo>
                  <a:lnTo>
                    <a:pt x="163" y="359"/>
                  </a:lnTo>
                  <a:lnTo>
                    <a:pt x="169" y="315"/>
                  </a:lnTo>
                  <a:lnTo>
                    <a:pt x="174" y="27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4" name="Freeform 187"/>
            <p:cNvSpPr>
              <a:spLocks noChangeArrowheads="1"/>
            </p:cNvSpPr>
            <p:nvPr/>
          </p:nvSpPr>
          <p:spPr bwMode="auto">
            <a:xfrm>
              <a:off x="11310938" y="5656263"/>
              <a:ext cx="60325" cy="1206500"/>
            </a:xfrm>
            <a:custGeom>
              <a:avLst/>
              <a:gdLst>
                <a:gd name="T0" fmla="*/ 0 w 174"/>
                <a:gd name="T1" fmla="*/ 1722 h 3358"/>
                <a:gd name="T2" fmla="*/ 0 w 174"/>
                <a:gd name="T3" fmla="*/ 1722 h 3358"/>
                <a:gd name="T4" fmla="*/ 5 w 174"/>
                <a:gd name="T5" fmla="*/ 1678 h 3358"/>
                <a:gd name="T6" fmla="*/ 16 w 174"/>
                <a:gd name="T7" fmla="*/ 1635 h 3358"/>
                <a:gd name="T8" fmla="*/ 27 w 174"/>
                <a:gd name="T9" fmla="*/ 1592 h 3358"/>
                <a:gd name="T10" fmla="*/ 48 w 174"/>
                <a:gd name="T11" fmla="*/ 1559 h 3358"/>
                <a:gd name="T12" fmla="*/ 75 w 174"/>
                <a:gd name="T13" fmla="*/ 1521 h 3358"/>
                <a:gd name="T14" fmla="*/ 102 w 174"/>
                <a:gd name="T15" fmla="*/ 1494 h 3358"/>
                <a:gd name="T16" fmla="*/ 135 w 174"/>
                <a:gd name="T17" fmla="*/ 1467 h 3358"/>
                <a:gd name="T18" fmla="*/ 173 w 174"/>
                <a:gd name="T19" fmla="*/ 1445 h 3358"/>
                <a:gd name="T20" fmla="*/ 173 w 174"/>
                <a:gd name="T21" fmla="*/ 0 h 3358"/>
                <a:gd name="T22" fmla="*/ 0 w 174"/>
                <a:gd name="T23" fmla="*/ 0 h 3358"/>
                <a:gd name="T24" fmla="*/ 0 w 174"/>
                <a:gd name="T25" fmla="*/ 3357 h 3358"/>
                <a:gd name="T26" fmla="*/ 173 w 174"/>
                <a:gd name="T27" fmla="*/ 3357 h 3358"/>
                <a:gd name="T28" fmla="*/ 173 w 174"/>
                <a:gd name="T29" fmla="*/ 1994 h 3358"/>
                <a:gd name="T30" fmla="*/ 173 w 174"/>
                <a:gd name="T31" fmla="*/ 1994 h 3358"/>
                <a:gd name="T32" fmla="*/ 135 w 174"/>
                <a:gd name="T33" fmla="*/ 1972 h 3358"/>
                <a:gd name="T34" fmla="*/ 102 w 174"/>
                <a:gd name="T35" fmla="*/ 1950 h 3358"/>
                <a:gd name="T36" fmla="*/ 75 w 174"/>
                <a:gd name="T37" fmla="*/ 1917 h 3358"/>
                <a:gd name="T38" fmla="*/ 48 w 174"/>
                <a:gd name="T39" fmla="*/ 1885 h 3358"/>
                <a:gd name="T40" fmla="*/ 27 w 174"/>
                <a:gd name="T41" fmla="*/ 1847 h 3358"/>
                <a:gd name="T42" fmla="*/ 16 w 174"/>
                <a:gd name="T43" fmla="*/ 1809 h 3358"/>
                <a:gd name="T44" fmla="*/ 5 w 174"/>
                <a:gd name="T45" fmla="*/ 1765 h 3358"/>
                <a:gd name="T46" fmla="*/ 0 w 174"/>
                <a:gd name="T47" fmla="*/ 1722 h 3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4" h="3358">
                  <a:moveTo>
                    <a:pt x="0" y="1722"/>
                  </a:moveTo>
                  <a:lnTo>
                    <a:pt x="0" y="1722"/>
                  </a:lnTo>
                  <a:lnTo>
                    <a:pt x="5" y="1678"/>
                  </a:lnTo>
                  <a:lnTo>
                    <a:pt x="16" y="1635"/>
                  </a:lnTo>
                  <a:lnTo>
                    <a:pt x="27" y="1592"/>
                  </a:lnTo>
                  <a:lnTo>
                    <a:pt x="48" y="1559"/>
                  </a:lnTo>
                  <a:lnTo>
                    <a:pt x="75" y="1521"/>
                  </a:lnTo>
                  <a:lnTo>
                    <a:pt x="102" y="1494"/>
                  </a:lnTo>
                  <a:lnTo>
                    <a:pt x="135" y="1467"/>
                  </a:lnTo>
                  <a:lnTo>
                    <a:pt x="173" y="1445"/>
                  </a:lnTo>
                  <a:lnTo>
                    <a:pt x="173" y="0"/>
                  </a:lnTo>
                  <a:lnTo>
                    <a:pt x="0" y="0"/>
                  </a:lnTo>
                  <a:lnTo>
                    <a:pt x="0" y="3357"/>
                  </a:lnTo>
                  <a:lnTo>
                    <a:pt x="173" y="3357"/>
                  </a:lnTo>
                  <a:lnTo>
                    <a:pt x="173" y="1994"/>
                  </a:lnTo>
                  <a:lnTo>
                    <a:pt x="173" y="1994"/>
                  </a:lnTo>
                  <a:lnTo>
                    <a:pt x="135" y="1972"/>
                  </a:lnTo>
                  <a:lnTo>
                    <a:pt x="102" y="1950"/>
                  </a:lnTo>
                  <a:lnTo>
                    <a:pt x="75" y="1917"/>
                  </a:lnTo>
                  <a:lnTo>
                    <a:pt x="48" y="1885"/>
                  </a:lnTo>
                  <a:lnTo>
                    <a:pt x="27" y="1847"/>
                  </a:lnTo>
                  <a:lnTo>
                    <a:pt x="16" y="1809"/>
                  </a:lnTo>
                  <a:lnTo>
                    <a:pt x="5" y="1765"/>
                  </a:lnTo>
                  <a:lnTo>
                    <a:pt x="0" y="172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5" name="Freeform 188"/>
            <p:cNvSpPr>
              <a:spLocks noChangeArrowheads="1"/>
            </p:cNvSpPr>
            <p:nvPr/>
          </p:nvSpPr>
          <p:spPr bwMode="auto">
            <a:xfrm>
              <a:off x="11466513" y="5813425"/>
              <a:ext cx="61913" cy="461962"/>
            </a:xfrm>
            <a:custGeom>
              <a:avLst/>
              <a:gdLst>
                <a:gd name="T0" fmla="*/ 0 w 175"/>
                <a:gd name="T1" fmla="*/ 0 h 1288"/>
                <a:gd name="T2" fmla="*/ 0 w 175"/>
                <a:gd name="T3" fmla="*/ 1010 h 1288"/>
                <a:gd name="T4" fmla="*/ 0 w 175"/>
                <a:gd name="T5" fmla="*/ 1010 h 1288"/>
                <a:gd name="T6" fmla="*/ 38 w 175"/>
                <a:gd name="T7" fmla="*/ 1032 h 1288"/>
                <a:gd name="T8" fmla="*/ 70 w 175"/>
                <a:gd name="T9" fmla="*/ 1059 h 1288"/>
                <a:gd name="T10" fmla="*/ 97 w 175"/>
                <a:gd name="T11" fmla="*/ 1086 h 1288"/>
                <a:gd name="T12" fmla="*/ 124 w 175"/>
                <a:gd name="T13" fmla="*/ 1124 h 1288"/>
                <a:gd name="T14" fmla="*/ 147 w 175"/>
                <a:gd name="T15" fmla="*/ 1157 h 1288"/>
                <a:gd name="T16" fmla="*/ 163 w 175"/>
                <a:gd name="T17" fmla="*/ 1200 h 1288"/>
                <a:gd name="T18" fmla="*/ 168 w 175"/>
                <a:gd name="T19" fmla="*/ 1243 h 1288"/>
                <a:gd name="T20" fmla="*/ 174 w 175"/>
                <a:gd name="T21" fmla="*/ 1287 h 1288"/>
                <a:gd name="T22" fmla="*/ 174 w 175"/>
                <a:gd name="T23" fmla="*/ 0 h 1288"/>
                <a:gd name="T24" fmla="*/ 0 w 175"/>
                <a:gd name="T25"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288">
                  <a:moveTo>
                    <a:pt x="0" y="0"/>
                  </a:moveTo>
                  <a:lnTo>
                    <a:pt x="0" y="1010"/>
                  </a:lnTo>
                  <a:lnTo>
                    <a:pt x="0" y="1010"/>
                  </a:lnTo>
                  <a:lnTo>
                    <a:pt x="38" y="1032"/>
                  </a:lnTo>
                  <a:lnTo>
                    <a:pt x="70" y="1059"/>
                  </a:lnTo>
                  <a:lnTo>
                    <a:pt x="97" y="1086"/>
                  </a:lnTo>
                  <a:lnTo>
                    <a:pt x="124" y="1124"/>
                  </a:lnTo>
                  <a:lnTo>
                    <a:pt x="147" y="1157"/>
                  </a:lnTo>
                  <a:lnTo>
                    <a:pt x="163" y="1200"/>
                  </a:lnTo>
                  <a:lnTo>
                    <a:pt x="168" y="1243"/>
                  </a:lnTo>
                  <a:lnTo>
                    <a:pt x="174" y="1287"/>
                  </a:lnTo>
                  <a:lnTo>
                    <a:pt x="174"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6" name="Freeform 189"/>
            <p:cNvSpPr>
              <a:spLocks noChangeArrowheads="1"/>
            </p:cNvSpPr>
            <p:nvPr/>
          </p:nvSpPr>
          <p:spPr bwMode="auto">
            <a:xfrm>
              <a:off x="11466513" y="6276975"/>
              <a:ext cx="61913" cy="587375"/>
            </a:xfrm>
            <a:custGeom>
              <a:avLst/>
              <a:gdLst>
                <a:gd name="T0" fmla="*/ 0 w 175"/>
                <a:gd name="T1" fmla="*/ 272 h 1636"/>
                <a:gd name="T2" fmla="*/ 0 w 175"/>
                <a:gd name="T3" fmla="*/ 1635 h 1636"/>
                <a:gd name="T4" fmla="*/ 174 w 175"/>
                <a:gd name="T5" fmla="*/ 1635 h 1636"/>
                <a:gd name="T6" fmla="*/ 174 w 175"/>
                <a:gd name="T7" fmla="*/ 0 h 1636"/>
                <a:gd name="T8" fmla="*/ 174 w 175"/>
                <a:gd name="T9" fmla="*/ 0 h 1636"/>
                <a:gd name="T10" fmla="*/ 168 w 175"/>
                <a:gd name="T11" fmla="*/ 43 h 1636"/>
                <a:gd name="T12" fmla="*/ 163 w 175"/>
                <a:gd name="T13" fmla="*/ 87 h 1636"/>
                <a:gd name="T14" fmla="*/ 147 w 175"/>
                <a:gd name="T15" fmla="*/ 125 h 1636"/>
                <a:gd name="T16" fmla="*/ 124 w 175"/>
                <a:gd name="T17" fmla="*/ 163 h 1636"/>
                <a:gd name="T18" fmla="*/ 97 w 175"/>
                <a:gd name="T19" fmla="*/ 195 h 1636"/>
                <a:gd name="T20" fmla="*/ 70 w 175"/>
                <a:gd name="T21" fmla="*/ 228 h 1636"/>
                <a:gd name="T22" fmla="*/ 38 w 175"/>
                <a:gd name="T23" fmla="*/ 250 h 1636"/>
                <a:gd name="T24" fmla="*/ 0 w 175"/>
                <a:gd name="T25" fmla="*/ 272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636">
                  <a:moveTo>
                    <a:pt x="0" y="272"/>
                  </a:moveTo>
                  <a:lnTo>
                    <a:pt x="0" y="1635"/>
                  </a:lnTo>
                  <a:lnTo>
                    <a:pt x="174" y="1635"/>
                  </a:lnTo>
                  <a:lnTo>
                    <a:pt x="174" y="0"/>
                  </a:lnTo>
                  <a:lnTo>
                    <a:pt x="174" y="0"/>
                  </a:lnTo>
                  <a:lnTo>
                    <a:pt x="168" y="43"/>
                  </a:lnTo>
                  <a:lnTo>
                    <a:pt x="163" y="87"/>
                  </a:lnTo>
                  <a:lnTo>
                    <a:pt x="147" y="125"/>
                  </a:lnTo>
                  <a:lnTo>
                    <a:pt x="124" y="163"/>
                  </a:lnTo>
                  <a:lnTo>
                    <a:pt x="97" y="195"/>
                  </a:lnTo>
                  <a:lnTo>
                    <a:pt x="70" y="228"/>
                  </a:lnTo>
                  <a:lnTo>
                    <a:pt x="38" y="250"/>
                  </a:lnTo>
                  <a:lnTo>
                    <a:pt x="0" y="27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7" name="Freeform 190"/>
            <p:cNvSpPr>
              <a:spLocks noChangeArrowheads="1"/>
            </p:cNvSpPr>
            <p:nvPr/>
          </p:nvSpPr>
          <p:spPr bwMode="auto">
            <a:xfrm>
              <a:off x="11372850" y="6167438"/>
              <a:ext cx="92075" cy="217487"/>
            </a:xfrm>
            <a:custGeom>
              <a:avLst/>
              <a:gdLst>
                <a:gd name="T0" fmla="*/ 131 w 262"/>
                <a:gd name="T1" fmla="*/ 435 h 609"/>
                <a:gd name="T2" fmla="*/ 131 w 262"/>
                <a:gd name="T3" fmla="*/ 435 h 609"/>
                <a:gd name="T4" fmla="*/ 104 w 262"/>
                <a:gd name="T5" fmla="*/ 429 h 609"/>
                <a:gd name="T6" fmla="*/ 81 w 262"/>
                <a:gd name="T7" fmla="*/ 424 h 609"/>
                <a:gd name="T8" fmla="*/ 60 w 262"/>
                <a:gd name="T9" fmla="*/ 413 h 609"/>
                <a:gd name="T10" fmla="*/ 38 w 262"/>
                <a:gd name="T11" fmla="*/ 396 h 609"/>
                <a:gd name="T12" fmla="*/ 22 w 262"/>
                <a:gd name="T13" fmla="*/ 375 h 609"/>
                <a:gd name="T14" fmla="*/ 11 w 262"/>
                <a:gd name="T15" fmla="*/ 353 h 609"/>
                <a:gd name="T16" fmla="*/ 6 w 262"/>
                <a:gd name="T17" fmla="*/ 331 h 609"/>
                <a:gd name="T18" fmla="*/ 0 w 262"/>
                <a:gd name="T19" fmla="*/ 304 h 609"/>
                <a:gd name="T20" fmla="*/ 0 w 262"/>
                <a:gd name="T21" fmla="*/ 304 h 609"/>
                <a:gd name="T22" fmla="*/ 6 w 262"/>
                <a:gd name="T23" fmla="*/ 277 h 609"/>
                <a:gd name="T24" fmla="*/ 11 w 262"/>
                <a:gd name="T25" fmla="*/ 255 h 609"/>
                <a:gd name="T26" fmla="*/ 22 w 262"/>
                <a:gd name="T27" fmla="*/ 228 h 609"/>
                <a:gd name="T28" fmla="*/ 38 w 262"/>
                <a:gd name="T29" fmla="*/ 212 h 609"/>
                <a:gd name="T30" fmla="*/ 60 w 262"/>
                <a:gd name="T31" fmla="*/ 195 h 609"/>
                <a:gd name="T32" fmla="*/ 81 w 262"/>
                <a:gd name="T33" fmla="*/ 185 h 609"/>
                <a:gd name="T34" fmla="*/ 104 w 262"/>
                <a:gd name="T35" fmla="*/ 174 h 609"/>
                <a:gd name="T36" fmla="*/ 131 w 262"/>
                <a:gd name="T37" fmla="*/ 174 h 609"/>
                <a:gd name="T38" fmla="*/ 131 w 262"/>
                <a:gd name="T39" fmla="*/ 174 h 609"/>
                <a:gd name="T40" fmla="*/ 158 w 262"/>
                <a:gd name="T41" fmla="*/ 174 h 609"/>
                <a:gd name="T42" fmla="*/ 179 w 262"/>
                <a:gd name="T43" fmla="*/ 185 h 609"/>
                <a:gd name="T44" fmla="*/ 201 w 262"/>
                <a:gd name="T45" fmla="*/ 195 h 609"/>
                <a:gd name="T46" fmla="*/ 223 w 262"/>
                <a:gd name="T47" fmla="*/ 212 h 609"/>
                <a:gd name="T48" fmla="*/ 239 w 262"/>
                <a:gd name="T49" fmla="*/ 228 h 609"/>
                <a:gd name="T50" fmla="*/ 250 w 262"/>
                <a:gd name="T51" fmla="*/ 255 h 609"/>
                <a:gd name="T52" fmla="*/ 256 w 262"/>
                <a:gd name="T53" fmla="*/ 277 h 609"/>
                <a:gd name="T54" fmla="*/ 261 w 262"/>
                <a:gd name="T55" fmla="*/ 304 h 609"/>
                <a:gd name="T56" fmla="*/ 261 w 262"/>
                <a:gd name="T57" fmla="*/ 27 h 609"/>
                <a:gd name="T58" fmla="*/ 261 w 262"/>
                <a:gd name="T59" fmla="*/ 27 h 609"/>
                <a:gd name="T60" fmla="*/ 228 w 262"/>
                <a:gd name="T61" fmla="*/ 16 h 609"/>
                <a:gd name="T62" fmla="*/ 196 w 262"/>
                <a:gd name="T63" fmla="*/ 6 h 609"/>
                <a:gd name="T64" fmla="*/ 163 w 262"/>
                <a:gd name="T65" fmla="*/ 0 h 609"/>
                <a:gd name="T66" fmla="*/ 131 w 262"/>
                <a:gd name="T67" fmla="*/ 0 h 609"/>
                <a:gd name="T68" fmla="*/ 131 w 262"/>
                <a:gd name="T69" fmla="*/ 0 h 609"/>
                <a:gd name="T70" fmla="*/ 98 w 262"/>
                <a:gd name="T71" fmla="*/ 0 h 609"/>
                <a:gd name="T72" fmla="*/ 65 w 262"/>
                <a:gd name="T73" fmla="*/ 6 h 609"/>
                <a:gd name="T74" fmla="*/ 33 w 262"/>
                <a:gd name="T75" fmla="*/ 16 h 609"/>
                <a:gd name="T76" fmla="*/ 0 w 262"/>
                <a:gd name="T77" fmla="*/ 27 h 609"/>
                <a:gd name="T78" fmla="*/ 0 w 262"/>
                <a:gd name="T79" fmla="*/ 576 h 609"/>
                <a:gd name="T80" fmla="*/ 0 w 262"/>
                <a:gd name="T81" fmla="*/ 576 h 609"/>
                <a:gd name="T82" fmla="*/ 33 w 262"/>
                <a:gd name="T83" fmla="*/ 592 h 609"/>
                <a:gd name="T84" fmla="*/ 65 w 262"/>
                <a:gd name="T85" fmla="*/ 597 h 609"/>
                <a:gd name="T86" fmla="*/ 98 w 262"/>
                <a:gd name="T87" fmla="*/ 603 h 609"/>
                <a:gd name="T88" fmla="*/ 131 w 262"/>
                <a:gd name="T89" fmla="*/ 608 h 609"/>
                <a:gd name="T90" fmla="*/ 131 w 262"/>
                <a:gd name="T91" fmla="*/ 608 h 609"/>
                <a:gd name="T92" fmla="*/ 163 w 262"/>
                <a:gd name="T93" fmla="*/ 603 h 609"/>
                <a:gd name="T94" fmla="*/ 196 w 262"/>
                <a:gd name="T95" fmla="*/ 597 h 609"/>
                <a:gd name="T96" fmla="*/ 228 w 262"/>
                <a:gd name="T97" fmla="*/ 592 h 609"/>
                <a:gd name="T98" fmla="*/ 261 w 262"/>
                <a:gd name="T99" fmla="*/ 576 h 609"/>
                <a:gd name="T100" fmla="*/ 261 w 262"/>
                <a:gd name="T101" fmla="*/ 304 h 609"/>
                <a:gd name="T102" fmla="*/ 261 w 262"/>
                <a:gd name="T103" fmla="*/ 304 h 609"/>
                <a:gd name="T104" fmla="*/ 256 w 262"/>
                <a:gd name="T105" fmla="*/ 331 h 609"/>
                <a:gd name="T106" fmla="*/ 250 w 262"/>
                <a:gd name="T107" fmla="*/ 353 h 609"/>
                <a:gd name="T108" fmla="*/ 239 w 262"/>
                <a:gd name="T109" fmla="*/ 375 h 609"/>
                <a:gd name="T110" fmla="*/ 223 w 262"/>
                <a:gd name="T111" fmla="*/ 396 h 609"/>
                <a:gd name="T112" fmla="*/ 201 w 262"/>
                <a:gd name="T113" fmla="*/ 413 h 609"/>
                <a:gd name="T114" fmla="*/ 179 w 262"/>
                <a:gd name="T115" fmla="*/ 424 h 609"/>
                <a:gd name="T116" fmla="*/ 158 w 262"/>
                <a:gd name="T117" fmla="*/ 429 h 609"/>
                <a:gd name="T118" fmla="*/ 131 w 262"/>
                <a:gd name="T119" fmla="*/ 435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2" h="609">
                  <a:moveTo>
                    <a:pt x="131" y="435"/>
                  </a:moveTo>
                  <a:lnTo>
                    <a:pt x="131" y="435"/>
                  </a:lnTo>
                  <a:lnTo>
                    <a:pt x="104" y="429"/>
                  </a:lnTo>
                  <a:lnTo>
                    <a:pt x="81" y="424"/>
                  </a:lnTo>
                  <a:lnTo>
                    <a:pt x="60" y="413"/>
                  </a:lnTo>
                  <a:lnTo>
                    <a:pt x="38" y="396"/>
                  </a:lnTo>
                  <a:lnTo>
                    <a:pt x="22" y="375"/>
                  </a:lnTo>
                  <a:lnTo>
                    <a:pt x="11" y="353"/>
                  </a:lnTo>
                  <a:lnTo>
                    <a:pt x="6" y="331"/>
                  </a:lnTo>
                  <a:lnTo>
                    <a:pt x="0" y="304"/>
                  </a:lnTo>
                  <a:lnTo>
                    <a:pt x="0" y="304"/>
                  </a:lnTo>
                  <a:lnTo>
                    <a:pt x="6" y="277"/>
                  </a:lnTo>
                  <a:lnTo>
                    <a:pt x="11" y="255"/>
                  </a:lnTo>
                  <a:lnTo>
                    <a:pt x="22" y="228"/>
                  </a:lnTo>
                  <a:lnTo>
                    <a:pt x="38" y="212"/>
                  </a:lnTo>
                  <a:lnTo>
                    <a:pt x="60" y="195"/>
                  </a:lnTo>
                  <a:lnTo>
                    <a:pt x="81" y="185"/>
                  </a:lnTo>
                  <a:lnTo>
                    <a:pt x="104" y="174"/>
                  </a:lnTo>
                  <a:lnTo>
                    <a:pt x="131" y="174"/>
                  </a:lnTo>
                  <a:lnTo>
                    <a:pt x="131" y="174"/>
                  </a:lnTo>
                  <a:lnTo>
                    <a:pt x="158" y="174"/>
                  </a:lnTo>
                  <a:lnTo>
                    <a:pt x="179" y="185"/>
                  </a:lnTo>
                  <a:lnTo>
                    <a:pt x="201" y="195"/>
                  </a:lnTo>
                  <a:lnTo>
                    <a:pt x="223" y="212"/>
                  </a:lnTo>
                  <a:lnTo>
                    <a:pt x="239" y="228"/>
                  </a:lnTo>
                  <a:lnTo>
                    <a:pt x="250" y="255"/>
                  </a:lnTo>
                  <a:lnTo>
                    <a:pt x="256" y="277"/>
                  </a:lnTo>
                  <a:lnTo>
                    <a:pt x="261" y="304"/>
                  </a:lnTo>
                  <a:lnTo>
                    <a:pt x="261" y="27"/>
                  </a:lnTo>
                  <a:lnTo>
                    <a:pt x="261" y="27"/>
                  </a:lnTo>
                  <a:lnTo>
                    <a:pt x="228" y="16"/>
                  </a:lnTo>
                  <a:lnTo>
                    <a:pt x="196" y="6"/>
                  </a:lnTo>
                  <a:lnTo>
                    <a:pt x="163" y="0"/>
                  </a:lnTo>
                  <a:lnTo>
                    <a:pt x="131" y="0"/>
                  </a:lnTo>
                  <a:lnTo>
                    <a:pt x="131" y="0"/>
                  </a:lnTo>
                  <a:lnTo>
                    <a:pt x="98" y="0"/>
                  </a:lnTo>
                  <a:lnTo>
                    <a:pt x="65" y="6"/>
                  </a:lnTo>
                  <a:lnTo>
                    <a:pt x="33" y="16"/>
                  </a:lnTo>
                  <a:lnTo>
                    <a:pt x="0" y="27"/>
                  </a:lnTo>
                  <a:lnTo>
                    <a:pt x="0" y="576"/>
                  </a:lnTo>
                  <a:lnTo>
                    <a:pt x="0" y="576"/>
                  </a:lnTo>
                  <a:lnTo>
                    <a:pt x="33" y="592"/>
                  </a:lnTo>
                  <a:lnTo>
                    <a:pt x="65" y="597"/>
                  </a:lnTo>
                  <a:lnTo>
                    <a:pt x="98" y="603"/>
                  </a:lnTo>
                  <a:lnTo>
                    <a:pt x="131" y="608"/>
                  </a:lnTo>
                  <a:lnTo>
                    <a:pt x="131" y="608"/>
                  </a:lnTo>
                  <a:lnTo>
                    <a:pt x="163" y="603"/>
                  </a:lnTo>
                  <a:lnTo>
                    <a:pt x="196" y="597"/>
                  </a:lnTo>
                  <a:lnTo>
                    <a:pt x="228" y="592"/>
                  </a:lnTo>
                  <a:lnTo>
                    <a:pt x="261" y="576"/>
                  </a:lnTo>
                  <a:lnTo>
                    <a:pt x="261" y="304"/>
                  </a:lnTo>
                  <a:lnTo>
                    <a:pt x="261" y="304"/>
                  </a:lnTo>
                  <a:lnTo>
                    <a:pt x="256" y="331"/>
                  </a:lnTo>
                  <a:lnTo>
                    <a:pt x="250" y="353"/>
                  </a:lnTo>
                  <a:lnTo>
                    <a:pt x="239" y="375"/>
                  </a:lnTo>
                  <a:lnTo>
                    <a:pt x="223" y="396"/>
                  </a:lnTo>
                  <a:lnTo>
                    <a:pt x="201" y="413"/>
                  </a:lnTo>
                  <a:lnTo>
                    <a:pt x="179" y="424"/>
                  </a:lnTo>
                  <a:lnTo>
                    <a:pt x="158" y="429"/>
                  </a:lnTo>
                  <a:lnTo>
                    <a:pt x="131" y="43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8" name="Freeform 191"/>
            <p:cNvSpPr>
              <a:spLocks noChangeArrowheads="1"/>
            </p:cNvSpPr>
            <p:nvPr/>
          </p:nvSpPr>
          <p:spPr bwMode="auto">
            <a:xfrm>
              <a:off x="11310938" y="6176963"/>
              <a:ext cx="60325" cy="196850"/>
            </a:xfrm>
            <a:custGeom>
              <a:avLst/>
              <a:gdLst>
                <a:gd name="T0" fmla="*/ 0 w 174"/>
                <a:gd name="T1" fmla="*/ 277 h 550"/>
                <a:gd name="T2" fmla="*/ 0 w 174"/>
                <a:gd name="T3" fmla="*/ 277 h 550"/>
                <a:gd name="T4" fmla="*/ 5 w 174"/>
                <a:gd name="T5" fmla="*/ 320 h 550"/>
                <a:gd name="T6" fmla="*/ 16 w 174"/>
                <a:gd name="T7" fmla="*/ 364 h 550"/>
                <a:gd name="T8" fmla="*/ 27 w 174"/>
                <a:gd name="T9" fmla="*/ 402 h 550"/>
                <a:gd name="T10" fmla="*/ 48 w 174"/>
                <a:gd name="T11" fmla="*/ 440 h 550"/>
                <a:gd name="T12" fmla="*/ 75 w 174"/>
                <a:gd name="T13" fmla="*/ 472 h 550"/>
                <a:gd name="T14" fmla="*/ 102 w 174"/>
                <a:gd name="T15" fmla="*/ 505 h 550"/>
                <a:gd name="T16" fmla="*/ 135 w 174"/>
                <a:gd name="T17" fmla="*/ 527 h 550"/>
                <a:gd name="T18" fmla="*/ 173 w 174"/>
                <a:gd name="T19" fmla="*/ 549 h 550"/>
                <a:gd name="T20" fmla="*/ 173 w 174"/>
                <a:gd name="T21" fmla="*/ 0 h 550"/>
                <a:gd name="T22" fmla="*/ 173 w 174"/>
                <a:gd name="T23" fmla="*/ 0 h 550"/>
                <a:gd name="T24" fmla="*/ 135 w 174"/>
                <a:gd name="T25" fmla="*/ 22 h 550"/>
                <a:gd name="T26" fmla="*/ 102 w 174"/>
                <a:gd name="T27" fmla="*/ 49 h 550"/>
                <a:gd name="T28" fmla="*/ 75 w 174"/>
                <a:gd name="T29" fmla="*/ 76 h 550"/>
                <a:gd name="T30" fmla="*/ 48 w 174"/>
                <a:gd name="T31" fmla="*/ 114 h 550"/>
                <a:gd name="T32" fmla="*/ 27 w 174"/>
                <a:gd name="T33" fmla="*/ 147 h 550"/>
                <a:gd name="T34" fmla="*/ 16 w 174"/>
                <a:gd name="T35" fmla="*/ 190 h 550"/>
                <a:gd name="T36" fmla="*/ 5 w 174"/>
                <a:gd name="T37" fmla="*/ 233 h 550"/>
                <a:gd name="T38" fmla="*/ 0 w 174"/>
                <a:gd name="T39" fmla="*/ 27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 h="550">
                  <a:moveTo>
                    <a:pt x="0" y="277"/>
                  </a:moveTo>
                  <a:lnTo>
                    <a:pt x="0" y="277"/>
                  </a:lnTo>
                  <a:lnTo>
                    <a:pt x="5" y="320"/>
                  </a:lnTo>
                  <a:lnTo>
                    <a:pt x="16" y="364"/>
                  </a:lnTo>
                  <a:lnTo>
                    <a:pt x="27" y="402"/>
                  </a:lnTo>
                  <a:lnTo>
                    <a:pt x="48" y="440"/>
                  </a:lnTo>
                  <a:lnTo>
                    <a:pt x="75" y="472"/>
                  </a:lnTo>
                  <a:lnTo>
                    <a:pt x="102" y="505"/>
                  </a:lnTo>
                  <a:lnTo>
                    <a:pt x="135" y="527"/>
                  </a:lnTo>
                  <a:lnTo>
                    <a:pt x="173" y="549"/>
                  </a:lnTo>
                  <a:lnTo>
                    <a:pt x="173" y="0"/>
                  </a:lnTo>
                  <a:lnTo>
                    <a:pt x="173" y="0"/>
                  </a:lnTo>
                  <a:lnTo>
                    <a:pt x="135" y="22"/>
                  </a:lnTo>
                  <a:lnTo>
                    <a:pt x="102" y="49"/>
                  </a:lnTo>
                  <a:lnTo>
                    <a:pt x="75" y="76"/>
                  </a:lnTo>
                  <a:lnTo>
                    <a:pt x="48" y="114"/>
                  </a:lnTo>
                  <a:lnTo>
                    <a:pt x="27" y="147"/>
                  </a:lnTo>
                  <a:lnTo>
                    <a:pt x="16" y="190"/>
                  </a:lnTo>
                  <a:lnTo>
                    <a:pt x="5" y="233"/>
                  </a:lnTo>
                  <a:lnTo>
                    <a:pt x="0" y="2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9" name="Freeform 192"/>
            <p:cNvSpPr>
              <a:spLocks noChangeArrowheads="1"/>
            </p:cNvSpPr>
            <p:nvPr/>
          </p:nvSpPr>
          <p:spPr bwMode="auto">
            <a:xfrm>
              <a:off x="11466513" y="6176963"/>
              <a:ext cx="61913" cy="196850"/>
            </a:xfrm>
            <a:custGeom>
              <a:avLst/>
              <a:gdLst>
                <a:gd name="T0" fmla="*/ 0 w 175"/>
                <a:gd name="T1" fmla="*/ 0 h 550"/>
                <a:gd name="T2" fmla="*/ 0 w 175"/>
                <a:gd name="T3" fmla="*/ 277 h 550"/>
                <a:gd name="T4" fmla="*/ 0 w 175"/>
                <a:gd name="T5" fmla="*/ 549 h 550"/>
                <a:gd name="T6" fmla="*/ 0 w 175"/>
                <a:gd name="T7" fmla="*/ 549 h 550"/>
                <a:gd name="T8" fmla="*/ 38 w 175"/>
                <a:gd name="T9" fmla="*/ 527 h 550"/>
                <a:gd name="T10" fmla="*/ 70 w 175"/>
                <a:gd name="T11" fmla="*/ 505 h 550"/>
                <a:gd name="T12" fmla="*/ 97 w 175"/>
                <a:gd name="T13" fmla="*/ 472 h 550"/>
                <a:gd name="T14" fmla="*/ 124 w 175"/>
                <a:gd name="T15" fmla="*/ 440 h 550"/>
                <a:gd name="T16" fmla="*/ 147 w 175"/>
                <a:gd name="T17" fmla="*/ 402 h 550"/>
                <a:gd name="T18" fmla="*/ 163 w 175"/>
                <a:gd name="T19" fmla="*/ 364 h 550"/>
                <a:gd name="T20" fmla="*/ 168 w 175"/>
                <a:gd name="T21" fmla="*/ 320 h 550"/>
                <a:gd name="T22" fmla="*/ 174 w 175"/>
                <a:gd name="T23" fmla="*/ 277 h 550"/>
                <a:gd name="T24" fmla="*/ 174 w 175"/>
                <a:gd name="T25" fmla="*/ 277 h 550"/>
                <a:gd name="T26" fmla="*/ 168 w 175"/>
                <a:gd name="T27" fmla="*/ 233 h 550"/>
                <a:gd name="T28" fmla="*/ 163 w 175"/>
                <a:gd name="T29" fmla="*/ 190 h 550"/>
                <a:gd name="T30" fmla="*/ 147 w 175"/>
                <a:gd name="T31" fmla="*/ 147 h 550"/>
                <a:gd name="T32" fmla="*/ 124 w 175"/>
                <a:gd name="T33" fmla="*/ 114 h 550"/>
                <a:gd name="T34" fmla="*/ 97 w 175"/>
                <a:gd name="T35" fmla="*/ 76 h 550"/>
                <a:gd name="T36" fmla="*/ 70 w 175"/>
                <a:gd name="T37" fmla="*/ 49 h 550"/>
                <a:gd name="T38" fmla="*/ 38 w 175"/>
                <a:gd name="T39" fmla="*/ 22 h 550"/>
                <a:gd name="T40" fmla="*/ 0 w 175"/>
                <a:gd name="T4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0">
                  <a:moveTo>
                    <a:pt x="0" y="0"/>
                  </a:moveTo>
                  <a:lnTo>
                    <a:pt x="0" y="277"/>
                  </a:lnTo>
                  <a:lnTo>
                    <a:pt x="0" y="549"/>
                  </a:lnTo>
                  <a:lnTo>
                    <a:pt x="0" y="549"/>
                  </a:lnTo>
                  <a:lnTo>
                    <a:pt x="38" y="527"/>
                  </a:lnTo>
                  <a:lnTo>
                    <a:pt x="70" y="505"/>
                  </a:lnTo>
                  <a:lnTo>
                    <a:pt x="97" y="472"/>
                  </a:lnTo>
                  <a:lnTo>
                    <a:pt x="124" y="440"/>
                  </a:lnTo>
                  <a:lnTo>
                    <a:pt x="147" y="402"/>
                  </a:lnTo>
                  <a:lnTo>
                    <a:pt x="163" y="364"/>
                  </a:lnTo>
                  <a:lnTo>
                    <a:pt x="168" y="320"/>
                  </a:lnTo>
                  <a:lnTo>
                    <a:pt x="174" y="277"/>
                  </a:lnTo>
                  <a:lnTo>
                    <a:pt x="174" y="277"/>
                  </a:lnTo>
                  <a:lnTo>
                    <a:pt x="168" y="233"/>
                  </a:lnTo>
                  <a:lnTo>
                    <a:pt x="163" y="190"/>
                  </a:lnTo>
                  <a:lnTo>
                    <a:pt x="147" y="147"/>
                  </a:lnTo>
                  <a:lnTo>
                    <a:pt x="124" y="114"/>
                  </a:lnTo>
                  <a:lnTo>
                    <a:pt x="97" y="76"/>
                  </a:lnTo>
                  <a:lnTo>
                    <a:pt x="70" y="49"/>
                  </a:lnTo>
                  <a:lnTo>
                    <a:pt x="38" y="22"/>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0" name="Freeform 193"/>
            <p:cNvSpPr>
              <a:spLocks noChangeArrowheads="1"/>
            </p:cNvSpPr>
            <p:nvPr/>
          </p:nvSpPr>
          <p:spPr bwMode="auto">
            <a:xfrm>
              <a:off x="10999788" y="5994400"/>
              <a:ext cx="217488" cy="215900"/>
            </a:xfrm>
            <a:custGeom>
              <a:avLst/>
              <a:gdLst>
                <a:gd name="T0" fmla="*/ 239 w 609"/>
                <a:gd name="T1" fmla="*/ 597 h 604"/>
                <a:gd name="T2" fmla="*/ 131 w 609"/>
                <a:gd name="T3" fmla="*/ 554 h 604"/>
                <a:gd name="T4" fmla="*/ 49 w 609"/>
                <a:gd name="T5" fmla="*/ 472 h 604"/>
                <a:gd name="T6" fmla="*/ 6 w 609"/>
                <a:gd name="T7" fmla="*/ 364 h 604"/>
                <a:gd name="T8" fmla="*/ 6 w 609"/>
                <a:gd name="T9" fmla="*/ 239 h 604"/>
                <a:gd name="T10" fmla="*/ 49 w 609"/>
                <a:gd name="T11" fmla="*/ 130 h 604"/>
                <a:gd name="T12" fmla="*/ 131 w 609"/>
                <a:gd name="T13" fmla="*/ 49 h 604"/>
                <a:gd name="T14" fmla="*/ 239 w 609"/>
                <a:gd name="T15" fmla="*/ 5 h 604"/>
                <a:gd name="T16" fmla="*/ 364 w 609"/>
                <a:gd name="T17" fmla="*/ 5 h 604"/>
                <a:gd name="T18" fmla="*/ 473 w 609"/>
                <a:gd name="T19" fmla="*/ 49 h 604"/>
                <a:gd name="T20" fmla="*/ 554 w 609"/>
                <a:gd name="T21" fmla="*/ 130 h 604"/>
                <a:gd name="T22" fmla="*/ 597 w 609"/>
                <a:gd name="T23" fmla="*/ 239 h 604"/>
                <a:gd name="T24" fmla="*/ 597 w 609"/>
                <a:gd name="T25" fmla="*/ 364 h 604"/>
                <a:gd name="T26" fmla="*/ 554 w 609"/>
                <a:gd name="T27" fmla="*/ 472 h 604"/>
                <a:gd name="T28" fmla="*/ 473 w 609"/>
                <a:gd name="T29" fmla="*/ 554 h 604"/>
                <a:gd name="T30" fmla="*/ 364 w 609"/>
                <a:gd name="T31" fmla="*/ 597 h 604"/>
                <a:gd name="T32" fmla="*/ 304 w 609"/>
                <a:gd name="T33" fmla="*/ 174 h 604"/>
                <a:gd name="T34" fmla="*/ 250 w 609"/>
                <a:gd name="T35" fmla="*/ 184 h 604"/>
                <a:gd name="T36" fmla="*/ 212 w 609"/>
                <a:gd name="T37" fmla="*/ 211 h 604"/>
                <a:gd name="T38" fmla="*/ 185 w 609"/>
                <a:gd name="T39" fmla="*/ 250 h 604"/>
                <a:gd name="T40" fmla="*/ 174 w 609"/>
                <a:gd name="T41" fmla="*/ 304 h 604"/>
                <a:gd name="T42" fmla="*/ 185 w 609"/>
                <a:gd name="T43" fmla="*/ 353 h 604"/>
                <a:gd name="T44" fmla="*/ 212 w 609"/>
                <a:gd name="T45" fmla="*/ 391 h 604"/>
                <a:gd name="T46" fmla="*/ 250 w 609"/>
                <a:gd name="T47" fmla="*/ 424 h 604"/>
                <a:gd name="T48" fmla="*/ 304 w 609"/>
                <a:gd name="T49" fmla="*/ 429 h 604"/>
                <a:gd name="T50" fmla="*/ 353 w 609"/>
                <a:gd name="T51" fmla="*/ 424 h 604"/>
                <a:gd name="T52" fmla="*/ 397 w 609"/>
                <a:gd name="T53" fmla="*/ 391 h 604"/>
                <a:gd name="T54" fmla="*/ 424 w 609"/>
                <a:gd name="T55" fmla="*/ 353 h 604"/>
                <a:gd name="T56" fmla="*/ 435 w 609"/>
                <a:gd name="T57" fmla="*/ 304 h 604"/>
                <a:gd name="T58" fmla="*/ 424 w 609"/>
                <a:gd name="T59" fmla="*/ 250 h 604"/>
                <a:gd name="T60" fmla="*/ 397 w 609"/>
                <a:gd name="T61" fmla="*/ 211 h 604"/>
                <a:gd name="T62" fmla="*/ 353 w 609"/>
                <a:gd name="T63" fmla="*/ 184 h 604"/>
                <a:gd name="T64" fmla="*/ 304 w 609"/>
                <a:gd name="T65"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4">
                  <a:moveTo>
                    <a:pt x="304" y="603"/>
                  </a:moveTo>
                  <a:lnTo>
                    <a:pt x="239" y="597"/>
                  </a:lnTo>
                  <a:lnTo>
                    <a:pt x="185" y="581"/>
                  </a:lnTo>
                  <a:lnTo>
                    <a:pt x="131" y="554"/>
                  </a:lnTo>
                  <a:lnTo>
                    <a:pt x="87" y="516"/>
                  </a:lnTo>
                  <a:lnTo>
                    <a:pt x="49" y="472"/>
                  </a:lnTo>
                  <a:lnTo>
                    <a:pt x="22" y="418"/>
                  </a:lnTo>
                  <a:lnTo>
                    <a:pt x="6" y="364"/>
                  </a:lnTo>
                  <a:lnTo>
                    <a:pt x="0" y="304"/>
                  </a:lnTo>
                  <a:lnTo>
                    <a:pt x="6" y="239"/>
                  </a:lnTo>
                  <a:lnTo>
                    <a:pt x="22" y="184"/>
                  </a:lnTo>
                  <a:lnTo>
                    <a:pt x="49" y="130"/>
                  </a:lnTo>
                  <a:lnTo>
                    <a:pt x="87" y="87"/>
                  </a:lnTo>
                  <a:lnTo>
                    <a:pt x="131" y="49"/>
                  </a:lnTo>
                  <a:lnTo>
                    <a:pt x="185" y="22"/>
                  </a:lnTo>
                  <a:lnTo>
                    <a:pt x="239" y="5"/>
                  </a:lnTo>
                  <a:lnTo>
                    <a:pt x="304" y="0"/>
                  </a:lnTo>
                  <a:lnTo>
                    <a:pt x="364" y="5"/>
                  </a:lnTo>
                  <a:lnTo>
                    <a:pt x="418" y="22"/>
                  </a:lnTo>
                  <a:lnTo>
                    <a:pt x="473" y="49"/>
                  </a:lnTo>
                  <a:lnTo>
                    <a:pt x="516" y="87"/>
                  </a:lnTo>
                  <a:lnTo>
                    <a:pt x="554" y="130"/>
                  </a:lnTo>
                  <a:lnTo>
                    <a:pt x="581" y="184"/>
                  </a:lnTo>
                  <a:lnTo>
                    <a:pt x="597" y="239"/>
                  </a:lnTo>
                  <a:lnTo>
                    <a:pt x="608" y="304"/>
                  </a:lnTo>
                  <a:lnTo>
                    <a:pt x="597" y="364"/>
                  </a:lnTo>
                  <a:lnTo>
                    <a:pt x="581" y="418"/>
                  </a:lnTo>
                  <a:lnTo>
                    <a:pt x="554" y="472"/>
                  </a:lnTo>
                  <a:lnTo>
                    <a:pt x="516" y="516"/>
                  </a:lnTo>
                  <a:lnTo>
                    <a:pt x="473" y="554"/>
                  </a:lnTo>
                  <a:lnTo>
                    <a:pt x="418" y="581"/>
                  </a:lnTo>
                  <a:lnTo>
                    <a:pt x="364" y="597"/>
                  </a:lnTo>
                  <a:lnTo>
                    <a:pt x="304" y="603"/>
                  </a:lnTo>
                  <a:close/>
                  <a:moveTo>
                    <a:pt x="304" y="174"/>
                  </a:moveTo>
                  <a:lnTo>
                    <a:pt x="277" y="174"/>
                  </a:lnTo>
                  <a:lnTo>
                    <a:pt x="250" y="184"/>
                  </a:lnTo>
                  <a:lnTo>
                    <a:pt x="229" y="195"/>
                  </a:lnTo>
                  <a:lnTo>
                    <a:pt x="212" y="211"/>
                  </a:lnTo>
                  <a:lnTo>
                    <a:pt x="196" y="228"/>
                  </a:lnTo>
                  <a:lnTo>
                    <a:pt x="185" y="250"/>
                  </a:lnTo>
                  <a:lnTo>
                    <a:pt x="174" y="277"/>
                  </a:lnTo>
                  <a:lnTo>
                    <a:pt x="174" y="304"/>
                  </a:lnTo>
                  <a:lnTo>
                    <a:pt x="174" y="326"/>
                  </a:lnTo>
                  <a:lnTo>
                    <a:pt x="185" y="353"/>
                  </a:lnTo>
                  <a:lnTo>
                    <a:pt x="196" y="375"/>
                  </a:lnTo>
                  <a:lnTo>
                    <a:pt x="212" y="391"/>
                  </a:lnTo>
                  <a:lnTo>
                    <a:pt x="229" y="407"/>
                  </a:lnTo>
                  <a:lnTo>
                    <a:pt x="250" y="424"/>
                  </a:lnTo>
                  <a:lnTo>
                    <a:pt x="277" y="429"/>
                  </a:lnTo>
                  <a:lnTo>
                    <a:pt x="304" y="429"/>
                  </a:lnTo>
                  <a:lnTo>
                    <a:pt x="326" y="429"/>
                  </a:lnTo>
                  <a:lnTo>
                    <a:pt x="353" y="424"/>
                  </a:lnTo>
                  <a:lnTo>
                    <a:pt x="375" y="407"/>
                  </a:lnTo>
                  <a:lnTo>
                    <a:pt x="397" y="391"/>
                  </a:lnTo>
                  <a:lnTo>
                    <a:pt x="408" y="375"/>
                  </a:lnTo>
                  <a:lnTo>
                    <a:pt x="424" y="353"/>
                  </a:lnTo>
                  <a:lnTo>
                    <a:pt x="429" y="326"/>
                  </a:lnTo>
                  <a:lnTo>
                    <a:pt x="435" y="304"/>
                  </a:lnTo>
                  <a:lnTo>
                    <a:pt x="429" y="277"/>
                  </a:lnTo>
                  <a:lnTo>
                    <a:pt x="424" y="250"/>
                  </a:lnTo>
                  <a:lnTo>
                    <a:pt x="408" y="228"/>
                  </a:lnTo>
                  <a:lnTo>
                    <a:pt x="397" y="211"/>
                  </a:lnTo>
                  <a:lnTo>
                    <a:pt x="375" y="195"/>
                  </a:lnTo>
                  <a:lnTo>
                    <a:pt x="353" y="184"/>
                  </a:lnTo>
                  <a:lnTo>
                    <a:pt x="326" y="174"/>
                  </a:lnTo>
                  <a:lnTo>
                    <a:pt x="304" y="1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1" name="Freeform 194"/>
            <p:cNvSpPr>
              <a:spLocks noChangeArrowheads="1"/>
            </p:cNvSpPr>
            <p:nvPr/>
          </p:nvSpPr>
          <p:spPr bwMode="auto">
            <a:xfrm>
              <a:off x="10220325" y="5435600"/>
              <a:ext cx="217488" cy="217487"/>
            </a:xfrm>
            <a:custGeom>
              <a:avLst/>
              <a:gdLst>
                <a:gd name="T0" fmla="*/ 244 w 609"/>
                <a:gd name="T1" fmla="*/ 603 h 609"/>
                <a:gd name="T2" fmla="*/ 136 w 609"/>
                <a:gd name="T3" fmla="*/ 554 h 609"/>
                <a:gd name="T4" fmla="*/ 55 w 609"/>
                <a:gd name="T5" fmla="*/ 473 h 609"/>
                <a:gd name="T6" fmla="*/ 11 w 609"/>
                <a:gd name="T7" fmla="*/ 364 h 609"/>
                <a:gd name="T8" fmla="*/ 11 w 609"/>
                <a:gd name="T9" fmla="*/ 244 h 609"/>
                <a:gd name="T10" fmla="*/ 55 w 609"/>
                <a:gd name="T11" fmla="*/ 136 h 609"/>
                <a:gd name="T12" fmla="*/ 136 w 609"/>
                <a:gd name="T13" fmla="*/ 54 h 609"/>
                <a:gd name="T14" fmla="*/ 244 w 609"/>
                <a:gd name="T15" fmla="*/ 6 h 609"/>
                <a:gd name="T16" fmla="*/ 364 w 609"/>
                <a:gd name="T17" fmla="*/ 6 h 609"/>
                <a:gd name="T18" fmla="*/ 473 w 609"/>
                <a:gd name="T19" fmla="*/ 54 h 609"/>
                <a:gd name="T20" fmla="*/ 559 w 609"/>
                <a:gd name="T21" fmla="*/ 136 h 609"/>
                <a:gd name="T22" fmla="*/ 603 w 609"/>
                <a:gd name="T23" fmla="*/ 244 h 609"/>
                <a:gd name="T24" fmla="*/ 603 w 609"/>
                <a:gd name="T25" fmla="*/ 364 h 609"/>
                <a:gd name="T26" fmla="*/ 559 w 609"/>
                <a:gd name="T27" fmla="*/ 473 h 609"/>
                <a:gd name="T28" fmla="*/ 473 w 609"/>
                <a:gd name="T29" fmla="*/ 554 h 609"/>
                <a:gd name="T30" fmla="*/ 364 w 609"/>
                <a:gd name="T31" fmla="*/ 603 h 609"/>
                <a:gd name="T32" fmla="*/ 304 w 609"/>
                <a:gd name="T33" fmla="*/ 174 h 609"/>
                <a:gd name="T34" fmla="*/ 255 w 609"/>
                <a:gd name="T35" fmla="*/ 185 h 609"/>
                <a:gd name="T36" fmla="*/ 212 w 609"/>
                <a:gd name="T37" fmla="*/ 212 h 609"/>
                <a:gd name="T38" fmla="*/ 185 w 609"/>
                <a:gd name="T39" fmla="*/ 256 h 609"/>
                <a:gd name="T40" fmla="*/ 174 w 609"/>
                <a:gd name="T41" fmla="*/ 304 h 609"/>
                <a:gd name="T42" fmla="*/ 185 w 609"/>
                <a:gd name="T43" fmla="*/ 353 h 609"/>
                <a:gd name="T44" fmla="*/ 212 w 609"/>
                <a:gd name="T45" fmla="*/ 397 h 609"/>
                <a:gd name="T46" fmla="*/ 255 w 609"/>
                <a:gd name="T47" fmla="*/ 424 h 609"/>
                <a:gd name="T48" fmla="*/ 304 w 609"/>
                <a:gd name="T49" fmla="*/ 435 h 609"/>
                <a:gd name="T50" fmla="*/ 353 w 609"/>
                <a:gd name="T51" fmla="*/ 424 h 609"/>
                <a:gd name="T52" fmla="*/ 396 w 609"/>
                <a:gd name="T53" fmla="*/ 397 h 609"/>
                <a:gd name="T54" fmla="*/ 423 w 609"/>
                <a:gd name="T55" fmla="*/ 353 h 609"/>
                <a:gd name="T56" fmla="*/ 434 w 609"/>
                <a:gd name="T57" fmla="*/ 304 h 609"/>
                <a:gd name="T58" fmla="*/ 423 w 609"/>
                <a:gd name="T59" fmla="*/ 256 h 609"/>
                <a:gd name="T60" fmla="*/ 396 w 609"/>
                <a:gd name="T61" fmla="*/ 212 h 609"/>
                <a:gd name="T62" fmla="*/ 359 w 609"/>
                <a:gd name="T63" fmla="*/ 185 h 609"/>
                <a:gd name="T64" fmla="*/ 304 w 609"/>
                <a:gd name="T65" fmla="*/ 17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9">
                  <a:moveTo>
                    <a:pt x="304" y="608"/>
                  </a:moveTo>
                  <a:lnTo>
                    <a:pt x="244" y="603"/>
                  </a:lnTo>
                  <a:lnTo>
                    <a:pt x="190" y="581"/>
                  </a:lnTo>
                  <a:lnTo>
                    <a:pt x="136" y="554"/>
                  </a:lnTo>
                  <a:lnTo>
                    <a:pt x="92" y="516"/>
                  </a:lnTo>
                  <a:lnTo>
                    <a:pt x="55" y="473"/>
                  </a:lnTo>
                  <a:lnTo>
                    <a:pt x="27" y="424"/>
                  </a:lnTo>
                  <a:lnTo>
                    <a:pt x="11" y="364"/>
                  </a:lnTo>
                  <a:lnTo>
                    <a:pt x="0" y="304"/>
                  </a:lnTo>
                  <a:lnTo>
                    <a:pt x="11" y="244"/>
                  </a:lnTo>
                  <a:lnTo>
                    <a:pt x="27" y="185"/>
                  </a:lnTo>
                  <a:lnTo>
                    <a:pt x="55" y="136"/>
                  </a:lnTo>
                  <a:lnTo>
                    <a:pt x="92" y="87"/>
                  </a:lnTo>
                  <a:lnTo>
                    <a:pt x="136" y="54"/>
                  </a:lnTo>
                  <a:lnTo>
                    <a:pt x="190" y="22"/>
                  </a:lnTo>
                  <a:lnTo>
                    <a:pt x="244" y="6"/>
                  </a:lnTo>
                  <a:lnTo>
                    <a:pt x="304" y="0"/>
                  </a:lnTo>
                  <a:lnTo>
                    <a:pt x="364" y="6"/>
                  </a:lnTo>
                  <a:lnTo>
                    <a:pt x="423" y="22"/>
                  </a:lnTo>
                  <a:lnTo>
                    <a:pt x="473" y="54"/>
                  </a:lnTo>
                  <a:lnTo>
                    <a:pt x="521" y="87"/>
                  </a:lnTo>
                  <a:lnTo>
                    <a:pt x="559" y="136"/>
                  </a:lnTo>
                  <a:lnTo>
                    <a:pt x="587" y="185"/>
                  </a:lnTo>
                  <a:lnTo>
                    <a:pt x="603" y="244"/>
                  </a:lnTo>
                  <a:lnTo>
                    <a:pt x="608" y="304"/>
                  </a:lnTo>
                  <a:lnTo>
                    <a:pt x="603" y="364"/>
                  </a:lnTo>
                  <a:lnTo>
                    <a:pt x="587" y="424"/>
                  </a:lnTo>
                  <a:lnTo>
                    <a:pt x="559" y="473"/>
                  </a:lnTo>
                  <a:lnTo>
                    <a:pt x="521" y="516"/>
                  </a:lnTo>
                  <a:lnTo>
                    <a:pt x="473" y="554"/>
                  </a:lnTo>
                  <a:lnTo>
                    <a:pt x="423" y="581"/>
                  </a:lnTo>
                  <a:lnTo>
                    <a:pt x="364" y="603"/>
                  </a:lnTo>
                  <a:lnTo>
                    <a:pt x="304" y="608"/>
                  </a:lnTo>
                  <a:close/>
                  <a:moveTo>
                    <a:pt x="304" y="174"/>
                  </a:moveTo>
                  <a:lnTo>
                    <a:pt x="277" y="174"/>
                  </a:lnTo>
                  <a:lnTo>
                    <a:pt x="255" y="185"/>
                  </a:lnTo>
                  <a:lnTo>
                    <a:pt x="234" y="196"/>
                  </a:lnTo>
                  <a:lnTo>
                    <a:pt x="212" y="212"/>
                  </a:lnTo>
                  <a:lnTo>
                    <a:pt x="196" y="234"/>
                  </a:lnTo>
                  <a:lnTo>
                    <a:pt x="185" y="256"/>
                  </a:lnTo>
                  <a:lnTo>
                    <a:pt x="179" y="277"/>
                  </a:lnTo>
                  <a:lnTo>
                    <a:pt x="174" y="304"/>
                  </a:lnTo>
                  <a:lnTo>
                    <a:pt x="179" y="331"/>
                  </a:lnTo>
                  <a:lnTo>
                    <a:pt x="185" y="353"/>
                  </a:lnTo>
                  <a:lnTo>
                    <a:pt x="196" y="375"/>
                  </a:lnTo>
                  <a:lnTo>
                    <a:pt x="212" y="397"/>
                  </a:lnTo>
                  <a:lnTo>
                    <a:pt x="234" y="413"/>
                  </a:lnTo>
                  <a:lnTo>
                    <a:pt x="255" y="424"/>
                  </a:lnTo>
                  <a:lnTo>
                    <a:pt x="277" y="429"/>
                  </a:lnTo>
                  <a:lnTo>
                    <a:pt x="304" y="435"/>
                  </a:lnTo>
                  <a:lnTo>
                    <a:pt x="331" y="429"/>
                  </a:lnTo>
                  <a:lnTo>
                    <a:pt x="353" y="424"/>
                  </a:lnTo>
                  <a:lnTo>
                    <a:pt x="380" y="413"/>
                  </a:lnTo>
                  <a:lnTo>
                    <a:pt x="396" y="397"/>
                  </a:lnTo>
                  <a:lnTo>
                    <a:pt x="413" y="375"/>
                  </a:lnTo>
                  <a:lnTo>
                    <a:pt x="423" y="353"/>
                  </a:lnTo>
                  <a:lnTo>
                    <a:pt x="434" y="331"/>
                  </a:lnTo>
                  <a:lnTo>
                    <a:pt x="434" y="304"/>
                  </a:lnTo>
                  <a:lnTo>
                    <a:pt x="434" y="277"/>
                  </a:lnTo>
                  <a:lnTo>
                    <a:pt x="423" y="256"/>
                  </a:lnTo>
                  <a:lnTo>
                    <a:pt x="413" y="234"/>
                  </a:lnTo>
                  <a:lnTo>
                    <a:pt x="396" y="212"/>
                  </a:lnTo>
                  <a:lnTo>
                    <a:pt x="380" y="196"/>
                  </a:lnTo>
                  <a:lnTo>
                    <a:pt x="359" y="185"/>
                  </a:lnTo>
                  <a:lnTo>
                    <a:pt x="331" y="174"/>
                  </a:lnTo>
                  <a:lnTo>
                    <a:pt x="304" y="1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2" name="Freeform 195"/>
            <p:cNvSpPr>
              <a:spLocks noChangeArrowheads="1"/>
            </p:cNvSpPr>
            <p:nvPr/>
          </p:nvSpPr>
          <p:spPr bwMode="auto">
            <a:xfrm>
              <a:off x="11623675" y="4951413"/>
              <a:ext cx="215900" cy="215900"/>
            </a:xfrm>
            <a:custGeom>
              <a:avLst/>
              <a:gdLst>
                <a:gd name="T0" fmla="*/ 239 w 604"/>
                <a:gd name="T1" fmla="*/ 598 h 604"/>
                <a:gd name="T2" fmla="*/ 130 w 604"/>
                <a:gd name="T3" fmla="*/ 554 h 604"/>
                <a:gd name="T4" fmla="*/ 49 w 604"/>
                <a:gd name="T5" fmla="*/ 473 h 604"/>
                <a:gd name="T6" fmla="*/ 6 w 604"/>
                <a:gd name="T7" fmla="*/ 364 h 604"/>
                <a:gd name="T8" fmla="*/ 6 w 604"/>
                <a:gd name="T9" fmla="*/ 239 h 604"/>
                <a:gd name="T10" fmla="*/ 49 w 604"/>
                <a:gd name="T11" fmla="*/ 130 h 604"/>
                <a:gd name="T12" fmla="*/ 130 w 604"/>
                <a:gd name="T13" fmla="*/ 49 h 604"/>
                <a:gd name="T14" fmla="*/ 239 w 604"/>
                <a:gd name="T15" fmla="*/ 5 h 604"/>
                <a:gd name="T16" fmla="*/ 358 w 604"/>
                <a:gd name="T17" fmla="*/ 5 h 604"/>
                <a:gd name="T18" fmla="*/ 467 w 604"/>
                <a:gd name="T19" fmla="*/ 49 h 604"/>
                <a:gd name="T20" fmla="*/ 554 w 604"/>
                <a:gd name="T21" fmla="*/ 136 h 604"/>
                <a:gd name="T22" fmla="*/ 597 w 604"/>
                <a:gd name="T23" fmla="*/ 244 h 604"/>
                <a:gd name="T24" fmla="*/ 597 w 604"/>
                <a:gd name="T25" fmla="*/ 364 h 604"/>
                <a:gd name="T26" fmla="*/ 554 w 604"/>
                <a:gd name="T27" fmla="*/ 473 h 604"/>
                <a:gd name="T28" fmla="*/ 467 w 604"/>
                <a:gd name="T29" fmla="*/ 554 h 604"/>
                <a:gd name="T30" fmla="*/ 358 w 604"/>
                <a:gd name="T31" fmla="*/ 598 h 604"/>
                <a:gd name="T32" fmla="*/ 299 w 604"/>
                <a:gd name="T33" fmla="*/ 174 h 604"/>
                <a:gd name="T34" fmla="*/ 250 w 604"/>
                <a:gd name="T35" fmla="*/ 185 h 604"/>
                <a:gd name="T36" fmla="*/ 212 w 604"/>
                <a:gd name="T37" fmla="*/ 212 h 604"/>
                <a:gd name="T38" fmla="*/ 179 w 604"/>
                <a:gd name="T39" fmla="*/ 250 h 604"/>
                <a:gd name="T40" fmla="*/ 174 w 604"/>
                <a:gd name="T41" fmla="*/ 304 h 604"/>
                <a:gd name="T42" fmla="*/ 179 w 604"/>
                <a:gd name="T43" fmla="*/ 353 h 604"/>
                <a:gd name="T44" fmla="*/ 212 w 604"/>
                <a:gd name="T45" fmla="*/ 391 h 604"/>
                <a:gd name="T46" fmla="*/ 250 w 604"/>
                <a:gd name="T47" fmla="*/ 423 h 604"/>
                <a:gd name="T48" fmla="*/ 299 w 604"/>
                <a:gd name="T49" fmla="*/ 429 h 604"/>
                <a:gd name="T50" fmla="*/ 353 w 604"/>
                <a:gd name="T51" fmla="*/ 423 h 604"/>
                <a:gd name="T52" fmla="*/ 391 w 604"/>
                <a:gd name="T53" fmla="*/ 391 h 604"/>
                <a:gd name="T54" fmla="*/ 418 w 604"/>
                <a:gd name="T55" fmla="*/ 353 h 604"/>
                <a:gd name="T56" fmla="*/ 429 w 604"/>
                <a:gd name="T57" fmla="*/ 304 h 604"/>
                <a:gd name="T58" fmla="*/ 418 w 604"/>
                <a:gd name="T59" fmla="*/ 250 h 604"/>
                <a:gd name="T60" fmla="*/ 391 w 604"/>
                <a:gd name="T61" fmla="*/ 212 h 604"/>
                <a:gd name="T62" fmla="*/ 353 w 604"/>
                <a:gd name="T63" fmla="*/ 185 h 604"/>
                <a:gd name="T64" fmla="*/ 299 w 604"/>
                <a:gd name="T65"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4" h="604">
                  <a:moveTo>
                    <a:pt x="299" y="603"/>
                  </a:moveTo>
                  <a:lnTo>
                    <a:pt x="239" y="598"/>
                  </a:lnTo>
                  <a:lnTo>
                    <a:pt x="185" y="581"/>
                  </a:lnTo>
                  <a:lnTo>
                    <a:pt x="130" y="554"/>
                  </a:lnTo>
                  <a:lnTo>
                    <a:pt x="87" y="516"/>
                  </a:lnTo>
                  <a:lnTo>
                    <a:pt x="49" y="473"/>
                  </a:lnTo>
                  <a:lnTo>
                    <a:pt x="22" y="419"/>
                  </a:lnTo>
                  <a:lnTo>
                    <a:pt x="6" y="364"/>
                  </a:lnTo>
                  <a:lnTo>
                    <a:pt x="0" y="304"/>
                  </a:lnTo>
                  <a:lnTo>
                    <a:pt x="6" y="239"/>
                  </a:lnTo>
                  <a:lnTo>
                    <a:pt x="22" y="185"/>
                  </a:lnTo>
                  <a:lnTo>
                    <a:pt x="49" y="130"/>
                  </a:lnTo>
                  <a:lnTo>
                    <a:pt x="87" y="87"/>
                  </a:lnTo>
                  <a:lnTo>
                    <a:pt x="130" y="49"/>
                  </a:lnTo>
                  <a:lnTo>
                    <a:pt x="185" y="22"/>
                  </a:lnTo>
                  <a:lnTo>
                    <a:pt x="239" y="5"/>
                  </a:lnTo>
                  <a:lnTo>
                    <a:pt x="299" y="0"/>
                  </a:lnTo>
                  <a:lnTo>
                    <a:pt x="358" y="5"/>
                  </a:lnTo>
                  <a:lnTo>
                    <a:pt x="418" y="22"/>
                  </a:lnTo>
                  <a:lnTo>
                    <a:pt x="467" y="49"/>
                  </a:lnTo>
                  <a:lnTo>
                    <a:pt x="516" y="87"/>
                  </a:lnTo>
                  <a:lnTo>
                    <a:pt x="554" y="136"/>
                  </a:lnTo>
                  <a:lnTo>
                    <a:pt x="581" y="185"/>
                  </a:lnTo>
                  <a:lnTo>
                    <a:pt x="597" y="244"/>
                  </a:lnTo>
                  <a:lnTo>
                    <a:pt x="603" y="304"/>
                  </a:lnTo>
                  <a:lnTo>
                    <a:pt x="597" y="364"/>
                  </a:lnTo>
                  <a:lnTo>
                    <a:pt x="581" y="419"/>
                  </a:lnTo>
                  <a:lnTo>
                    <a:pt x="554" y="473"/>
                  </a:lnTo>
                  <a:lnTo>
                    <a:pt x="516" y="516"/>
                  </a:lnTo>
                  <a:lnTo>
                    <a:pt x="467" y="554"/>
                  </a:lnTo>
                  <a:lnTo>
                    <a:pt x="418" y="581"/>
                  </a:lnTo>
                  <a:lnTo>
                    <a:pt x="358" y="598"/>
                  </a:lnTo>
                  <a:lnTo>
                    <a:pt x="299" y="603"/>
                  </a:lnTo>
                  <a:close/>
                  <a:moveTo>
                    <a:pt x="299" y="174"/>
                  </a:moveTo>
                  <a:lnTo>
                    <a:pt x="277" y="174"/>
                  </a:lnTo>
                  <a:lnTo>
                    <a:pt x="250" y="185"/>
                  </a:lnTo>
                  <a:lnTo>
                    <a:pt x="228" y="196"/>
                  </a:lnTo>
                  <a:lnTo>
                    <a:pt x="212" y="212"/>
                  </a:lnTo>
                  <a:lnTo>
                    <a:pt x="196" y="228"/>
                  </a:lnTo>
                  <a:lnTo>
                    <a:pt x="179" y="250"/>
                  </a:lnTo>
                  <a:lnTo>
                    <a:pt x="174" y="277"/>
                  </a:lnTo>
                  <a:lnTo>
                    <a:pt x="174" y="304"/>
                  </a:lnTo>
                  <a:lnTo>
                    <a:pt x="174" y="326"/>
                  </a:lnTo>
                  <a:lnTo>
                    <a:pt x="179" y="353"/>
                  </a:lnTo>
                  <a:lnTo>
                    <a:pt x="196" y="375"/>
                  </a:lnTo>
                  <a:lnTo>
                    <a:pt x="212" y="391"/>
                  </a:lnTo>
                  <a:lnTo>
                    <a:pt x="228" y="407"/>
                  </a:lnTo>
                  <a:lnTo>
                    <a:pt x="250" y="423"/>
                  </a:lnTo>
                  <a:lnTo>
                    <a:pt x="277" y="429"/>
                  </a:lnTo>
                  <a:lnTo>
                    <a:pt x="299" y="429"/>
                  </a:lnTo>
                  <a:lnTo>
                    <a:pt x="326" y="429"/>
                  </a:lnTo>
                  <a:lnTo>
                    <a:pt x="353" y="423"/>
                  </a:lnTo>
                  <a:lnTo>
                    <a:pt x="375" y="407"/>
                  </a:lnTo>
                  <a:lnTo>
                    <a:pt x="391" y="391"/>
                  </a:lnTo>
                  <a:lnTo>
                    <a:pt x="407" y="375"/>
                  </a:lnTo>
                  <a:lnTo>
                    <a:pt x="418" y="353"/>
                  </a:lnTo>
                  <a:lnTo>
                    <a:pt x="429" y="326"/>
                  </a:lnTo>
                  <a:lnTo>
                    <a:pt x="429" y="304"/>
                  </a:lnTo>
                  <a:lnTo>
                    <a:pt x="429" y="277"/>
                  </a:lnTo>
                  <a:lnTo>
                    <a:pt x="418" y="250"/>
                  </a:lnTo>
                  <a:lnTo>
                    <a:pt x="407" y="228"/>
                  </a:lnTo>
                  <a:lnTo>
                    <a:pt x="391" y="212"/>
                  </a:lnTo>
                  <a:lnTo>
                    <a:pt x="375" y="196"/>
                  </a:lnTo>
                  <a:lnTo>
                    <a:pt x="353" y="185"/>
                  </a:lnTo>
                  <a:lnTo>
                    <a:pt x="326" y="174"/>
                  </a:lnTo>
                  <a:lnTo>
                    <a:pt x="299" y="1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3" name="Freeform 196"/>
            <p:cNvSpPr>
              <a:spLocks noChangeArrowheads="1"/>
            </p:cNvSpPr>
            <p:nvPr/>
          </p:nvSpPr>
          <p:spPr bwMode="auto">
            <a:xfrm>
              <a:off x="9285288" y="6180138"/>
              <a:ext cx="217488" cy="217487"/>
            </a:xfrm>
            <a:custGeom>
              <a:avLst/>
              <a:gdLst>
                <a:gd name="T0" fmla="*/ 245 w 609"/>
                <a:gd name="T1" fmla="*/ 603 h 609"/>
                <a:gd name="T2" fmla="*/ 136 w 609"/>
                <a:gd name="T3" fmla="*/ 559 h 609"/>
                <a:gd name="T4" fmla="*/ 55 w 609"/>
                <a:gd name="T5" fmla="*/ 472 h 609"/>
                <a:gd name="T6" fmla="*/ 6 w 609"/>
                <a:gd name="T7" fmla="*/ 364 h 609"/>
                <a:gd name="T8" fmla="*/ 6 w 609"/>
                <a:gd name="T9" fmla="*/ 245 h 609"/>
                <a:gd name="T10" fmla="*/ 55 w 609"/>
                <a:gd name="T11" fmla="*/ 136 h 609"/>
                <a:gd name="T12" fmla="*/ 136 w 609"/>
                <a:gd name="T13" fmla="*/ 54 h 609"/>
                <a:gd name="T14" fmla="*/ 245 w 609"/>
                <a:gd name="T15" fmla="*/ 11 h 609"/>
                <a:gd name="T16" fmla="*/ 364 w 609"/>
                <a:gd name="T17" fmla="*/ 11 h 609"/>
                <a:gd name="T18" fmla="*/ 472 w 609"/>
                <a:gd name="T19" fmla="*/ 54 h 609"/>
                <a:gd name="T20" fmla="*/ 554 w 609"/>
                <a:gd name="T21" fmla="*/ 136 h 609"/>
                <a:gd name="T22" fmla="*/ 603 w 609"/>
                <a:gd name="T23" fmla="*/ 245 h 609"/>
                <a:gd name="T24" fmla="*/ 603 w 609"/>
                <a:gd name="T25" fmla="*/ 364 h 609"/>
                <a:gd name="T26" fmla="*/ 554 w 609"/>
                <a:gd name="T27" fmla="*/ 472 h 609"/>
                <a:gd name="T28" fmla="*/ 472 w 609"/>
                <a:gd name="T29" fmla="*/ 559 h 609"/>
                <a:gd name="T30" fmla="*/ 364 w 609"/>
                <a:gd name="T31" fmla="*/ 603 h 609"/>
                <a:gd name="T32" fmla="*/ 304 w 609"/>
                <a:gd name="T33" fmla="*/ 174 h 609"/>
                <a:gd name="T34" fmla="*/ 255 w 609"/>
                <a:gd name="T35" fmla="*/ 184 h 609"/>
                <a:gd name="T36" fmla="*/ 212 w 609"/>
                <a:gd name="T37" fmla="*/ 212 h 609"/>
                <a:gd name="T38" fmla="*/ 185 w 609"/>
                <a:gd name="T39" fmla="*/ 255 h 609"/>
                <a:gd name="T40" fmla="*/ 174 w 609"/>
                <a:gd name="T41" fmla="*/ 304 h 609"/>
                <a:gd name="T42" fmla="*/ 185 w 609"/>
                <a:gd name="T43" fmla="*/ 358 h 609"/>
                <a:gd name="T44" fmla="*/ 212 w 609"/>
                <a:gd name="T45" fmla="*/ 397 h 609"/>
                <a:gd name="T46" fmla="*/ 255 w 609"/>
                <a:gd name="T47" fmla="*/ 424 h 609"/>
                <a:gd name="T48" fmla="*/ 304 w 609"/>
                <a:gd name="T49" fmla="*/ 434 h 609"/>
                <a:gd name="T50" fmla="*/ 353 w 609"/>
                <a:gd name="T51" fmla="*/ 424 h 609"/>
                <a:gd name="T52" fmla="*/ 397 w 609"/>
                <a:gd name="T53" fmla="*/ 397 h 609"/>
                <a:gd name="T54" fmla="*/ 424 w 609"/>
                <a:gd name="T55" fmla="*/ 358 h 609"/>
                <a:gd name="T56" fmla="*/ 434 w 609"/>
                <a:gd name="T57" fmla="*/ 304 h 609"/>
                <a:gd name="T58" fmla="*/ 424 w 609"/>
                <a:gd name="T59" fmla="*/ 255 h 609"/>
                <a:gd name="T60" fmla="*/ 397 w 609"/>
                <a:gd name="T61" fmla="*/ 212 h 609"/>
                <a:gd name="T62" fmla="*/ 353 w 609"/>
                <a:gd name="T63" fmla="*/ 184 h 609"/>
                <a:gd name="T64" fmla="*/ 304 w 609"/>
                <a:gd name="T65" fmla="*/ 17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9">
                  <a:moveTo>
                    <a:pt x="304" y="608"/>
                  </a:moveTo>
                  <a:lnTo>
                    <a:pt x="245" y="603"/>
                  </a:lnTo>
                  <a:lnTo>
                    <a:pt x="185" y="586"/>
                  </a:lnTo>
                  <a:lnTo>
                    <a:pt x="136" y="559"/>
                  </a:lnTo>
                  <a:lnTo>
                    <a:pt x="93" y="521"/>
                  </a:lnTo>
                  <a:lnTo>
                    <a:pt x="55" y="472"/>
                  </a:lnTo>
                  <a:lnTo>
                    <a:pt x="28" y="424"/>
                  </a:lnTo>
                  <a:lnTo>
                    <a:pt x="6" y="364"/>
                  </a:lnTo>
                  <a:lnTo>
                    <a:pt x="0" y="304"/>
                  </a:lnTo>
                  <a:lnTo>
                    <a:pt x="6" y="245"/>
                  </a:lnTo>
                  <a:lnTo>
                    <a:pt x="28" y="190"/>
                  </a:lnTo>
                  <a:lnTo>
                    <a:pt x="55" y="136"/>
                  </a:lnTo>
                  <a:lnTo>
                    <a:pt x="93" y="93"/>
                  </a:lnTo>
                  <a:lnTo>
                    <a:pt x="136" y="54"/>
                  </a:lnTo>
                  <a:lnTo>
                    <a:pt x="185" y="27"/>
                  </a:lnTo>
                  <a:lnTo>
                    <a:pt x="245" y="11"/>
                  </a:lnTo>
                  <a:lnTo>
                    <a:pt x="304" y="0"/>
                  </a:lnTo>
                  <a:lnTo>
                    <a:pt x="364" y="11"/>
                  </a:lnTo>
                  <a:lnTo>
                    <a:pt x="424" y="27"/>
                  </a:lnTo>
                  <a:lnTo>
                    <a:pt x="472" y="54"/>
                  </a:lnTo>
                  <a:lnTo>
                    <a:pt x="522" y="93"/>
                  </a:lnTo>
                  <a:lnTo>
                    <a:pt x="554" y="136"/>
                  </a:lnTo>
                  <a:lnTo>
                    <a:pt x="586" y="190"/>
                  </a:lnTo>
                  <a:lnTo>
                    <a:pt x="603" y="245"/>
                  </a:lnTo>
                  <a:lnTo>
                    <a:pt x="608" y="304"/>
                  </a:lnTo>
                  <a:lnTo>
                    <a:pt x="603" y="364"/>
                  </a:lnTo>
                  <a:lnTo>
                    <a:pt x="586" y="424"/>
                  </a:lnTo>
                  <a:lnTo>
                    <a:pt x="554" y="472"/>
                  </a:lnTo>
                  <a:lnTo>
                    <a:pt x="522" y="521"/>
                  </a:lnTo>
                  <a:lnTo>
                    <a:pt x="472" y="559"/>
                  </a:lnTo>
                  <a:lnTo>
                    <a:pt x="424" y="586"/>
                  </a:lnTo>
                  <a:lnTo>
                    <a:pt x="364" y="603"/>
                  </a:lnTo>
                  <a:lnTo>
                    <a:pt x="304" y="608"/>
                  </a:lnTo>
                  <a:close/>
                  <a:moveTo>
                    <a:pt x="304" y="174"/>
                  </a:moveTo>
                  <a:lnTo>
                    <a:pt x="277" y="179"/>
                  </a:lnTo>
                  <a:lnTo>
                    <a:pt x="255" y="184"/>
                  </a:lnTo>
                  <a:lnTo>
                    <a:pt x="234" y="195"/>
                  </a:lnTo>
                  <a:lnTo>
                    <a:pt x="212" y="212"/>
                  </a:lnTo>
                  <a:lnTo>
                    <a:pt x="196" y="234"/>
                  </a:lnTo>
                  <a:lnTo>
                    <a:pt x="185" y="255"/>
                  </a:lnTo>
                  <a:lnTo>
                    <a:pt x="180" y="277"/>
                  </a:lnTo>
                  <a:lnTo>
                    <a:pt x="174" y="304"/>
                  </a:lnTo>
                  <a:lnTo>
                    <a:pt x="180" y="331"/>
                  </a:lnTo>
                  <a:lnTo>
                    <a:pt x="185" y="358"/>
                  </a:lnTo>
                  <a:lnTo>
                    <a:pt x="196" y="380"/>
                  </a:lnTo>
                  <a:lnTo>
                    <a:pt x="212" y="397"/>
                  </a:lnTo>
                  <a:lnTo>
                    <a:pt x="234" y="413"/>
                  </a:lnTo>
                  <a:lnTo>
                    <a:pt x="255" y="424"/>
                  </a:lnTo>
                  <a:lnTo>
                    <a:pt x="277" y="434"/>
                  </a:lnTo>
                  <a:lnTo>
                    <a:pt x="304" y="434"/>
                  </a:lnTo>
                  <a:lnTo>
                    <a:pt x="332" y="434"/>
                  </a:lnTo>
                  <a:lnTo>
                    <a:pt x="353" y="424"/>
                  </a:lnTo>
                  <a:lnTo>
                    <a:pt x="375" y="413"/>
                  </a:lnTo>
                  <a:lnTo>
                    <a:pt x="397" y="397"/>
                  </a:lnTo>
                  <a:lnTo>
                    <a:pt x="413" y="380"/>
                  </a:lnTo>
                  <a:lnTo>
                    <a:pt x="424" y="358"/>
                  </a:lnTo>
                  <a:lnTo>
                    <a:pt x="429" y="331"/>
                  </a:lnTo>
                  <a:lnTo>
                    <a:pt x="434" y="304"/>
                  </a:lnTo>
                  <a:lnTo>
                    <a:pt x="429" y="277"/>
                  </a:lnTo>
                  <a:lnTo>
                    <a:pt x="424" y="255"/>
                  </a:lnTo>
                  <a:lnTo>
                    <a:pt x="413" y="234"/>
                  </a:lnTo>
                  <a:lnTo>
                    <a:pt x="397" y="212"/>
                  </a:lnTo>
                  <a:lnTo>
                    <a:pt x="375" y="195"/>
                  </a:lnTo>
                  <a:lnTo>
                    <a:pt x="353" y="184"/>
                  </a:lnTo>
                  <a:lnTo>
                    <a:pt x="332" y="179"/>
                  </a:lnTo>
                  <a:lnTo>
                    <a:pt x="304" y="1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4" name="Freeform 197"/>
            <p:cNvSpPr>
              <a:spLocks noChangeArrowheads="1"/>
            </p:cNvSpPr>
            <p:nvPr/>
          </p:nvSpPr>
          <p:spPr bwMode="auto">
            <a:xfrm>
              <a:off x="9598025" y="6053138"/>
              <a:ext cx="215900" cy="215900"/>
            </a:xfrm>
            <a:custGeom>
              <a:avLst/>
              <a:gdLst>
                <a:gd name="T0" fmla="*/ 239 w 603"/>
                <a:gd name="T1" fmla="*/ 598 h 604"/>
                <a:gd name="T2" fmla="*/ 130 w 603"/>
                <a:gd name="T3" fmla="*/ 554 h 604"/>
                <a:gd name="T4" fmla="*/ 49 w 603"/>
                <a:gd name="T5" fmla="*/ 473 h 604"/>
                <a:gd name="T6" fmla="*/ 5 w 603"/>
                <a:gd name="T7" fmla="*/ 364 h 604"/>
                <a:gd name="T8" fmla="*/ 5 w 603"/>
                <a:gd name="T9" fmla="*/ 239 h 604"/>
                <a:gd name="T10" fmla="*/ 49 w 603"/>
                <a:gd name="T11" fmla="*/ 130 h 604"/>
                <a:gd name="T12" fmla="*/ 130 w 603"/>
                <a:gd name="T13" fmla="*/ 48 h 604"/>
                <a:gd name="T14" fmla="*/ 239 w 603"/>
                <a:gd name="T15" fmla="*/ 5 h 604"/>
                <a:gd name="T16" fmla="*/ 363 w 603"/>
                <a:gd name="T17" fmla="*/ 5 h 604"/>
                <a:gd name="T18" fmla="*/ 472 w 603"/>
                <a:gd name="T19" fmla="*/ 48 h 604"/>
                <a:gd name="T20" fmla="*/ 554 w 603"/>
                <a:gd name="T21" fmla="*/ 130 h 604"/>
                <a:gd name="T22" fmla="*/ 597 w 603"/>
                <a:gd name="T23" fmla="*/ 239 h 604"/>
                <a:gd name="T24" fmla="*/ 597 w 603"/>
                <a:gd name="T25" fmla="*/ 364 h 604"/>
                <a:gd name="T26" fmla="*/ 554 w 603"/>
                <a:gd name="T27" fmla="*/ 473 h 604"/>
                <a:gd name="T28" fmla="*/ 472 w 603"/>
                <a:gd name="T29" fmla="*/ 554 h 604"/>
                <a:gd name="T30" fmla="*/ 363 w 603"/>
                <a:gd name="T31" fmla="*/ 598 h 604"/>
                <a:gd name="T32" fmla="*/ 298 w 603"/>
                <a:gd name="T33" fmla="*/ 173 h 604"/>
                <a:gd name="T34" fmla="*/ 250 w 603"/>
                <a:gd name="T35" fmla="*/ 184 h 604"/>
                <a:gd name="T36" fmla="*/ 211 w 603"/>
                <a:gd name="T37" fmla="*/ 212 h 604"/>
                <a:gd name="T38" fmla="*/ 184 w 603"/>
                <a:gd name="T39" fmla="*/ 250 h 604"/>
                <a:gd name="T40" fmla="*/ 173 w 603"/>
                <a:gd name="T41" fmla="*/ 298 h 604"/>
                <a:gd name="T42" fmla="*/ 184 w 603"/>
                <a:gd name="T43" fmla="*/ 353 h 604"/>
                <a:gd name="T44" fmla="*/ 211 w 603"/>
                <a:gd name="T45" fmla="*/ 391 h 604"/>
                <a:gd name="T46" fmla="*/ 250 w 603"/>
                <a:gd name="T47" fmla="*/ 418 h 604"/>
                <a:gd name="T48" fmla="*/ 298 w 603"/>
                <a:gd name="T49" fmla="*/ 429 h 604"/>
                <a:gd name="T50" fmla="*/ 353 w 603"/>
                <a:gd name="T51" fmla="*/ 418 h 604"/>
                <a:gd name="T52" fmla="*/ 391 w 603"/>
                <a:gd name="T53" fmla="*/ 391 h 604"/>
                <a:gd name="T54" fmla="*/ 418 w 603"/>
                <a:gd name="T55" fmla="*/ 353 h 604"/>
                <a:gd name="T56" fmla="*/ 429 w 603"/>
                <a:gd name="T57" fmla="*/ 298 h 604"/>
                <a:gd name="T58" fmla="*/ 418 w 603"/>
                <a:gd name="T59" fmla="*/ 250 h 604"/>
                <a:gd name="T60" fmla="*/ 391 w 603"/>
                <a:gd name="T61" fmla="*/ 212 h 604"/>
                <a:gd name="T62" fmla="*/ 353 w 603"/>
                <a:gd name="T63" fmla="*/ 184 h 604"/>
                <a:gd name="T64" fmla="*/ 298 w 603"/>
                <a:gd name="T65" fmla="*/ 17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3" h="604">
                  <a:moveTo>
                    <a:pt x="298" y="603"/>
                  </a:moveTo>
                  <a:lnTo>
                    <a:pt x="239" y="598"/>
                  </a:lnTo>
                  <a:lnTo>
                    <a:pt x="184" y="581"/>
                  </a:lnTo>
                  <a:lnTo>
                    <a:pt x="130" y="554"/>
                  </a:lnTo>
                  <a:lnTo>
                    <a:pt x="87" y="516"/>
                  </a:lnTo>
                  <a:lnTo>
                    <a:pt x="49" y="473"/>
                  </a:lnTo>
                  <a:lnTo>
                    <a:pt x="21" y="418"/>
                  </a:lnTo>
                  <a:lnTo>
                    <a:pt x="5" y="364"/>
                  </a:lnTo>
                  <a:lnTo>
                    <a:pt x="0" y="298"/>
                  </a:lnTo>
                  <a:lnTo>
                    <a:pt x="5" y="239"/>
                  </a:lnTo>
                  <a:lnTo>
                    <a:pt x="21" y="184"/>
                  </a:lnTo>
                  <a:lnTo>
                    <a:pt x="49" y="130"/>
                  </a:lnTo>
                  <a:lnTo>
                    <a:pt x="87" y="87"/>
                  </a:lnTo>
                  <a:lnTo>
                    <a:pt x="130" y="48"/>
                  </a:lnTo>
                  <a:lnTo>
                    <a:pt x="184" y="21"/>
                  </a:lnTo>
                  <a:lnTo>
                    <a:pt x="239" y="5"/>
                  </a:lnTo>
                  <a:lnTo>
                    <a:pt x="298" y="0"/>
                  </a:lnTo>
                  <a:lnTo>
                    <a:pt x="363" y="5"/>
                  </a:lnTo>
                  <a:lnTo>
                    <a:pt x="418" y="21"/>
                  </a:lnTo>
                  <a:lnTo>
                    <a:pt x="472" y="48"/>
                  </a:lnTo>
                  <a:lnTo>
                    <a:pt x="516" y="87"/>
                  </a:lnTo>
                  <a:lnTo>
                    <a:pt x="554" y="130"/>
                  </a:lnTo>
                  <a:lnTo>
                    <a:pt x="581" y="184"/>
                  </a:lnTo>
                  <a:lnTo>
                    <a:pt x="597" y="239"/>
                  </a:lnTo>
                  <a:lnTo>
                    <a:pt x="602" y="298"/>
                  </a:lnTo>
                  <a:lnTo>
                    <a:pt x="597" y="364"/>
                  </a:lnTo>
                  <a:lnTo>
                    <a:pt x="581" y="418"/>
                  </a:lnTo>
                  <a:lnTo>
                    <a:pt x="554" y="473"/>
                  </a:lnTo>
                  <a:lnTo>
                    <a:pt x="516" y="516"/>
                  </a:lnTo>
                  <a:lnTo>
                    <a:pt x="472" y="554"/>
                  </a:lnTo>
                  <a:lnTo>
                    <a:pt x="418" y="581"/>
                  </a:lnTo>
                  <a:lnTo>
                    <a:pt x="363" y="598"/>
                  </a:lnTo>
                  <a:lnTo>
                    <a:pt x="298" y="603"/>
                  </a:lnTo>
                  <a:close/>
                  <a:moveTo>
                    <a:pt x="298" y="173"/>
                  </a:moveTo>
                  <a:lnTo>
                    <a:pt x="277" y="173"/>
                  </a:lnTo>
                  <a:lnTo>
                    <a:pt x="250" y="184"/>
                  </a:lnTo>
                  <a:lnTo>
                    <a:pt x="228" y="196"/>
                  </a:lnTo>
                  <a:lnTo>
                    <a:pt x="211" y="212"/>
                  </a:lnTo>
                  <a:lnTo>
                    <a:pt x="195" y="228"/>
                  </a:lnTo>
                  <a:lnTo>
                    <a:pt x="184" y="250"/>
                  </a:lnTo>
                  <a:lnTo>
                    <a:pt x="173" y="277"/>
                  </a:lnTo>
                  <a:lnTo>
                    <a:pt x="173" y="298"/>
                  </a:lnTo>
                  <a:lnTo>
                    <a:pt x="173" y="325"/>
                  </a:lnTo>
                  <a:lnTo>
                    <a:pt x="184" y="353"/>
                  </a:lnTo>
                  <a:lnTo>
                    <a:pt x="195" y="375"/>
                  </a:lnTo>
                  <a:lnTo>
                    <a:pt x="211" y="391"/>
                  </a:lnTo>
                  <a:lnTo>
                    <a:pt x="228" y="407"/>
                  </a:lnTo>
                  <a:lnTo>
                    <a:pt x="250" y="418"/>
                  </a:lnTo>
                  <a:lnTo>
                    <a:pt x="277" y="429"/>
                  </a:lnTo>
                  <a:lnTo>
                    <a:pt x="298" y="429"/>
                  </a:lnTo>
                  <a:lnTo>
                    <a:pt x="325" y="429"/>
                  </a:lnTo>
                  <a:lnTo>
                    <a:pt x="353" y="418"/>
                  </a:lnTo>
                  <a:lnTo>
                    <a:pt x="375" y="407"/>
                  </a:lnTo>
                  <a:lnTo>
                    <a:pt x="391" y="391"/>
                  </a:lnTo>
                  <a:lnTo>
                    <a:pt x="407" y="375"/>
                  </a:lnTo>
                  <a:lnTo>
                    <a:pt x="418" y="353"/>
                  </a:lnTo>
                  <a:lnTo>
                    <a:pt x="429" y="325"/>
                  </a:lnTo>
                  <a:lnTo>
                    <a:pt x="429" y="298"/>
                  </a:lnTo>
                  <a:lnTo>
                    <a:pt x="429" y="277"/>
                  </a:lnTo>
                  <a:lnTo>
                    <a:pt x="418" y="250"/>
                  </a:lnTo>
                  <a:lnTo>
                    <a:pt x="407" y="228"/>
                  </a:lnTo>
                  <a:lnTo>
                    <a:pt x="391" y="212"/>
                  </a:lnTo>
                  <a:lnTo>
                    <a:pt x="375" y="196"/>
                  </a:lnTo>
                  <a:lnTo>
                    <a:pt x="353" y="184"/>
                  </a:lnTo>
                  <a:lnTo>
                    <a:pt x="325" y="173"/>
                  </a:lnTo>
                  <a:lnTo>
                    <a:pt x="298" y="17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5" name="Freeform 198"/>
            <p:cNvSpPr>
              <a:spLocks noChangeArrowheads="1"/>
            </p:cNvSpPr>
            <p:nvPr/>
          </p:nvSpPr>
          <p:spPr bwMode="auto">
            <a:xfrm>
              <a:off x="10220325" y="6178550"/>
              <a:ext cx="0" cy="1587"/>
            </a:xfrm>
            <a:custGeom>
              <a:avLst/>
              <a:gdLst>
                <a:gd name="T0" fmla="*/ 0 w 1"/>
                <a:gd name="T1" fmla="*/ 5 h 11"/>
                <a:gd name="T2" fmla="*/ 0 w 1"/>
                <a:gd name="T3" fmla="*/ 5 h 11"/>
                <a:gd name="T4" fmla="*/ 0 w 1"/>
                <a:gd name="T5" fmla="*/ 0 h 11"/>
                <a:gd name="T6" fmla="*/ 0 w 1"/>
                <a:gd name="T7" fmla="*/ 10 h 11"/>
                <a:gd name="T8" fmla="*/ 0 w 1"/>
                <a:gd name="T9" fmla="*/ 10 h 11"/>
                <a:gd name="T10" fmla="*/ 0 w 1"/>
                <a:gd name="T11" fmla="*/ 5 h 11"/>
              </a:gdLst>
              <a:ahLst/>
              <a:cxnLst>
                <a:cxn ang="0">
                  <a:pos x="T0" y="T1"/>
                </a:cxn>
                <a:cxn ang="0">
                  <a:pos x="T2" y="T3"/>
                </a:cxn>
                <a:cxn ang="0">
                  <a:pos x="T4" y="T5"/>
                </a:cxn>
                <a:cxn ang="0">
                  <a:pos x="T6" y="T7"/>
                </a:cxn>
                <a:cxn ang="0">
                  <a:pos x="T8" y="T9"/>
                </a:cxn>
                <a:cxn ang="0">
                  <a:pos x="T10" y="T11"/>
                </a:cxn>
              </a:cxnLst>
              <a:rect l="0" t="0" r="r" b="b"/>
              <a:pathLst>
                <a:path w="1" h="11">
                  <a:moveTo>
                    <a:pt x="0" y="5"/>
                  </a:moveTo>
                  <a:lnTo>
                    <a:pt x="0" y="5"/>
                  </a:lnTo>
                  <a:lnTo>
                    <a:pt x="0" y="0"/>
                  </a:lnTo>
                  <a:lnTo>
                    <a:pt x="0" y="10"/>
                  </a:lnTo>
                  <a:lnTo>
                    <a:pt x="0" y="10"/>
                  </a:lnTo>
                  <a:lnTo>
                    <a:pt x="0" y="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6" name="Freeform 199"/>
            <p:cNvSpPr>
              <a:spLocks noChangeArrowheads="1"/>
            </p:cNvSpPr>
            <p:nvPr/>
          </p:nvSpPr>
          <p:spPr bwMode="auto">
            <a:xfrm>
              <a:off x="10220325" y="6083300"/>
              <a:ext cx="61913" cy="195262"/>
            </a:xfrm>
            <a:custGeom>
              <a:avLst/>
              <a:gdLst>
                <a:gd name="T0" fmla="*/ 174 w 175"/>
                <a:gd name="T1" fmla="*/ 272 h 545"/>
                <a:gd name="T2" fmla="*/ 174 w 175"/>
                <a:gd name="T3" fmla="*/ 272 h 545"/>
                <a:gd name="T4" fmla="*/ 174 w 175"/>
                <a:gd name="T5" fmla="*/ 228 h 545"/>
                <a:gd name="T6" fmla="*/ 163 w 175"/>
                <a:gd name="T7" fmla="*/ 185 h 545"/>
                <a:gd name="T8" fmla="*/ 147 w 175"/>
                <a:gd name="T9" fmla="*/ 147 h 545"/>
                <a:gd name="T10" fmla="*/ 125 w 175"/>
                <a:gd name="T11" fmla="*/ 109 h 545"/>
                <a:gd name="T12" fmla="*/ 103 w 175"/>
                <a:gd name="T13" fmla="*/ 76 h 545"/>
                <a:gd name="T14" fmla="*/ 71 w 175"/>
                <a:gd name="T15" fmla="*/ 44 h 545"/>
                <a:gd name="T16" fmla="*/ 38 w 175"/>
                <a:gd name="T17" fmla="*/ 17 h 545"/>
                <a:gd name="T18" fmla="*/ 0 w 175"/>
                <a:gd name="T19" fmla="*/ 0 h 545"/>
                <a:gd name="T20" fmla="*/ 0 w 175"/>
                <a:gd name="T21" fmla="*/ 267 h 545"/>
                <a:gd name="T22" fmla="*/ 0 w 175"/>
                <a:gd name="T23" fmla="*/ 267 h 545"/>
                <a:gd name="T24" fmla="*/ 0 w 175"/>
                <a:gd name="T25" fmla="*/ 272 h 545"/>
                <a:gd name="T26" fmla="*/ 0 w 175"/>
                <a:gd name="T27" fmla="*/ 272 h 545"/>
                <a:gd name="T28" fmla="*/ 0 w 175"/>
                <a:gd name="T29" fmla="*/ 277 h 545"/>
                <a:gd name="T30" fmla="*/ 0 w 175"/>
                <a:gd name="T31" fmla="*/ 544 h 545"/>
                <a:gd name="T32" fmla="*/ 0 w 175"/>
                <a:gd name="T33" fmla="*/ 544 h 545"/>
                <a:gd name="T34" fmla="*/ 38 w 175"/>
                <a:gd name="T35" fmla="*/ 527 h 545"/>
                <a:gd name="T36" fmla="*/ 71 w 175"/>
                <a:gd name="T37" fmla="*/ 500 h 545"/>
                <a:gd name="T38" fmla="*/ 103 w 175"/>
                <a:gd name="T39" fmla="*/ 467 h 545"/>
                <a:gd name="T40" fmla="*/ 125 w 175"/>
                <a:gd name="T41" fmla="*/ 435 h 545"/>
                <a:gd name="T42" fmla="*/ 147 w 175"/>
                <a:gd name="T43" fmla="*/ 397 h 545"/>
                <a:gd name="T44" fmla="*/ 163 w 175"/>
                <a:gd name="T45" fmla="*/ 359 h 545"/>
                <a:gd name="T46" fmla="*/ 174 w 175"/>
                <a:gd name="T47" fmla="*/ 315 h 545"/>
                <a:gd name="T48" fmla="*/ 174 w 175"/>
                <a:gd name="T49" fmla="*/ 27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5" h="545">
                  <a:moveTo>
                    <a:pt x="174" y="272"/>
                  </a:moveTo>
                  <a:lnTo>
                    <a:pt x="174" y="272"/>
                  </a:lnTo>
                  <a:lnTo>
                    <a:pt x="174" y="228"/>
                  </a:lnTo>
                  <a:lnTo>
                    <a:pt x="163" y="185"/>
                  </a:lnTo>
                  <a:lnTo>
                    <a:pt x="147" y="147"/>
                  </a:lnTo>
                  <a:lnTo>
                    <a:pt x="125" y="109"/>
                  </a:lnTo>
                  <a:lnTo>
                    <a:pt x="103" y="76"/>
                  </a:lnTo>
                  <a:lnTo>
                    <a:pt x="71" y="44"/>
                  </a:lnTo>
                  <a:lnTo>
                    <a:pt x="38" y="17"/>
                  </a:lnTo>
                  <a:lnTo>
                    <a:pt x="0" y="0"/>
                  </a:lnTo>
                  <a:lnTo>
                    <a:pt x="0" y="267"/>
                  </a:lnTo>
                  <a:lnTo>
                    <a:pt x="0" y="267"/>
                  </a:lnTo>
                  <a:lnTo>
                    <a:pt x="0" y="272"/>
                  </a:lnTo>
                  <a:lnTo>
                    <a:pt x="0" y="272"/>
                  </a:lnTo>
                  <a:lnTo>
                    <a:pt x="0" y="277"/>
                  </a:lnTo>
                  <a:lnTo>
                    <a:pt x="0" y="544"/>
                  </a:lnTo>
                  <a:lnTo>
                    <a:pt x="0" y="544"/>
                  </a:lnTo>
                  <a:lnTo>
                    <a:pt x="38" y="527"/>
                  </a:lnTo>
                  <a:lnTo>
                    <a:pt x="71" y="500"/>
                  </a:lnTo>
                  <a:lnTo>
                    <a:pt x="103" y="467"/>
                  </a:lnTo>
                  <a:lnTo>
                    <a:pt x="125" y="435"/>
                  </a:lnTo>
                  <a:lnTo>
                    <a:pt x="147" y="397"/>
                  </a:lnTo>
                  <a:lnTo>
                    <a:pt x="163" y="359"/>
                  </a:lnTo>
                  <a:lnTo>
                    <a:pt x="174" y="315"/>
                  </a:lnTo>
                  <a:lnTo>
                    <a:pt x="174" y="27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7" name="Freeform 200"/>
            <p:cNvSpPr>
              <a:spLocks noChangeArrowheads="1"/>
            </p:cNvSpPr>
            <p:nvPr/>
          </p:nvSpPr>
          <p:spPr bwMode="auto">
            <a:xfrm>
              <a:off x="10687050" y="6180138"/>
              <a:ext cx="60325" cy="682625"/>
            </a:xfrm>
            <a:custGeom>
              <a:avLst/>
              <a:gdLst>
                <a:gd name="T0" fmla="*/ 173 w 174"/>
                <a:gd name="T1" fmla="*/ 1901 h 1902"/>
                <a:gd name="T2" fmla="*/ 0 w 174"/>
                <a:gd name="T3" fmla="*/ 1901 h 1902"/>
                <a:gd name="T4" fmla="*/ 0 w 174"/>
                <a:gd name="T5" fmla="*/ 0 h 1902"/>
                <a:gd name="T6" fmla="*/ 173 w 174"/>
                <a:gd name="T7" fmla="*/ 0 h 1902"/>
                <a:gd name="T8" fmla="*/ 173 w 174"/>
                <a:gd name="T9" fmla="*/ 1901 h 1902"/>
              </a:gdLst>
              <a:ahLst/>
              <a:cxnLst>
                <a:cxn ang="0">
                  <a:pos x="T0" y="T1"/>
                </a:cxn>
                <a:cxn ang="0">
                  <a:pos x="T2" y="T3"/>
                </a:cxn>
                <a:cxn ang="0">
                  <a:pos x="T4" y="T5"/>
                </a:cxn>
                <a:cxn ang="0">
                  <a:pos x="T6" y="T7"/>
                </a:cxn>
                <a:cxn ang="0">
                  <a:pos x="T8" y="T9"/>
                </a:cxn>
              </a:cxnLst>
              <a:rect l="0" t="0" r="r" b="b"/>
              <a:pathLst>
                <a:path w="174" h="1902">
                  <a:moveTo>
                    <a:pt x="173" y="1901"/>
                  </a:moveTo>
                  <a:lnTo>
                    <a:pt x="0" y="1901"/>
                  </a:lnTo>
                  <a:lnTo>
                    <a:pt x="0" y="0"/>
                  </a:lnTo>
                  <a:lnTo>
                    <a:pt x="173" y="0"/>
                  </a:lnTo>
                  <a:lnTo>
                    <a:pt x="173" y="190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8" name="Freeform 204"/>
            <p:cNvSpPr>
              <a:spLocks noChangeArrowheads="1"/>
            </p:cNvSpPr>
            <p:nvPr/>
          </p:nvSpPr>
          <p:spPr bwMode="auto">
            <a:xfrm>
              <a:off x="9442450" y="5026025"/>
              <a:ext cx="674688" cy="682625"/>
            </a:xfrm>
            <a:custGeom>
              <a:avLst/>
              <a:gdLst>
                <a:gd name="T0" fmla="*/ 951 w 1880"/>
                <a:gd name="T1" fmla="*/ 1900 h 1901"/>
                <a:gd name="T2" fmla="*/ 951 w 1880"/>
                <a:gd name="T3" fmla="*/ 1900 h 1901"/>
                <a:gd name="T4" fmla="*/ 918 w 1880"/>
                <a:gd name="T5" fmla="*/ 1896 h 1901"/>
                <a:gd name="T6" fmla="*/ 907 w 1880"/>
                <a:gd name="T7" fmla="*/ 1890 h 1901"/>
                <a:gd name="T8" fmla="*/ 891 w 1880"/>
                <a:gd name="T9" fmla="*/ 1879 h 1901"/>
                <a:gd name="T10" fmla="*/ 28 w 1880"/>
                <a:gd name="T11" fmla="*/ 1010 h 1901"/>
                <a:gd name="T12" fmla="*/ 28 w 1880"/>
                <a:gd name="T13" fmla="*/ 1010 h 1901"/>
                <a:gd name="T14" fmla="*/ 17 w 1880"/>
                <a:gd name="T15" fmla="*/ 999 h 1901"/>
                <a:gd name="T16" fmla="*/ 6 w 1880"/>
                <a:gd name="T17" fmla="*/ 982 h 1901"/>
                <a:gd name="T18" fmla="*/ 0 w 1880"/>
                <a:gd name="T19" fmla="*/ 966 h 1901"/>
                <a:gd name="T20" fmla="*/ 0 w 1880"/>
                <a:gd name="T21" fmla="*/ 950 h 1901"/>
                <a:gd name="T22" fmla="*/ 0 w 1880"/>
                <a:gd name="T23" fmla="*/ 950 h 1901"/>
                <a:gd name="T24" fmla="*/ 0 w 1880"/>
                <a:gd name="T25" fmla="*/ 934 h 1901"/>
                <a:gd name="T26" fmla="*/ 6 w 1880"/>
                <a:gd name="T27" fmla="*/ 917 h 1901"/>
                <a:gd name="T28" fmla="*/ 17 w 1880"/>
                <a:gd name="T29" fmla="*/ 901 h 1901"/>
                <a:gd name="T30" fmla="*/ 28 w 1880"/>
                <a:gd name="T31" fmla="*/ 890 h 1901"/>
                <a:gd name="T32" fmla="*/ 891 w 1880"/>
                <a:gd name="T33" fmla="*/ 21 h 1901"/>
                <a:gd name="T34" fmla="*/ 891 w 1880"/>
                <a:gd name="T35" fmla="*/ 21 h 1901"/>
                <a:gd name="T36" fmla="*/ 902 w 1880"/>
                <a:gd name="T37" fmla="*/ 10 h 1901"/>
                <a:gd name="T38" fmla="*/ 918 w 1880"/>
                <a:gd name="T39" fmla="*/ 5 h 1901"/>
                <a:gd name="T40" fmla="*/ 935 w 1880"/>
                <a:gd name="T41" fmla="*/ 0 h 1901"/>
                <a:gd name="T42" fmla="*/ 951 w 1880"/>
                <a:gd name="T43" fmla="*/ 0 h 1901"/>
                <a:gd name="T44" fmla="*/ 951 w 1880"/>
                <a:gd name="T45" fmla="*/ 0 h 1901"/>
                <a:gd name="T46" fmla="*/ 951 w 1880"/>
                <a:gd name="T47" fmla="*/ 0 h 1901"/>
                <a:gd name="T48" fmla="*/ 967 w 1880"/>
                <a:gd name="T49" fmla="*/ 0 h 1901"/>
                <a:gd name="T50" fmla="*/ 983 w 1880"/>
                <a:gd name="T51" fmla="*/ 5 h 1901"/>
                <a:gd name="T52" fmla="*/ 1000 w 1880"/>
                <a:gd name="T53" fmla="*/ 10 h 1901"/>
                <a:gd name="T54" fmla="*/ 1016 w 1880"/>
                <a:gd name="T55" fmla="*/ 21 h 1901"/>
                <a:gd name="T56" fmla="*/ 1879 w 1880"/>
                <a:gd name="T57" fmla="*/ 890 h 1901"/>
                <a:gd name="T58" fmla="*/ 1754 w 1880"/>
                <a:gd name="T59" fmla="*/ 1010 h 1901"/>
                <a:gd name="T60" fmla="*/ 951 w 1880"/>
                <a:gd name="T61" fmla="*/ 206 h 1901"/>
                <a:gd name="T62" fmla="*/ 212 w 1880"/>
                <a:gd name="T63" fmla="*/ 950 h 1901"/>
                <a:gd name="T64" fmla="*/ 951 w 1880"/>
                <a:gd name="T65" fmla="*/ 1694 h 1901"/>
                <a:gd name="T66" fmla="*/ 1320 w 1880"/>
                <a:gd name="T67" fmla="*/ 1325 h 1901"/>
                <a:gd name="T68" fmla="*/ 1445 w 1880"/>
                <a:gd name="T69" fmla="*/ 1444 h 1901"/>
                <a:gd name="T70" fmla="*/ 1016 w 1880"/>
                <a:gd name="T71" fmla="*/ 1879 h 1901"/>
                <a:gd name="T72" fmla="*/ 1016 w 1880"/>
                <a:gd name="T73" fmla="*/ 1879 h 1901"/>
                <a:gd name="T74" fmla="*/ 1000 w 1880"/>
                <a:gd name="T75" fmla="*/ 1890 h 1901"/>
                <a:gd name="T76" fmla="*/ 983 w 1880"/>
                <a:gd name="T77" fmla="*/ 1896 h 1901"/>
                <a:gd name="T78" fmla="*/ 951 w 1880"/>
                <a:gd name="T79" fmla="*/ 1900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0" h="1901">
                  <a:moveTo>
                    <a:pt x="951" y="1900"/>
                  </a:moveTo>
                  <a:lnTo>
                    <a:pt x="951" y="1900"/>
                  </a:lnTo>
                  <a:lnTo>
                    <a:pt x="918" y="1896"/>
                  </a:lnTo>
                  <a:lnTo>
                    <a:pt x="907" y="1890"/>
                  </a:lnTo>
                  <a:lnTo>
                    <a:pt x="891" y="1879"/>
                  </a:lnTo>
                  <a:lnTo>
                    <a:pt x="28" y="1010"/>
                  </a:lnTo>
                  <a:lnTo>
                    <a:pt x="28" y="1010"/>
                  </a:lnTo>
                  <a:lnTo>
                    <a:pt x="17" y="999"/>
                  </a:lnTo>
                  <a:lnTo>
                    <a:pt x="6" y="982"/>
                  </a:lnTo>
                  <a:lnTo>
                    <a:pt x="0" y="966"/>
                  </a:lnTo>
                  <a:lnTo>
                    <a:pt x="0" y="950"/>
                  </a:lnTo>
                  <a:lnTo>
                    <a:pt x="0" y="950"/>
                  </a:lnTo>
                  <a:lnTo>
                    <a:pt x="0" y="934"/>
                  </a:lnTo>
                  <a:lnTo>
                    <a:pt x="6" y="917"/>
                  </a:lnTo>
                  <a:lnTo>
                    <a:pt x="17" y="901"/>
                  </a:lnTo>
                  <a:lnTo>
                    <a:pt x="28" y="890"/>
                  </a:lnTo>
                  <a:lnTo>
                    <a:pt x="891" y="21"/>
                  </a:lnTo>
                  <a:lnTo>
                    <a:pt x="891" y="21"/>
                  </a:lnTo>
                  <a:lnTo>
                    <a:pt x="902" y="10"/>
                  </a:lnTo>
                  <a:lnTo>
                    <a:pt x="918" y="5"/>
                  </a:lnTo>
                  <a:lnTo>
                    <a:pt x="935" y="0"/>
                  </a:lnTo>
                  <a:lnTo>
                    <a:pt x="951" y="0"/>
                  </a:lnTo>
                  <a:lnTo>
                    <a:pt x="951" y="0"/>
                  </a:lnTo>
                  <a:lnTo>
                    <a:pt x="951" y="0"/>
                  </a:lnTo>
                  <a:lnTo>
                    <a:pt x="967" y="0"/>
                  </a:lnTo>
                  <a:lnTo>
                    <a:pt x="983" y="5"/>
                  </a:lnTo>
                  <a:lnTo>
                    <a:pt x="1000" y="10"/>
                  </a:lnTo>
                  <a:lnTo>
                    <a:pt x="1016" y="21"/>
                  </a:lnTo>
                  <a:lnTo>
                    <a:pt x="1879" y="890"/>
                  </a:lnTo>
                  <a:lnTo>
                    <a:pt x="1754" y="1010"/>
                  </a:lnTo>
                  <a:lnTo>
                    <a:pt x="951" y="206"/>
                  </a:lnTo>
                  <a:lnTo>
                    <a:pt x="212" y="950"/>
                  </a:lnTo>
                  <a:lnTo>
                    <a:pt x="951" y="1694"/>
                  </a:lnTo>
                  <a:lnTo>
                    <a:pt x="1320" y="1325"/>
                  </a:lnTo>
                  <a:lnTo>
                    <a:pt x="1445" y="1444"/>
                  </a:lnTo>
                  <a:lnTo>
                    <a:pt x="1016" y="1879"/>
                  </a:lnTo>
                  <a:lnTo>
                    <a:pt x="1016" y="1879"/>
                  </a:lnTo>
                  <a:lnTo>
                    <a:pt x="1000" y="1890"/>
                  </a:lnTo>
                  <a:lnTo>
                    <a:pt x="983" y="1896"/>
                  </a:lnTo>
                  <a:lnTo>
                    <a:pt x="951" y="19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9" name="Freeform 205"/>
            <p:cNvSpPr>
              <a:spLocks noChangeArrowheads="1"/>
            </p:cNvSpPr>
            <p:nvPr/>
          </p:nvSpPr>
          <p:spPr bwMode="auto">
            <a:xfrm>
              <a:off x="10844213" y="5289550"/>
              <a:ext cx="374650" cy="374650"/>
            </a:xfrm>
            <a:custGeom>
              <a:avLst/>
              <a:gdLst>
                <a:gd name="T0" fmla="*/ 521 w 1043"/>
                <a:gd name="T1" fmla="*/ 1042 h 1043"/>
                <a:gd name="T2" fmla="*/ 488 w 1043"/>
                <a:gd name="T3" fmla="*/ 1038 h 1043"/>
                <a:gd name="T4" fmla="*/ 472 w 1043"/>
                <a:gd name="T5" fmla="*/ 1026 h 1043"/>
                <a:gd name="T6" fmla="*/ 456 w 1043"/>
                <a:gd name="T7" fmla="*/ 1015 h 1043"/>
                <a:gd name="T8" fmla="*/ 27 w 1043"/>
                <a:gd name="T9" fmla="*/ 586 h 1043"/>
                <a:gd name="T10" fmla="*/ 16 w 1043"/>
                <a:gd name="T11" fmla="*/ 570 h 1043"/>
                <a:gd name="T12" fmla="*/ 5 w 1043"/>
                <a:gd name="T13" fmla="*/ 554 h 1043"/>
                <a:gd name="T14" fmla="*/ 0 w 1043"/>
                <a:gd name="T15" fmla="*/ 538 h 1043"/>
                <a:gd name="T16" fmla="*/ 0 w 1043"/>
                <a:gd name="T17" fmla="*/ 521 h 1043"/>
                <a:gd name="T18" fmla="*/ 0 w 1043"/>
                <a:gd name="T19" fmla="*/ 505 h 1043"/>
                <a:gd name="T20" fmla="*/ 5 w 1043"/>
                <a:gd name="T21" fmla="*/ 489 h 1043"/>
                <a:gd name="T22" fmla="*/ 16 w 1043"/>
                <a:gd name="T23" fmla="*/ 472 h 1043"/>
                <a:gd name="T24" fmla="*/ 27 w 1043"/>
                <a:gd name="T25" fmla="*/ 461 h 1043"/>
                <a:gd name="T26" fmla="*/ 456 w 1043"/>
                <a:gd name="T27" fmla="*/ 27 h 1043"/>
                <a:gd name="T28" fmla="*/ 472 w 1043"/>
                <a:gd name="T29" fmla="*/ 16 h 1043"/>
                <a:gd name="T30" fmla="*/ 488 w 1043"/>
                <a:gd name="T31" fmla="*/ 11 h 1043"/>
                <a:gd name="T32" fmla="*/ 505 w 1043"/>
                <a:gd name="T33" fmla="*/ 5 h 1043"/>
                <a:gd name="T34" fmla="*/ 521 w 1043"/>
                <a:gd name="T35" fmla="*/ 0 h 1043"/>
                <a:gd name="T36" fmla="*/ 538 w 1043"/>
                <a:gd name="T37" fmla="*/ 5 h 1043"/>
                <a:gd name="T38" fmla="*/ 554 w 1043"/>
                <a:gd name="T39" fmla="*/ 11 h 1043"/>
                <a:gd name="T40" fmla="*/ 570 w 1043"/>
                <a:gd name="T41" fmla="*/ 16 h 1043"/>
                <a:gd name="T42" fmla="*/ 581 w 1043"/>
                <a:gd name="T43" fmla="*/ 27 h 1043"/>
                <a:gd name="T44" fmla="*/ 1015 w 1043"/>
                <a:gd name="T45" fmla="*/ 461 h 1043"/>
                <a:gd name="T46" fmla="*/ 1026 w 1043"/>
                <a:gd name="T47" fmla="*/ 472 h 1043"/>
                <a:gd name="T48" fmla="*/ 1031 w 1043"/>
                <a:gd name="T49" fmla="*/ 489 h 1043"/>
                <a:gd name="T50" fmla="*/ 1037 w 1043"/>
                <a:gd name="T51" fmla="*/ 505 h 1043"/>
                <a:gd name="T52" fmla="*/ 1042 w 1043"/>
                <a:gd name="T53" fmla="*/ 521 h 1043"/>
                <a:gd name="T54" fmla="*/ 1037 w 1043"/>
                <a:gd name="T55" fmla="*/ 538 h 1043"/>
                <a:gd name="T56" fmla="*/ 1031 w 1043"/>
                <a:gd name="T57" fmla="*/ 554 h 1043"/>
                <a:gd name="T58" fmla="*/ 1026 w 1043"/>
                <a:gd name="T59" fmla="*/ 570 h 1043"/>
                <a:gd name="T60" fmla="*/ 1015 w 1043"/>
                <a:gd name="T61" fmla="*/ 586 h 1043"/>
                <a:gd name="T62" fmla="*/ 581 w 1043"/>
                <a:gd name="T63" fmla="*/ 1015 h 1043"/>
                <a:gd name="T64" fmla="*/ 570 w 1043"/>
                <a:gd name="T65" fmla="*/ 1026 h 1043"/>
                <a:gd name="T66" fmla="*/ 554 w 1043"/>
                <a:gd name="T67" fmla="*/ 1038 h 1043"/>
                <a:gd name="T68" fmla="*/ 521 w 1043"/>
                <a:gd name="T69" fmla="*/ 1042 h 1043"/>
                <a:gd name="T70" fmla="*/ 211 w 1043"/>
                <a:gd name="T71" fmla="*/ 521 h 1043"/>
                <a:gd name="T72" fmla="*/ 521 w 1043"/>
                <a:gd name="T73" fmla="*/ 831 h 1043"/>
                <a:gd name="T74" fmla="*/ 831 w 1043"/>
                <a:gd name="T75" fmla="*/ 521 h 1043"/>
                <a:gd name="T76" fmla="*/ 521 w 1043"/>
                <a:gd name="T77" fmla="*/ 212 h 1043"/>
                <a:gd name="T78" fmla="*/ 211 w 1043"/>
                <a:gd name="T79" fmla="*/ 521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3" h="1043">
                  <a:moveTo>
                    <a:pt x="521" y="1042"/>
                  </a:moveTo>
                  <a:lnTo>
                    <a:pt x="488" y="1038"/>
                  </a:lnTo>
                  <a:lnTo>
                    <a:pt x="472" y="1026"/>
                  </a:lnTo>
                  <a:lnTo>
                    <a:pt x="456" y="1015"/>
                  </a:lnTo>
                  <a:lnTo>
                    <a:pt x="27" y="586"/>
                  </a:lnTo>
                  <a:lnTo>
                    <a:pt x="16" y="570"/>
                  </a:lnTo>
                  <a:lnTo>
                    <a:pt x="5" y="554"/>
                  </a:lnTo>
                  <a:lnTo>
                    <a:pt x="0" y="538"/>
                  </a:lnTo>
                  <a:lnTo>
                    <a:pt x="0" y="521"/>
                  </a:lnTo>
                  <a:lnTo>
                    <a:pt x="0" y="505"/>
                  </a:lnTo>
                  <a:lnTo>
                    <a:pt x="5" y="489"/>
                  </a:lnTo>
                  <a:lnTo>
                    <a:pt x="16" y="472"/>
                  </a:lnTo>
                  <a:lnTo>
                    <a:pt x="27" y="461"/>
                  </a:lnTo>
                  <a:lnTo>
                    <a:pt x="456" y="27"/>
                  </a:lnTo>
                  <a:lnTo>
                    <a:pt x="472" y="16"/>
                  </a:lnTo>
                  <a:lnTo>
                    <a:pt x="488" y="11"/>
                  </a:lnTo>
                  <a:lnTo>
                    <a:pt x="505" y="5"/>
                  </a:lnTo>
                  <a:lnTo>
                    <a:pt x="521" y="0"/>
                  </a:lnTo>
                  <a:lnTo>
                    <a:pt x="538" y="5"/>
                  </a:lnTo>
                  <a:lnTo>
                    <a:pt x="554" y="11"/>
                  </a:lnTo>
                  <a:lnTo>
                    <a:pt x="570" y="16"/>
                  </a:lnTo>
                  <a:lnTo>
                    <a:pt x="581" y="27"/>
                  </a:lnTo>
                  <a:lnTo>
                    <a:pt x="1015" y="461"/>
                  </a:lnTo>
                  <a:lnTo>
                    <a:pt x="1026" y="472"/>
                  </a:lnTo>
                  <a:lnTo>
                    <a:pt x="1031" y="489"/>
                  </a:lnTo>
                  <a:lnTo>
                    <a:pt x="1037" y="505"/>
                  </a:lnTo>
                  <a:lnTo>
                    <a:pt x="1042" y="521"/>
                  </a:lnTo>
                  <a:lnTo>
                    <a:pt x="1037" y="538"/>
                  </a:lnTo>
                  <a:lnTo>
                    <a:pt x="1031" y="554"/>
                  </a:lnTo>
                  <a:lnTo>
                    <a:pt x="1026" y="570"/>
                  </a:lnTo>
                  <a:lnTo>
                    <a:pt x="1015" y="586"/>
                  </a:lnTo>
                  <a:lnTo>
                    <a:pt x="581" y="1015"/>
                  </a:lnTo>
                  <a:lnTo>
                    <a:pt x="570" y="1026"/>
                  </a:lnTo>
                  <a:lnTo>
                    <a:pt x="554" y="1038"/>
                  </a:lnTo>
                  <a:lnTo>
                    <a:pt x="521" y="1042"/>
                  </a:lnTo>
                  <a:close/>
                  <a:moveTo>
                    <a:pt x="211" y="521"/>
                  </a:moveTo>
                  <a:lnTo>
                    <a:pt x="521" y="831"/>
                  </a:lnTo>
                  <a:lnTo>
                    <a:pt x="831" y="521"/>
                  </a:lnTo>
                  <a:lnTo>
                    <a:pt x="521" y="212"/>
                  </a:lnTo>
                  <a:lnTo>
                    <a:pt x="211" y="52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0" name="Freeform 206"/>
            <p:cNvSpPr>
              <a:spLocks noChangeArrowheads="1"/>
            </p:cNvSpPr>
            <p:nvPr/>
          </p:nvSpPr>
          <p:spPr bwMode="auto">
            <a:xfrm>
              <a:off x="10066338" y="4735513"/>
              <a:ext cx="371475" cy="371475"/>
            </a:xfrm>
            <a:custGeom>
              <a:avLst/>
              <a:gdLst>
                <a:gd name="T0" fmla="*/ 207 w 1038"/>
                <a:gd name="T1" fmla="*/ 516 h 1038"/>
                <a:gd name="T2" fmla="*/ 516 w 1038"/>
                <a:gd name="T3" fmla="*/ 825 h 1038"/>
                <a:gd name="T4" fmla="*/ 825 w 1038"/>
                <a:gd name="T5" fmla="*/ 516 h 1038"/>
                <a:gd name="T6" fmla="*/ 516 w 1038"/>
                <a:gd name="T7" fmla="*/ 206 h 1038"/>
                <a:gd name="T8" fmla="*/ 207 w 1038"/>
                <a:gd name="T9" fmla="*/ 516 h 1038"/>
                <a:gd name="T10" fmla="*/ 516 w 1038"/>
                <a:gd name="T11" fmla="*/ 1037 h 1038"/>
                <a:gd name="T12" fmla="*/ 484 w 1038"/>
                <a:gd name="T13" fmla="*/ 1032 h 1038"/>
                <a:gd name="T14" fmla="*/ 473 w 1038"/>
                <a:gd name="T15" fmla="*/ 1020 h 1038"/>
                <a:gd name="T16" fmla="*/ 456 w 1038"/>
                <a:gd name="T17" fmla="*/ 1010 h 1038"/>
                <a:gd name="T18" fmla="*/ 22 w 1038"/>
                <a:gd name="T19" fmla="*/ 581 h 1038"/>
                <a:gd name="T20" fmla="*/ 11 w 1038"/>
                <a:gd name="T21" fmla="*/ 564 h 1038"/>
                <a:gd name="T22" fmla="*/ 6 w 1038"/>
                <a:gd name="T23" fmla="*/ 554 h 1038"/>
                <a:gd name="T24" fmla="*/ 0 w 1038"/>
                <a:gd name="T25" fmla="*/ 537 h 1038"/>
                <a:gd name="T26" fmla="*/ 0 w 1038"/>
                <a:gd name="T27" fmla="*/ 516 h 1038"/>
                <a:gd name="T28" fmla="*/ 0 w 1038"/>
                <a:gd name="T29" fmla="*/ 499 h 1038"/>
                <a:gd name="T30" fmla="*/ 6 w 1038"/>
                <a:gd name="T31" fmla="*/ 483 h 1038"/>
                <a:gd name="T32" fmla="*/ 11 w 1038"/>
                <a:gd name="T33" fmla="*/ 467 h 1038"/>
                <a:gd name="T34" fmla="*/ 22 w 1038"/>
                <a:gd name="T35" fmla="*/ 456 h 1038"/>
                <a:gd name="T36" fmla="*/ 456 w 1038"/>
                <a:gd name="T37" fmla="*/ 21 h 1038"/>
                <a:gd name="T38" fmla="*/ 473 w 1038"/>
                <a:gd name="T39" fmla="*/ 10 h 1038"/>
                <a:gd name="T40" fmla="*/ 484 w 1038"/>
                <a:gd name="T41" fmla="*/ 5 h 1038"/>
                <a:gd name="T42" fmla="*/ 500 w 1038"/>
                <a:gd name="T43" fmla="*/ 0 h 1038"/>
                <a:gd name="T44" fmla="*/ 516 w 1038"/>
                <a:gd name="T45" fmla="*/ 0 h 1038"/>
                <a:gd name="T46" fmla="*/ 538 w 1038"/>
                <a:gd name="T47" fmla="*/ 0 h 1038"/>
                <a:gd name="T48" fmla="*/ 554 w 1038"/>
                <a:gd name="T49" fmla="*/ 5 h 1038"/>
                <a:gd name="T50" fmla="*/ 565 w 1038"/>
                <a:gd name="T51" fmla="*/ 10 h 1038"/>
                <a:gd name="T52" fmla="*/ 581 w 1038"/>
                <a:gd name="T53" fmla="*/ 21 h 1038"/>
                <a:gd name="T54" fmla="*/ 1010 w 1038"/>
                <a:gd name="T55" fmla="*/ 456 h 1038"/>
                <a:gd name="T56" fmla="*/ 1021 w 1038"/>
                <a:gd name="T57" fmla="*/ 472 h 1038"/>
                <a:gd name="T58" fmla="*/ 1032 w 1038"/>
                <a:gd name="T59" fmla="*/ 483 h 1038"/>
                <a:gd name="T60" fmla="*/ 1037 w 1038"/>
                <a:gd name="T61" fmla="*/ 516 h 1038"/>
                <a:gd name="T62" fmla="*/ 1032 w 1038"/>
                <a:gd name="T63" fmla="*/ 548 h 1038"/>
                <a:gd name="T64" fmla="*/ 1021 w 1038"/>
                <a:gd name="T65" fmla="*/ 564 h 1038"/>
                <a:gd name="T66" fmla="*/ 1010 w 1038"/>
                <a:gd name="T67" fmla="*/ 581 h 1038"/>
                <a:gd name="T68" fmla="*/ 581 w 1038"/>
                <a:gd name="T69" fmla="*/ 1010 h 1038"/>
                <a:gd name="T70" fmla="*/ 565 w 1038"/>
                <a:gd name="T71" fmla="*/ 1020 h 1038"/>
                <a:gd name="T72" fmla="*/ 548 w 1038"/>
                <a:gd name="T73" fmla="*/ 1032 h 1038"/>
                <a:gd name="T74" fmla="*/ 516 w 1038"/>
                <a:gd name="T75" fmla="*/ 1037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8" h="1038">
                  <a:moveTo>
                    <a:pt x="207" y="516"/>
                  </a:moveTo>
                  <a:lnTo>
                    <a:pt x="516" y="825"/>
                  </a:lnTo>
                  <a:lnTo>
                    <a:pt x="825" y="516"/>
                  </a:lnTo>
                  <a:lnTo>
                    <a:pt x="516" y="206"/>
                  </a:lnTo>
                  <a:lnTo>
                    <a:pt x="207" y="516"/>
                  </a:lnTo>
                  <a:close/>
                  <a:moveTo>
                    <a:pt x="516" y="1037"/>
                  </a:moveTo>
                  <a:lnTo>
                    <a:pt x="484" y="1032"/>
                  </a:lnTo>
                  <a:lnTo>
                    <a:pt x="473" y="1020"/>
                  </a:lnTo>
                  <a:lnTo>
                    <a:pt x="456" y="1010"/>
                  </a:lnTo>
                  <a:lnTo>
                    <a:pt x="22" y="581"/>
                  </a:lnTo>
                  <a:lnTo>
                    <a:pt x="11" y="564"/>
                  </a:lnTo>
                  <a:lnTo>
                    <a:pt x="6" y="554"/>
                  </a:lnTo>
                  <a:lnTo>
                    <a:pt x="0" y="537"/>
                  </a:lnTo>
                  <a:lnTo>
                    <a:pt x="0" y="516"/>
                  </a:lnTo>
                  <a:lnTo>
                    <a:pt x="0" y="499"/>
                  </a:lnTo>
                  <a:lnTo>
                    <a:pt x="6" y="483"/>
                  </a:lnTo>
                  <a:lnTo>
                    <a:pt x="11" y="467"/>
                  </a:lnTo>
                  <a:lnTo>
                    <a:pt x="22" y="456"/>
                  </a:lnTo>
                  <a:lnTo>
                    <a:pt x="456" y="21"/>
                  </a:lnTo>
                  <a:lnTo>
                    <a:pt x="473" y="10"/>
                  </a:lnTo>
                  <a:lnTo>
                    <a:pt x="484" y="5"/>
                  </a:lnTo>
                  <a:lnTo>
                    <a:pt x="500" y="0"/>
                  </a:lnTo>
                  <a:lnTo>
                    <a:pt x="516" y="0"/>
                  </a:lnTo>
                  <a:lnTo>
                    <a:pt x="538" y="0"/>
                  </a:lnTo>
                  <a:lnTo>
                    <a:pt x="554" y="5"/>
                  </a:lnTo>
                  <a:lnTo>
                    <a:pt x="565" y="10"/>
                  </a:lnTo>
                  <a:lnTo>
                    <a:pt x="581" y="21"/>
                  </a:lnTo>
                  <a:lnTo>
                    <a:pt x="1010" y="456"/>
                  </a:lnTo>
                  <a:lnTo>
                    <a:pt x="1021" y="472"/>
                  </a:lnTo>
                  <a:lnTo>
                    <a:pt x="1032" y="483"/>
                  </a:lnTo>
                  <a:lnTo>
                    <a:pt x="1037" y="516"/>
                  </a:lnTo>
                  <a:lnTo>
                    <a:pt x="1032" y="548"/>
                  </a:lnTo>
                  <a:lnTo>
                    <a:pt x="1021" y="564"/>
                  </a:lnTo>
                  <a:lnTo>
                    <a:pt x="1010" y="581"/>
                  </a:lnTo>
                  <a:lnTo>
                    <a:pt x="581" y="1010"/>
                  </a:lnTo>
                  <a:lnTo>
                    <a:pt x="565" y="1020"/>
                  </a:lnTo>
                  <a:lnTo>
                    <a:pt x="548" y="1032"/>
                  </a:lnTo>
                  <a:lnTo>
                    <a:pt x="516" y="103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1" name="Freeform 207"/>
            <p:cNvSpPr>
              <a:spLocks noChangeArrowheads="1"/>
            </p:cNvSpPr>
            <p:nvPr/>
          </p:nvSpPr>
          <p:spPr bwMode="auto">
            <a:xfrm>
              <a:off x="11310938" y="5470525"/>
              <a:ext cx="374650" cy="371475"/>
            </a:xfrm>
            <a:custGeom>
              <a:avLst/>
              <a:gdLst>
                <a:gd name="T0" fmla="*/ 521 w 1043"/>
                <a:gd name="T1" fmla="*/ 1037 h 1038"/>
                <a:gd name="T2" fmla="*/ 488 w 1043"/>
                <a:gd name="T3" fmla="*/ 1032 h 1038"/>
                <a:gd name="T4" fmla="*/ 472 w 1043"/>
                <a:gd name="T5" fmla="*/ 1021 h 1038"/>
                <a:gd name="T6" fmla="*/ 461 w 1043"/>
                <a:gd name="T7" fmla="*/ 1010 h 1038"/>
                <a:gd name="T8" fmla="*/ 27 w 1043"/>
                <a:gd name="T9" fmla="*/ 581 h 1038"/>
                <a:gd name="T10" fmla="*/ 16 w 1043"/>
                <a:gd name="T11" fmla="*/ 565 h 1038"/>
                <a:gd name="T12" fmla="*/ 5 w 1043"/>
                <a:gd name="T13" fmla="*/ 554 h 1038"/>
                <a:gd name="T14" fmla="*/ 0 w 1043"/>
                <a:gd name="T15" fmla="*/ 537 h 1038"/>
                <a:gd name="T16" fmla="*/ 0 w 1043"/>
                <a:gd name="T17" fmla="*/ 516 h 1038"/>
                <a:gd name="T18" fmla="*/ 0 w 1043"/>
                <a:gd name="T19" fmla="*/ 500 h 1038"/>
                <a:gd name="T20" fmla="*/ 5 w 1043"/>
                <a:gd name="T21" fmla="*/ 483 h 1038"/>
                <a:gd name="T22" fmla="*/ 16 w 1043"/>
                <a:gd name="T23" fmla="*/ 473 h 1038"/>
                <a:gd name="T24" fmla="*/ 27 w 1043"/>
                <a:gd name="T25" fmla="*/ 456 h 1038"/>
                <a:gd name="T26" fmla="*/ 461 w 1043"/>
                <a:gd name="T27" fmla="*/ 21 h 1038"/>
                <a:gd name="T28" fmla="*/ 472 w 1043"/>
                <a:gd name="T29" fmla="*/ 11 h 1038"/>
                <a:gd name="T30" fmla="*/ 488 w 1043"/>
                <a:gd name="T31" fmla="*/ 5 h 1038"/>
                <a:gd name="T32" fmla="*/ 504 w 1043"/>
                <a:gd name="T33" fmla="*/ 0 h 1038"/>
                <a:gd name="T34" fmla="*/ 521 w 1043"/>
                <a:gd name="T35" fmla="*/ 0 h 1038"/>
                <a:gd name="T36" fmla="*/ 537 w 1043"/>
                <a:gd name="T37" fmla="*/ 0 h 1038"/>
                <a:gd name="T38" fmla="*/ 553 w 1043"/>
                <a:gd name="T39" fmla="*/ 5 h 1038"/>
                <a:gd name="T40" fmla="*/ 570 w 1043"/>
                <a:gd name="T41" fmla="*/ 11 h 1038"/>
                <a:gd name="T42" fmla="*/ 581 w 1043"/>
                <a:gd name="T43" fmla="*/ 21 h 1038"/>
                <a:gd name="T44" fmla="*/ 1014 w 1043"/>
                <a:gd name="T45" fmla="*/ 456 h 1038"/>
                <a:gd name="T46" fmla="*/ 1026 w 1043"/>
                <a:gd name="T47" fmla="*/ 473 h 1038"/>
                <a:gd name="T48" fmla="*/ 1031 w 1043"/>
                <a:gd name="T49" fmla="*/ 483 h 1038"/>
                <a:gd name="T50" fmla="*/ 1037 w 1043"/>
                <a:gd name="T51" fmla="*/ 500 h 1038"/>
                <a:gd name="T52" fmla="*/ 1042 w 1043"/>
                <a:gd name="T53" fmla="*/ 516 h 1038"/>
                <a:gd name="T54" fmla="*/ 1037 w 1043"/>
                <a:gd name="T55" fmla="*/ 537 h 1038"/>
                <a:gd name="T56" fmla="*/ 1031 w 1043"/>
                <a:gd name="T57" fmla="*/ 554 h 1038"/>
                <a:gd name="T58" fmla="*/ 1026 w 1043"/>
                <a:gd name="T59" fmla="*/ 565 h 1038"/>
                <a:gd name="T60" fmla="*/ 1014 w 1043"/>
                <a:gd name="T61" fmla="*/ 581 h 1038"/>
                <a:gd name="T62" fmla="*/ 581 w 1043"/>
                <a:gd name="T63" fmla="*/ 1010 h 1038"/>
                <a:gd name="T64" fmla="*/ 570 w 1043"/>
                <a:gd name="T65" fmla="*/ 1021 h 1038"/>
                <a:gd name="T66" fmla="*/ 553 w 1043"/>
                <a:gd name="T67" fmla="*/ 1032 h 1038"/>
                <a:gd name="T68" fmla="*/ 521 w 1043"/>
                <a:gd name="T69" fmla="*/ 1037 h 1038"/>
                <a:gd name="T70" fmla="*/ 211 w 1043"/>
                <a:gd name="T71" fmla="*/ 516 h 1038"/>
                <a:gd name="T72" fmla="*/ 521 w 1043"/>
                <a:gd name="T73" fmla="*/ 826 h 1038"/>
                <a:gd name="T74" fmla="*/ 830 w 1043"/>
                <a:gd name="T75" fmla="*/ 516 h 1038"/>
                <a:gd name="T76" fmla="*/ 521 w 1043"/>
                <a:gd name="T77" fmla="*/ 206 h 1038"/>
                <a:gd name="T78" fmla="*/ 211 w 1043"/>
                <a:gd name="T79" fmla="*/ 516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3" h="1038">
                  <a:moveTo>
                    <a:pt x="521" y="1037"/>
                  </a:moveTo>
                  <a:lnTo>
                    <a:pt x="488" y="1032"/>
                  </a:lnTo>
                  <a:lnTo>
                    <a:pt x="472" y="1021"/>
                  </a:lnTo>
                  <a:lnTo>
                    <a:pt x="461" y="1010"/>
                  </a:lnTo>
                  <a:lnTo>
                    <a:pt x="27" y="581"/>
                  </a:lnTo>
                  <a:lnTo>
                    <a:pt x="16" y="565"/>
                  </a:lnTo>
                  <a:lnTo>
                    <a:pt x="5" y="554"/>
                  </a:lnTo>
                  <a:lnTo>
                    <a:pt x="0" y="537"/>
                  </a:lnTo>
                  <a:lnTo>
                    <a:pt x="0" y="516"/>
                  </a:lnTo>
                  <a:lnTo>
                    <a:pt x="0" y="500"/>
                  </a:lnTo>
                  <a:lnTo>
                    <a:pt x="5" y="483"/>
                  </a:lnTo>
                  <a:lnTo>
                    <a:pt x="16" y="473"/>
                  </a:lnTo>
                  <a:lnTo>
                    <a:pt x="27" y="456"/>
                  </a:lnTo>
                  <a:lnTo>
                    <a:pt x="461" y="21"/>
                  </a:lnTo>
                  <a:lnTo>
                    <a:pt x="472" y="11"/>
                  </a:lnTo>
                  <a:lnTo>
                    <a:pt x="488" y="5"/>
                  </a:lnTo>
                  <a:lnTo>
                    <a:pt x="504" y="0"/>
                  </a:lnTo>
                  <a:lnTo>
                    <a:pt x="521" y="0"/>
                  </a:lnTo>
                  <a:lnTo>
                    <a:pt x="537" y="0"/>
                  </a:lnTo>
                  <a:lnTo>
                    <a:pt x="553" y="5"/>
                  </a:lnTo>
                  <a:lnTo>
                    <a:pt x="570" y="11"/>
                  </a:lnTo>
                  <a:lnTo>
                    <a:pt x="581" y="21"/>
                  </a:lnTo>
                  <a:lnTo>
                    <a:pt x="1014" y="456"/>
                  </a:lnTo>
                  <a:lnTo>
                    <a:pt x="1026" y="473"/>
                  </a:lnTo>
                  <a:lnTo>
                    <a:pt x="1031" y="483"/>
                  </a:lnTo>
                  <a:lnTo>
                    <a:pt x="1037" y="500"/>
                  </a:lnTo>
                  <a:lnTo>
                    <a:pt x="1042" y="516"/>
                  </a:lnTo>
                  <a:lnTo>
                    <a:pt x="1037" y="537"/>
                  </a:lnTo>
                  <a:lnTo>
                    <a:pt x="1031" y="554"/>
                  </a:lnTo>
                  <a:lnTo>
                    <a:pt x="1026" y="565"/>
                  </a:lnTo>
                  <a:lnTo>
                    <a:pt x="1014" y="581"/>
                  </a:lnTo>
                  <a:lnTo>
                    <a:pt x="581" y="1010"/>
                  </a:lnTo>
                  <a:lnTo>
                    <a:pt x="570" y="1021"/>
                  </a:lnTo>
                  <a:lnTo>
                    <a:pt x="553" y="1032"/>
                  </a:lnTo>
                  <a:lnTo>
                    <a:pt x="521" y="1037"/>
                  </a:lnTo>
                  <a:close/>
                  <a:moveTo>
                    <a:pt x="211" y="516"/>
                  </a:moveTo>
                  <a:lnTo>
                    <a:pt x="521" y="826"/>
                  </a:lnTo>
                  <a:lnTo>
                    <a:pt x="830" y="516"/>
                  </a:lnTo>
                  <a:lnTo>
                    <a:pt x="521" y="206"/>
                  </a:lnTo>
                  <a:lnTo>
                    <a:pt x="211" y="51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2" name="Freeform 208"/>
            <p:cNvSpPr>
              <a:spLocks noChangeArrowheads="1"/>
            </p:cNvSpPr>
            <p:nvPr/>
          </p:nvSpPr>
          <p:spPr bwMode="auto">
            <a:xfrm>
              <a:off x="10533063" y="3957638"/>
              <a:ext cx="61913" cy="303212"/>
            </a:xfrm>
            <a:custGeom>
              <a:avLst/>
              <a:gdLst>
                <a:gd name="T0" fmla="*/ 174 w 175"/>
                <a:gd name="T1" fmla="*/ 847 h 848"/>
                <a:gd name="T2" fmla="*/ 174 w 175"/>
                <a:gd name="T3" fmla="*/ 0 h 848"/>
                <a:gd name="T4" fmla="*/ 0 w 175"/>
                <a:gd name="T5" fmla="*/ 0 h 848"/>
                <a:gd name="T6" fmla="*/ 0 w 175"/>
                <a:gd name="T7" fmla="*/ 641 h 848"/>
                <a:gd name="T8" fmla="*/ 146 w 175"/>
                <a:gd name="T9" fmla="*/ 787 h 848"/>
                <a:gd name="T10" fmla="*/ 146 w 175"/>
                <a:gd name="T11" fmla="*/ 787 h 848"/>
                <a:gd name="T12" fmla="*/ 162 w 175"/>
                <a:gd name="T13" fmla="*/ 814 h 848"/>
                <a:gd name="T14" fmla="*/ 174 w 175"/>
                <a:gd name="T15" fmla="*/ 847 h 8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 h="848">
                  <a:moveTo>
                    <a:pt x="174" y="847"/>
                  </a:moveTo>
                  <a:lnTo>
                    <a:pt x="174" y="0"/>
                  </a:lnTo>
                  <a:lnTo>
                    <a:pt x="0" y="0"/>
                  </a:lnTo>
                  <a:lnTo>
                    <a:pt x="0" y="641"/>
                  </a:lnTo>
                  <a:lnTo>
                    <a:pt x="146" y="787"/>
                  </a:lnTo>
                  <a:lnTo>
                    <a:pt x="146" y="787"/>
                  </a:lnTo>
                  <a:lnTo>
                    <a:pt x="162" y="814"/>
                  </a:lnTo>
                  <a:lnTo>
                    <a:pt x="174" y="84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3" name="Freeform 209"/>
            <p:cNvSpPr>
              <a:spLocks noChangeArrowheads="1"/>
            </p:cNvSpPr>
            <p:nvPr/>
          </p:nvSpPr>
          <p:spPr bwMode="auto">
            <a:xfrm>
              <a:off x="10220325" y="4076700"/>
              <a:ext cx="311150" cy="371475"/>
            </a:xfrm>
            <a:custGeom>
              <a:avLst/>
              <a:gdLst>
                <a:gd name="T0" fmla="*/ 581 w 870"/>
                <a:gd name="T1" fmla="*/ 22 h 1038"/>
                <a:gd name="T2" fmla="*/ 571 w 870"/>
                <a:gd name="T3" fmla="*/ 10 h 1038"/>
                <a:gd name="T4" fmla="*/ 554 w 870"/>
                <a:gd name="T5" fmla="*/ 5 h 1038"/>
                <a:gd name="T6" fmla="*/ 538 w 870"/>
                <a:gd name="T7" fmla="*/ 0 h 1038"/>
                <a:gd name="T8" fmla="*/ 521 w 870"/>
                <a:gd name="T9" fmla="*/ 0 h 1038"/>
                <a:gd name="T10" fmla="*/ 505 w 870"/>
                <a:gd name="T11" fmla="*/ 0 h 1038"/>
                <a:gd name="T12" fmla="*/ 489 w 870"/>
                <a:gd name="T13" fmla="*/ 5 h 1038"/>
                <a:gd name="T14" fmla="*/ 473 w 870"/>
                <a:gd name="T15" fmla="*/ 10 h 1038"/>
                <a:gd name="T16" fmla="*/ 462 w 870"/>
                <a:gd name="T17" fmla="*/ 22 h 1038"/>
                <a:gd name="T18" fmla="*/ 27 w 870"/>
                <a:gd name="T19" fmla="*/ 456 h 1038"/>
                <a:gd name="T20" fmla="*/ 17 w 870"/>
                <a:gd name="T21" fmla="*/ 467 h 1038"/>
                <a:gd name="T22" fmla="*/ 11 w 870"/>
                <a:gd name="T23" fmla="*/ 483 h 1038"/>
                <a:gd name="T24" fmla="*/ 6 w 870"/>
                <a:gd name="T25" fmla="*/ 499 h 1038"/>
                <a:gd name="T26" fmla="*/ 0 w 870"/>
                <a:gd name="T27" fmla="*/ 516 h 1038"/>
                <a:gd name="T28" fmla="*/ 6 w 870"/>
                <a:gd name="T29" fmla="*/ 538 h 1038"/>
                <a:gd name="T30" fmla="*/ 11 w 870"/>
                <a:gd name="T31" fmla="*/ 554 h 1038"/>
                <a:gd name="T32" fmla="*/ 17 w 870"/>
                <a:gd name="T33" fmla="*/ 565 h 1038"/>
                <a:gd name="T34" fmla="*/ 27 w 870"/>
                <a:gd name="T35" fmla="*/ 581 h 1038"/>
                <a:gd name="T36" fmla="*/ 462 w 870"/>
                <a:gd name="T37" fmla="*/ 1010 h 1038"/>
                <a:gd name="T38" fmla="*/ 473 w 870"/>
                <a:gd name="T39" fmla="*/ 1021 h 1038"/>
                <a:gd name="T40" fmla="*/ 489 w 870"/>
                <a:gd name="T41" fmla="*/ 1032 h 1038"/>
                <a:gd name="T42" fmla="*/ 521 w 870"/>
                <a:gd name="T43" fmla="*/ 1037 h 1038"/>
                <a:gd name="T44" fmla="*/ 554 w 870"/>
                <a:gd name="T45" fmla="*/ 1032 h 1038"/>
                <a:gd name="T46" fmla="*/ 571 w 870"/>
                <a:gd name="T47" fmla="*/ 1021 h 1038"/>
                <a:gd name="T48" fmla="*/ 581 w 870"/>
                <a:gd name="T49" fmla="*/ 1010 h 1038"/>
                <a:gd name="T50" fmla="*/ 869 w 870"/>
                <a:gd name="T51" fmla="*/ 728 h 1038"/>
                <a:gd name="T52" fmla="*/ 869 w 870"/>
                <a:gd name="T53" fmla="*/ 310 h 1038"/>
                <a:gd name="T54" fmla="*/ 581 w 870"/>
                <a:gd name="T55" fmla="*/ 22 h 1038"/>
                <a:gd name="T56" fmla="*/ 521 w 870"/>
                <a:gd name="T57" fmla="*/ 826 h 1038"/>
                <a:gd name="T58" fmla="*/ 212 w 870"/>
                <a:gd name="T59" fmla="*/ 516 h 1038"/>
                <a:gd name="T60" fmla="*/ 521 w 870"/>
                <a:gd name="T61" fmla="*/ 206 h 1038"/>
                <a:gd name="T62" fmla="*/ 831 w 870"/>
                <a:gd name="T63" fmla="*/ 516 h 1038"/>
                <a:gd name="T64" fmla="*/ 521 w 870"/>
                <a:gd name="T65" fmla="*/ 826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0" h="1038">
                  <a:moveTo>
                    <a:pt x="581" y="22"/>
                  </a:moveTo>
                  <a:lnTo>
                    <a:pt x="571" y="10"/>
                  </a:lnTo>
                  <a:lnTo>
                    <a:pt x="554" y="5"/>
                  </a:lnTo>
                  <a:lnTo>
                    <a:pt x="538" y="0"/>
                  </a:lnTo>
                  <a:lnTo>
                    <a:pt x="521" y="0"/>
                  </a:lnTo>
                  <a:lnTo>
                    <a:pt x="505" y="0"/>
                  </a:lnTo>
                  <a:lnTo>
                    <a:pt x="489" y="5"/>
                  </a:lnTo>
                  <a:lnTo>
                    <a:pt x="473" y="10"/>
                  </a:lnTo>
                  <a:lnTo>
                    <a:pt x="462" y="22"/>
                  </a:lnTo>
                  <a:lnTo>
                    <a:pt x="27" y="456"/>
                  </a:lnTo>
                  <a:lnTo>
                    <a:pt x="17" y="467"/>
                  </a:lnTo>
                  <a:lnTo>
                    <a:pt x="11" y="483"/>
                  </a:lnTo>
                  <a:lnTo>
                    <a:pt x="6" y="499"/>
                  </a:lnTo>
                  <a:lnTo>
                    <a:pt x="0" y="516"/>
                  </a:lnTo>
                  <a:lnTo>
                    <a:pt x="6" y="538"/>
                  </a:lnTo>
                  <a:lnTo>
                    <a:pt x="11" y="554"/>
                  </a:lnTo>
                  <a:lnTo>
                    <a:pt x="17" y="565"/>
                  </a:lnTo>
                  <a:lnTo>
                    <a:pt x="27" y="581"/>
                  </a:lnTo>
                  <a:lnTo>
                    <a:pt x="462" y="1010"/>
                  </a:lnTo>
                  <a:lnTo>
                    <a:pt x="473" y="1021"/>
                  </a:lnTo>
                  <a:lnTo>
                    <a:pt x="489" y="1032"/>
                  </a:lnTo>
                  <a:lnTo>
                    <a:pt x="521" y="1037"/>
                  </a:lnTo>
                  <a:lnTo>
                    <a:pt x="554" y="1032"/>
                  </a:lnTo>
                  <a:lnTo>
                    <a:pt x="571" y="1021"/>
                  </a:lnTo>
                  <a:lnTo>
                    <a:pt x="581" y="1010"/>
                  </a:lnTo>
                  <a:lnTo>
                    <a:pt x="869" y="728"/>
                  </a:lnTo>
                  <a:lnTo>
                    <a:pt x="869" y="310"/>
                  </a:lnTo>
                  <a:lnTo>
                    <a:pt x="581" y="22"/>
                  </a:lnTo>
                  <a:close/>
                  <a:moveTo>
                    <a:pt x="521" y="826"/>
                  </a:moveTo>
                  <a:lnTo>
                    <a:pt x="212" y="516"/>
                  </a:lnTo>
                  <a:lnTo>
                    <a:pt x="521" y="206"/>
                  </a:lnTo>
                  <a:lnTo>
                    <a:pt x="831" y="516"/>
                  </a:lnTo>
                  <a:lnTo>
                    <a:pt x="521" y="8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4" name="Freeform 210"/>
            <p:cNvSpPr>
              <a:spLocks noChangeArrowheads="1"/>
            </p:cNvSpPr>
            <p:nvPr/>
          </p:nvSpPr>
          <p:spPr bwMode="auto">
            <a:xfrm>
              <a:off x="10594975" y="4262438"/>
              <a:ext cx="0" cy="0"/>
            </a:xfrm>
            <a:custGeom>
              <a:avLst/>
              <a:gdLst>
                <a:gd name="T0" fmla="*/ 0 w 1"/>
                <a:gd name="T1" fmla="*/ 0 h 6"/>
                <a:gd name="T2" fmla="*/ 0 w 1"/>
                <a:gd name="T3" fmla="*/ 0 h 6"/>
                <a:gd name="T4" fmla="*/ 0 w 1"/>
                <a:gd name="T5" fmla="*/ 0 h 6"/>
                <a:gd name="T6" fmla="*/ 0 w 1"/>
                <a:gd name="T7" fmla="*/ 5 h 6"/>
                <a:gd name="T8" fmla="*/ 0 w 1"/>
                <a:gd name="T9" fmla="*/ 5 h 6"/>
                <a:gd name="T10" fmla="*/ 0 w 1"/>
                <a:gd name="T11" fmla="*/ 0 h 6"/>
              </a:gdLst>
              <a:ahLst/>
              <a:cxnLst>
                <a:cxn ang="0">
                  <a:pos x="T0" y="T1"/>
                </a:cxn>
                <a:cxn ang="0">
                  <a:pos x="T2" y="T3"/>
                </a:cxn>
                <a:cxn ang="0">
                  <a:pos x="T4" y="T5"/>
                </a:cxn>
                <a:cxn ang="0">
                  <a:pos x="T6" y="T7"/>
                </a:cxn>
                <a:cxn ang="0">
                  <a:pos x="T8" y="T9"/>
                </a:cxn>
                <a:cxn ang="0">
                  <a:pos x="T10" y="T11"/>
                </a:cxn>
              </a:cxnLst>
              <a:rect l="0" t="0" r="r" b="b"/>
              <a:pathLst>
                <a:path w="1" h="6">
                  <a:moveTo>
                    <a:pt x="0" y="0"/>
                  </a:moveTo>
                  <a:lnTo>
                    <a:pt x="0" y="0"/>
                  </a:lnTo>
                  <a:lnTo>
                    <a:pt x="0" y="0"/>
                  </a:lnTo>
                  <a:lnTo>
                    <a:pt x="0" y="5"/>
                  </a:lnTo>
                  <a:lnTo>
                    <a:pt x="0" y="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5" name="Freeform 211"/>
            <p:cNvSpPr>
              <a:spLocks noChangeArrowheads="1"/>
            </p:cNvSpPr>
            <p:nvPr/>
          </p:nvSpPr>
          <p:spPr bwMode="auto">
            <a:xfrm>
              <a:off x="10533063" y="4187825"/>
              <a:ext cx="61913" cy="149225"/>
            </a:xfrm>
            <a:custGeom>
              <a:avLst/>
              <a:gdLst>
                <a:gd name="T0" fmla="*/ 174 w 175"/>
                <a:gd name="T1" fmla="*/ 211 h 419"/>
                <a:gd name="T2" fmla="*/ 174 w 175"/>
                <a:gd name="T3" fmla="*/ 206 h 419"/>
                <a:gd name="T4" fmla="*/ 174 w 175"/>
                <a:gd name="T5" fmla="*/ 206 h 419"/>
                <a:gd name="T6" fmla="*/ 162 w 175"/>
                <a:gd name="T7" fmla="*/ 173 h 419"/>
                <a:gd name="T8" fmla="*/ 146 w 175"/>
                <a:gd name="T9" fmla="*/ 146 h 419"/>
                <a:gd name="T10" fmla="*/ 0 w 175"/>
                <a:gd name="T11" fmla="*/ 0 h 419"/>
                <a:gd name="T12" fmla="*/ 0 w 175"/>
                <a:gd name="T13" fmla="*/ 418 h 419"/>
                <a:gd name="T14" fmla="*/ 146 w 175"/>
                <a:gd name="T15" fmla="*/ 271 h 419"/>
                <a:gd name="T16" fmla="*/ 146 w 175"/>
                <a:gd name="T17" fmla="*/ 271 h 419"/>
                <a:gd name="T18" fmla="*/ 162 w 175"/>
                <a:gd name="T19" fmla="*/ 244 h 419"/>
                <a:gd name="T20" fmla="*/ 174 w 175"/>
                <a:gd name="T21" fmla="*/ 211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9">
                  <a:moveTo>
                    <a:pt x="174" y="211"/>
                  </a:moveTo>
                  <a:lnTo>
                    <a:pt x="174" y="206"/>
                  </a:lnTo>
                  <a:lnTo>
                    <a:pt x="174" y="206"/>
                  </a:lnTo>
                  <a:lnTo>
                    <a:pt x="162" y="173"/>
                  </a:lnTo>
                  <a:lnTo>
                    <a:pt x="146" y="146"/>
                  </a:lnTo>
                  <a:lnTo>
                    <a:pt x="0" y="0"/>
                  </a:lnTo>
                  <a:lnTo>
                    <a:pt x="0" y="418"/>
                  </a:lnTo>
                  <a:lnTo>
                    <a:pt x="146" y="271"/>
                  </a:lnTo>
                  <a:lnTo>
                    <a:pt x="146" y="271"/>
                  </a:lnTo>
                  <a:lnTo>
                    <a:pt x="162" y="244"/>
                  </a:lnTo>
                  <a:lnTo>
                    <a:pt x="174" y="21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6" name="Freeform 212"/>
            <p:cNvSpPr>
              <a:spLocks noChangeArrowheads="1"/>
            </p:cNvSpPr>
            <p:nvPr/>
          </p:nvSpPr>
          <p:spPr bwMode="auto">
            <a:xfrm>
              <a:off x="10844213" y="3833813"/>
              <a:ext cx="374650" cy="374650"/>
            </a:xfrm>
            <a:custGeom>
              <a:avLst/>
              <a:gdLst>
                <a:gd name="T0" fmla="*/ 521 w 1043"/>
                <a:gd name="T1" fmla="*/ 1043 h 1044"/>
                <a:gd name="T2" fmla="*/ 488 w 1043"/>
                <a:gd name="T3" fmla="*/ 1032 h 1044"/>
                <a:gd name="T4" fmla="*/ 472 w 1043"/>
                <a:gd name="T5" fmla="*/ 1027 h 1044"/>
                <a:gd name="T6" fmla="*/ 456 w 1043"/>
                <a:gd name="T7" fmla="*/ 1016 h 1044"/>
                <a:gd name="T8" fmla="*/ 27 w 1043"/>
                <a:gd name="T9" fmla="*/ 582 h 1044"/>
                <a:gd name="T10" fmla="*/ 16 w 1043"/>
                <a:gd name="T11" fmla="*/ 571 h 1044"/>
                <a:gd name="T12" fmla="*/ 5 w 1043"/>
                <a:gd name="T13" fmla="*/ 555 h 1044"/>
                <a:gd name="T14" fmla="*/ 0 w 1043"/>
                <a:gd name="T15" fmla="*/ 538 h 1044"/>
                <a:gd name="T16" fmla="*/ 0 w 1043"/>
                <a:gd name="T17" fmla="*/ 522 h 1044"/>
                <a:gd name="T18" fmla="*/ 0 w 1043"/>
                <a:gd name="T19" fmla="*/ 505 h 1044"/>
                <a:gd name="T20" fmla="*/ 5 w 1043"/>
                <a:gd name="T21" fmla="*/ 489 h 1044"/>
                <a:gd name="T22" fmla="*/ 16 w 1043"/>
                <a:gd name="T23" fmla="*/ 473 h 1044"/>
                <a:gd name="T24" fmla="*/ 27 w 1043"/>
                <a:gd name="T25" fmla="*/ 457 h 1044"/>
                <a:gd name="T26" fmla="*/ 456 w 1043"/>
                <a:gd name="T27" fmla="*/ 27 h 1044"/>
                <a:gd name="T28" fmla="*/ 472 w 1043"/>
                <a:gd name="T29" fmla="*/ 16 h 1044"/>
                <a:gd name="T30" fmla="*/ 488 w 1043"/>
                <a:gd name="T31" fmla="*/ 6 h 1044"/>
                <a:gd name="T32" fmla="*/ 505 w 1043"/>
                <a:gd name="T33" fmla="*/ 0 h 1044"/>
                <a:gd name="T34" fmla="*/ 521 w 1043"/>
                <a:gd name="T35" fmla="*/ 0 h 1044"/>
                <a:gd name="T36" fmla="*/ 538 w 1043"/>
                <a:gd name="T37" fmla="*/ 0 h 1044"/>
                <a:gd name="T38" fmla="*/ 554 w 1043"/>
                <a:gd name="T39" fmla="*/ 6 h 1044"/>
                <a:gd name="T40" fmla="*/ 570 w 1043"/>
                <a:gd name="T41" fmla="*/ 16 h 1044"/>
                <a:gd name="T42" fmla="*/ 581 w 1043"/>
                <a:gd name="T43" fmla="*/ 27 h 1044"/>
                <a:gd name="T44" fmla="*/ 1015 w 1043"/>
                <a:gd name="T45" fmla="*/ 457 h 1044"/>
                <a:gd name="T46" fmla="*/ 1026 w 1043"/>
                <a:gd name="T47" fmla="*/ 473 h 1044"/>
                <a:gd name="T48" fmla="*/ 1031 w 1043"/>
                <a:gd name="T49" fmla="*/ 489 h 1044"/>
                <a:gd name="T50" fmla="*/ 1037 w 1043"/>
                <a:gd name="T51" fmla="*/ 505 h 1044"/>
                <a:gd name="T52" fmla="*/ 1042 w 1043"/>
                <a:gd name="T53" fmla="*/ 522 h 1044"/>
                <a:gd name="T54" fmla="*/ 1037 w 1043"/>
                <a:gd name="T55" fmla="*/ 538 h 1044"/>
                <a:gd name="T56" fmla="*/ 1031 w 1043"/>
                <a:gd name="T57" fmla="*/ 555 h 1044"/>
                <a:gd name="T58" fmla="*/ 1026 w 1043"/>
                <a:gd name="T59" fmla="*/ 571 h 1044"/>
                <a:gd name="T60" fmla="*/ 1015 w 1043"/>
                <a:gd name="T61" fmla="*/ 582 h 1044"/>
                <a:gd name="T62" fmla="*/ 581 w 1043"/>
                <a:gd name="T63" fmla="*/ 1016 h 1044"/>
                <a:gd name="T64" fmla="*/ 570 w 1043"/>
                <a:gd name="T65" fmla="*/ 1027 h 1044"/>
                <a:gd name="T66" fmla="*/ 554 w 1043"/>
                <a:gd name="T67" fmla="*/ 1032 h 1044"/>
                <a:gd name="T68" fmla="*/ 521 w 1043"/>
                <a:gd name="T69" fmla="*/ 1043 h 1044"/>
                <a:gd name="T70" fmla="*/ 211 w 1043"/>
                <a:gd name="T71" fmla="*/ 522 h 1044"/>
                <a:gd name="T72" fmla="*/ 521 w 1043"/>
                <a:gd name="T73" fmla="*/ 832 h 1044"/>
                <a:gd name="T74" fmla="*/ 831 w 1043"/>
                <a:gd name="T75" fmla="*/ 522 h 1044"/>
                <a:gd name="T76" fmla="*/ 521 w 1043"/>
                <a:gd name="T77" fmla="*/ 212 h 1044"/>
                <a:gd name="T78" fmla="*/ 211 w 1043"/>
                <a:gd name="T79" fmla="*/ 522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3" h="1044">
                  <a:moveTo>
                    <a:pt x="521" y="1043"/>
                  </a:moveTo>
                  <a:lnTo>
                    <a:pt x="488" y="1032"/>
                  </a:lnTo>
                  <a:lnTo>
                    <a:pt x="472" y="1027"/>
                  </a:lnTo>
                  <a:lnTo>
                    <a:pt x="456" y="1016"/>
                  </a:lnTo>
                  <a:lnTo>
                    <a:pt x="27" y="582"/>
                  </a:lnTo>
                  <a:lnTo>
                    <a:pt x="16" y="571"/>
                  </a:lnTo>
                  <a:lnTo>
                    <a:pt x="5" y="555"/>
                  </a:lnTo>
                  <a:lnTo>
                    <a:pt x="0" y="538"/>
                  </a:lnTo>
                  <a:lnTo>
                    <a:pt x="0" y="522"/>
                  </a:lnTo>
                  <a:lnTo>
                    <a:pt x="0" y="505"/>
                  </a:lnTo>
                  <a:lnTo>
                    <a:pt x="5" y="489"/>
                  </a:lnTo>
                  <a:lnTo>
                    <a:pt x="16" y="473"/>
                  </a:lnTo>
                  <a:lnTo>
                    <a:pt x="27" y="457"/>
                  </a:lnTo>
                  <a:lnTo>
                    <a:pt x="456" y="27"/>
                  </a:lnTo>
                  <a:lnTo>
                    <a:pt x="472" y="16"/>
                  </a:lnTo>
                  <a:lnTo>
                    <a:pt x="488" y="6"/>
                  </a:lnTo>
                  <a:lnTo>
                    <a:pt x="505" y="0"/>
                  </a:lnTo>
                  <a:lnTo>
                    <a:pt x="521" y="0"/>
                  </a:lnTo>
                  <a:lnTo>
                    <a:pt x="538" y="0"/>
                  </a:lnTo>
                  <a:lnTo>
                    <a:pt x="554" y="6"/>
                  </a:lnTo>
                  <a:lnTo>
                    <a:pt x="570" y="16"/>
                  </a:lnTo>
                  <a:lnTo>
                    <a:pt x="581" y="27"/>
                  </a:lnTo>
                  <a:lnTo>
                    <a:pt x="1015" y="457"/>
                  </a:lnTo>
                  <a:lnTo>
                    <a:pt x="1026" y="473"/>
                  </a:lnTo>
                  <a:lnTo>
                    <a:pt x="1031" y="489"/>
                  </a:lnTo>
                  <a:lnTo>
                    <a:pt x="1037" y="505"/>
                  </a:lnTo>
                  <a:lnTo>
                    <a:pt x="1042" y="522"/>
                  </a:lnTo>
                  <a:lnTo>
                    <a:pt x="1037" y="538"/>
                  </a:lnTo>
                  <a:lnTo>
                    <a:pt x="1031" y="555"/>
                  </a:lnTo>
                  <a:lnTo>
                    <a:pt x="1026" y="571"/>
                  </a:lnTo>
                  <a:lnTo>
                    <a:pt x="1015" y="582"/>
                  </a:lnTo>
                  <a:lnTo>
                    <a:pt x="581" y="1016"/>
                  </a:lnTo>
                  <a:lnTo>
                    <a:pt x="570" y="1027"/>
                  </a:lnTo>
                  <a:lnTo>
                    <a:pt x="554" y="1032"/>
                  </a:lnTo>
                  <a:lnTo>
                    <a:pt x="521" y="1043"/>
                  </a:lnTo>
                  <a:close/>
                  <a:moveTo>
                    <a:pt x="211" y="522"/>
                  </a:moveTo>
                  <a:lnTo>
                    <a:pt x="521" y="832"/>
                  </a:lnTo>
                  <a:lnTo>
                    <a:pt x="831" y="522"/>
                  </a:lnTo>
                  <a:lnTo>
                    <a:pt x="521" y="212"/>
                  </a:lnTo>
                  <a:lnTo>
                    <a:pt x="211" y="5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7" name="Freeform 213"/>
            <p:cNvSpPr>
              <a:spLocks noChangeArrowheads="1"/>
            </p:cNvSpPr>
            <p:nvPr/>
          </p:nvSpPr>
          <p:spPr bwMode="auto">
            <a:xfrm>
              <a:off x="11156950" y="1773238"/>
              <a:ext cx="371475" cy="374650"/>
            </a:xfrm>
            <a:custGeom>
              <a:avLst/>
              <a:gdLst>
                <a:gd name="T0" fmla="*/ 515 w 1038"/>
                <a:gd name="T1" fmla="*/ 1043 h 1044"/>
                <a:gd name="T2" fmla="*/ 483 w 1038"/>
                <a:gd name="T3" fmla="*/ 1037 h 1044"/>
                <a:gd name="T4" fmla="*/ 466 w 1038"/>
                <a:gd name="T5" fmla="*/ 1026 h 1044"/>
                <a:gd name="T6" fmla="*/ 456 w 1038"/>
                <a:gd name="T7" fmla="*/ 1016 h 1044"/>
                <a:gd name="T8" fmla="*/ 21 w 1038"/>
                <a:gd name="T9" fmla="*/ 586 h 1044"/>
                <a:gd name="T10" fmla="*/ 10 w 1038"/>
                <a:gd name="T11" fmla="*/ 570 h 1044"/>
                <a:gd name="T12" fmla="*/ 5 w 1038"/>
                <a:gd name="T13" fmla="*/ 554 h 1044"/>
                <a:gd name="T14" fmla="*/ 0 w 1038"/>
                <a:gd name="T15" fmla="*/ 537 h 1044"/>
                <a:gd name="T16" fmla="*/ 0 w 1038"/>
                <a:gd name="T17" fmla="*/ 521 h 1044"/>
                <a:gd name="T18" fmla="*/ 0 w 1038"/>
                <a:gd name="T19" fmla="*/ 505 h 1044"/>
                <a:gd name="T20" fmla="*/ 5 w 1038"/>
                <a:gd name="T21" fmla="*/ 489 h 1044"/>
                <a:gd name="T22" fmla="*/ 10 w 1038"/>
                <a:gd name="T23" fmla="*/ 472 h 1044"/>
                <a:gd name="T24" fmla="*/ 21 w 1038"/>
                <a:gd name="T25" fmla="*/ 461 h 1044"/>
                <a:gd name="T26" fmla="*/ 456 w 1038"/>
                <a:gd name="T27" fmla="*/ 27 h 1044"/>
                <a:gd name="T28" fmla="*/ 466 w 1038"/>
                <a:gd name="T29" fmla="*/ 16 h 1044"/>
                <a:gd name="T30" fmla="*/ 483 w 1038"/>
                <a:gd name="T31" fmla="*/ 11 h 1044"/>
                <a:gd name="T32" fmla="*/ 499 w 1038"/>
                <a:gd name="T33" fmla="*/ 5 h 1044"/>
                <a:gd name="T34" fmla="*/ 515 w 1038"/>
                <a:gd name="T35" fmla="*/ 0 h 1044"/>
                <a:gd name="T36" fmla="*/ 531 w 1038"/>
                <a:gd name="T37" fmla="*/ 5 h 1044"/>
                <a:gd name="T38" fmla="*/ 548 w 1038"/>
                <a:gd name="T39" fmla="*/ 11 h 1044"/>
                <a:gd name="T40" fmla="*/ 564 w 1038"/>
                <a:gd name="T41" fmla="*/ 16 h 1044"/>
                <a:gd name="T42" fmla="*/ 581 w 1038"/>
                <a:gd name="T43" fmla="*/ 27 h 1044"/>
                <a:gd name="T44" fmla="*/ 1010 w 1038"/>
                <a:gd name="T45" fmla="*/ 461 h 1044"/>
                <a:gd name="T46" fmla="*/ 1020 w 1038"/>
                <a:gd name="T47" fmla="*/ 472 h 1044"/>
                <a:gd name="T48" fmla="*/ 1031 w 1038"/>
                <a:gd name="T49" fmla="*/ 489 h 1044"/>
                <a:gd name="T50" fmla="*/ 1037 w 1038"/>
                <a:gd name="T51" fmla="*/ 521 h 1044"/>
                <a:gd name="T52" fmla="*/ 1031 w 1038"/>
                <a:gd name="T53" fmla="*/ 554 h 1044"/>
                <a:gd name="T54" fmla="*/ 1020 w 1038"/>
                <a:gd name="T55" fmla="*/ 570 h 1044"/>
                <a:gd name="T56" fmla="*/ 1010 w 1038"/>
                <a:gd name="T57" fmla="*/ 586 h 1044"/>
                <a:gd name="T58" fmla="*/ 581 w 1038"/>
                <a:gd name="T59" fmla="*/ 1016 h 1044"/>
                <a:gd name="T60" fmla="*/ 564 w 1038"/>
                <a:gd name="T61" fmla="*/ 1026 h 1044"/>
                <a:gd name="T62" fmla="*/ 548 w 1038"/>
                <a:gd name="T63" fmla="*/ 1037 h 1044"/>
                <a:gd name="T64" fmla="*/ 515 w 1038"/>
                <a:gd name="T65" fmla="*/ 1043 h 1044"/>
                <a:gd name="T66" fmla="*/ 206 w 1038"/>
                <a:gd name="T67" fmla="*/ 521 h 1044"/>
                <a:gd name="T68" fmla="*/ 515 w 1038"/>
                <a:gd name="T69" fmla="*/ 831 h 1044"/>
                <a:gd name="T70" fmla="*/ 825 w 1038"/>
                <a:gd name="T71" fmla="*/ 521 h 1044"/>
                <a:gd name="T72" fmla="*/ 515 w 1038"/>
                <a:gd name="T73" fmla="*/ 211 h 1044"/>
                <a:gd name="T74" fmla="*/ 206 w 1038"/>
                <a:gd name="T75" fmla="*/ 521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8" h="1044">
                  <a:moveTo>
                    <a:pt x="515" y="1043"/>
                  </a:moveTo>
                  <a:lnTo>
                    <a:pt x="483" y="1037"/>
                  </a:lnTo>
                  <a:lnTo>
                    <a:pt x="466" y="1026"/>
                  </a:lnTo>
                  <a:lnTo>
                    <a:pt x="456" y="1016"/>
                  </a:lnTo>
                  <a:lnTo>
                    <a:pt x="21" y="586"/>
                  </a:lnTo>
                  <a:lnTo>
                    <a:pt x="10" y="570"/>
                  </a:lnTo>
                  <a:lnTo>
                    <a:pt x="5" y="554"/>
                  </a:lnTo>
                  <a:lnTo>
                    <a:pt x="0" y="537"/>
                  </a:lnTo>
                  <a:lnTo>
                    <a:pt x="0" y="521"/>
                  </a:lnTo>
                  <a:lnTo>
                    <a:pt x="0" y="505"/>
                  </a:lnTo>
                  <a:lnTo>
                    <a:pt x="5" y="489"/>
                  </a:lnTo>
                  <a:lnTo>
                    <a:pt x="10" y="472"/>
                  </a:lnTo>
                  <a:lnTo>
                    <a:pt x="21" y="461"/>
                  </a:lnTo>
                  <a:lnTo>
                    <a:pt x="456" y="27"/>
                  </a:lnTo>
                  <a:lnTo>
                    <a:pt x="466" y="16"/>
                  </a:lnTo>
                  <a:lnTo>
                    <a:pt x="483" y="11"/>
                  </a:lnTo>
                  <a:lnTo>
                    <a:pt x="499" y="5"/>
                  </a:lnTo>
                  <a:lnTo>
                    <a:pt x="515" y="0"/>
                  </a:lnTo>
                  <a:lnTo>
                    <a:pt x="531" y="5"/>
                  </a:lnTo>
                  <a:lnTo>
                    <a:pt x="548" y="11"/>
                  </a:lnTo>
                  <a:lnTo>
                    <a:pt x="564" y="16"/>
                  </a:lnTo>
                  <a:lnTo>
                    <a:pt x="581" y="27"/>
                  </a:lnTo>
                  <a:lnTo>
                    <a:pt x="1010" y="461"/>
                  </a:lnTo>
                  <a:lnTo>
                    <a:pt x="1020" y="472"/>
                  </a:lnTo>
                  <a:lnTo>
                    <a:pt x="1031" y="489"/>
                  </a:lnTo>
                  <a:lnTo>
                    <a:pt x="1037" y="521"/>
                  </a:lnTo>
                  <a:lnTo>
                    <a:pt x="1031" y="554"/>
                  </a:lnTo>
                  <a:lnTo>
                    <a:pt x="1020" y="570"/>
                  </a:lnTo>
                  <a:lnTo>
                    <a:pt x="1010" y="586"/>
                  </a:lnTo>
                  <a:lnTo>
                    <a:pt x="581" y="1016"/>
                  </a:lnTo>
                  <a:lnTo>
                    <a:pt x="564" y="1026"/>
                  </a:lnTo>
                  <a:lnTo>
                    <a:pt x="548" y="1037"/>
                  </a:lnTo>
                  <a:lnTo>
                    <a:pt x="515" y="1043"/>
                  </a:lnTo>
                  <a:close/>
                  <a:moveTo>
                    <a:pt x="206" y="521"/>
                  </a:moveTo>
                  <a:lnTo>
                    <a:pt x="515" y="831"/>
                  </a:lnTo>
                  <a:lnTo>
                    <a:pt x="825" y="521"/>
                  </a:lnTo>
                  <a:lnTo>
                    <a:pt x="515" y="211"/>
                  </a:lnTo>
                  <a:lnTo>
                    <a:pt x="206" y="52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8" name="Freeform 214"/>
            <p:cNvSpPr>
              <a:spLocks noChangeArrowheads="1"/>
            </p:cNvSpPr>
            <p:nvPr/>
          </p:nvSpPr>
          <p:spPr bwMode="auto">
            <a:xfrm>
              <a:off x="11623675" y="693738"/>
              <a:ext cx="371475" cy="373062"/>
            </a:xfrm>
            <a:custGeom>
              <a:avLst/>
              <a:gdLst>
                <a:gd name="T0" fmla="*/ 516 w 1038"/>
                <a:gd name="T1" fmla="*/ 1038 h 1039"/>
                <a:gd name="T2" fmla="*/ 483 w 1038"/>
                <a:gd name="T3" fmla="*/ 1032 h 1039"/>
                <a:gd name="T4" fmla="*/ 473 w 1038"/>
                <a:gd name="T5" fmla="*/ 1026 h 1039"/>
                <a:gd name="T6" fmla="*/ 456 w 1038"/>
                <a:gd name="T7" fmla="*/ 1016 h 1039"/>
                <a:gd name="T8" fmla="*/ 22 w 1038"/>
                <a:gd name="T9" fmla="*/ 581 h 1039"/>
                <a:gd name="T10" fmla="*/ 11 w 1038"/>
                <a:gd name="T11" fmla="*/ 570 h 1039"/>
                <a:gd name="T12" fmla="*/ 6 w 1038"/>
                <a:gd name="T13" fmla="*/ 554 h 1039"/>
                <a:gd name="T14" fmla="*/ 0 w 1038"/>
                <a:gd name="T15" fmla="*/ 538 h 1039"/>
                <a:gd name="T16" fmla="*/ 0 w 1038"/>
                <a:gd name="T17" fmla="*/ 522 h 1039"/>
                <a:gd name="T18" fmla="*/ 0 w 1038"/>
                <a:gd name="T19" fmla="*/ 505 h 1039"/>
                <a:gd name="T20" fmla="*/ 6 w 1038"/>
                <a:gd name="T21" fmla="*/ 489 h 1039"/>
                <a:gd name="T22" fmla="*/ 11 w 1038"/>
                <a:gd name="T23" fmla="*/ 473 h 1039"/>
                <a:gd name="T24" fmla="*/ 22 w 1038"/>
                <a:gd name="T25" fmla="*/ 456 h 1039"/>
                <a:gd name="T26" fmla="*/ 456 w 1038"/>
                <a:gd name="T27" fmla="*/ 27 h 1039"/>
                <a:gd name="T28" fmla="*/ 467 w 1038"/>
                <a:gd name="T29" fmla="*/ 16 h 1039"/>
                <a:gd name="T30" fmla="*/ 483 w 1038"/>
                <a:gd name="T31" fmla="*/ 6 h 1039"/>
                <a:gd name="T32" fmla="*/ 500 w 1038"/>
                <a:gd name="T33" fmla="*/ 0 h 1039"/>
                <a:gd name="T34" fmla="*/ 516 w 1038"/>
                <a:gd name="T35" fmla="*/ 0 h 1039"/>
                <a:gd name="T36" fmla="*/ 532 w 1038"/>
                <a:gd name="T37" fmla="*/ 0 h 1039"/>
                <a:gd name="T38" fmla="*/ 548 w 1038"/>
                <a:gd name="T39" fmla="*/ 6 h 1039"/>
                <a:gd name="T40" fmla="*/ 565 w 1038"/>
                <a:gd name="T41" fmla="*/ 16 h 1039"/>
                <a:gd name="T42" fmla="*/ 581 w 1038"/>
                <a:gd name="T43" fmla="*/ 27 h 1039"/>
                <a:gd name="T44" fmla="*/ 1010 w 1038"/>
                <a:gd name="T45" fmla="*/ 456 h 1039"/>
                <a:gd name="T46" fmla="*/ 1021 w 1038"/>
                <a:gd name="T47" fmla="*/ 473 h 1039"/>
                <a:gd name="T48" fmla="*/ 1031 w 1038"/>
                <a:gd name="T49" fmla="*/ 489 h 1039"/>
                <a:gd name="T50" fmla="*/ 1037 w 1038"/>
                <a:gd name="T51" fmla="*/ 505 h 1039"/>
                <a:gd name="T52" fmla="*/ 1037 w 1038"/>
                <a:gd name="T53" fmla="*/ 522 h 1039"/>
                <a:gd name="T54" fmla="*/ 1037 w 1038"/>
                <a:gd name="T55" fmla="*/ 538 h 1039"/>
                <a:gd name="T56" fmla="*/ 1031 w 1038"/>
                <a:gd name="T57" fmla="*/ 554 h 1039"/>
                <a:gd name="T58" fmla="*/ 1021 w 1038"/>
                <a:gd name="T59" fmla="*/ 570 h 1039"/>
                <a:gd name="T60" fmla="*/ 1010 w 1038"/>
                <a:gd name="T61" fmla="*/ 581 h 1039"/>
                <a:gd name="T62" fmla="*/ 581 w 1038"/>
                <a:gd name="T63" fmla="*/ 1016 h 1039"/>
                <a:gd name="T64" fmla="*/ 565 w 1038"/>
                <a:gd name="T65" fmla="*/ 1026 h 1039"/>
                <a:gd name="T66" fmla="*/ 548 w 1038"/>
                <a:gd name="T67" fmla="*/ 1032 h 1039"/>
                <a:gd name="T68" fmla="*/ 516 w 1038"/>
                <a:gd name="T69" fmla="*/ 1038 h 1039"/>
                <a:gd name="T70" fmla="*/ 206 w 1038"/>
                <a:gd name="T71" fmla="*/ 522 h 1039"/>
                <a:gd name="T72" fmla="*/ 516 w 1038"/>
                <a:gd name="T73" fmla="*/ 831 h 1039"/>
                <a:gd name="T74" fmla="*/ 825 w 1038"/>
                <a:gd name="T75" fmla="*/ 522 h 1039"/>
                <a:gd name="T76" fmla="*/ 516 w 1038"/>
                <a:gd name="T77" fmla="*/ 212 h 1039"/>
                <a:gd name="T78" fmla="*/ 206 w 1038"/>
                <a:gd name="T79" fmla="*/ 522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8" h="1039">
                  <a:moveTo>
                    <a:pt x="516" y="1038"/>
                  </a:moveTo>
                  <a:lnTo>
                    <a:pt x="483" y="1032"/>
                  </a:lnTo>
                  <a:lnTo>
                    <a:pt x="473" y="1026"/>
                  </a:lnTo>
                  <a:lnTo>
                    <a:pt x="456" y="1016"/>
                  </a:lnTo>
                  <a:lnTo>
                    <a:pt x="22" y="581"/>
                  </a:lnTo>
                  <a:lnTo>
                    <a:pt x="11" y="570"/>
                  </a:lnTo>
                  <a:lnTo>
                    <a:pt x="6" y="554"/>
                  </a:lnTo>
                  <a:lnTo>
                    <a:pt x="0" y="538"/>
                  </a:lnTo>
                  <a:lnTo>
                    <a:pt x="0" y="522"/>
                  </a:lnTo>
                  <a:lnTo>
                    <a:pt x="0" y="505"/>
                  </a:lnTo>
                  <a:lnTo>
                    <a:pt x="6" y="489"/>
                  </a:lnTo>
                  <a:lnTo>
                    <a:pt x="11" y="473"/>
                  </a:lnTo>
                  <a:lnTo>
                    <a:pt x="22" y="456"/>
                  </a:lnTo>
                  <a:lnTo>
                    <a:pt x="456" y="27"/>
                  </a:lnTo>
                  <a:lnTo>
                    <a:pt x="467" y="16"/>
                  </a:lnTo>
                  <a:lnTo>
                    <a:pt x="483" y="6"/>
                  </a:lnTo>
                  <a:lnTo>
                    <a:pt x="500" y="0"/>
                  </a:lnTo>
                  <a:lnTo>
                    <a:pt x="516" y="0"/>
                  </a:lnTo>
                  <a:lnTo>
                    <a:pt x="532" y="0"/>
                  </a:lnTo>
                  <a:lnTo>
                    <a:pt x="548" y="6"/>
                  </a:lnTo>
                  <a:lnTo>
                    <a:pt x="565" y="16"/>
                  </a:lnTo>
                  <a:lnTo>
                    <a:pt x="581" y="27"/>
                  </a:lnTo>
                  <a:lnTo>
                    <a:pt x="1010" y="456"/>
                  </a:lnTo>
                  <a:lnTo>
                    <a:pt x="1021" y="473"/>
                  </a:lnTo>
                  <a:lnTo>
                    <a:pt x="1031" y="489"/>
                  </a:lnTo>
                  <a:lnTo>
                    <a:pt x="1037" y="505"/>
                  </a:lnTo>
                  <a:lnTo>
                    <a:pt x="1037" y="522"/>
                  </a:lnTo>
                  <a:lnTo>
                    <a:pt x="1037" y="538"/>
                  </a:lnTo>
                  <a:lnTo>
                    <a:pt x="1031" y="554"/>
                  </a:lnTo>
                  <a:lnTo>
                    <a:pt x="1021" y="570"/>
                  </a:lnTo>
                  <a:lnTo>
                    <a:pt x="1010" y="581"/>
                  </a:lnTo>
                  <a:lnTo>
                    <a:pt x="581" y="1016"/>
                  </a:lnTo>
                  <a:lnTo>
                    <a:pt x="565" y="1026"/>
                  </a:lnTo>
                  <a:lnTo>
                    <a:pt x="548" y="1032"/>
                  </a:lnTo>
                  <a:lnTo>
                    <a:pt x="516" y="1038"/>
                  </a:lnTo>
                  <a:close/>
                  <a:moveTo>
                    <a:pt x="206" y="522"/>
                  </a:moveTo>
                  <a:lnTo>
                    <a:pt x="516" y="831"/>
                  </a:lnTo>
                  <a:lnTo>
                    <a:pt x="825" y="522"/>
                  </a:lnTo>
                  <a:lnTo>
                    <a:pt x="516" y="212"/>
                  </a:lnTo>
                  <a:lnTo>
                    <a:pt x="206" y="5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9" name="Freeform 215"/>
            <p:cNvSpPr>
              <a:spLocks noChangeArrowheads="1"/>
            </p:cNvSpPr>
            <p:nvPr/>
          </p:nvSpPr>
          <p:spPr bwMode="auto">
            <a:xfrm>
              <a:off x="10999788" y="4176713"/>
              <a:ext cx="61913" cy="1144587"/>
            </a:xfrm>
            <a:custGeom>
              <a:avLst/>
              <a:gdLst>
                <a:gd name="T0" fmla="*/ 174 w 175"/>
                <a:gd name="T1" fmla="*/ 3183 h 3184"/>
                <a:gd name="T2" fmla="*/ 0 w 175"/>
                <a:gd name="T3" fmla="*/ 3183 h 3184"/>
                <a:gd name="T4" fmla="*/ 0 w 175"/>
                <a:gd name="T5" fmla="*/ 0 h 3184"/>
                <a:gd name="T6" fmla="*/ 174 w 175"/>
                <a:gd name="T7" fmla="*/ 0 h 3184"/>
                <a:gd name="T8" fmla="*/ 174 w 175"/>
                <a:gd name="T9" fmla="*/ 3183 h 3184"/>
              </a:gdLst>
              <a:ahLst/>
              <a:cxnLst>
                <a:cxn ang="0">
                  <a:pos x="T0" y="T1"/>
                </a:cxn>
                <a:cxn ang="0">
                  <a:pos x="T2" y="T3"/>
                </a:cxn>
                <a:cxn ang="0">
                  <a:pos x="T4" y="T5"/>
                </a:cxn>
                <a:cxn ang="0">
                  <a:pos x="T6" y="T7"/>
                </a:cxn>
                <a:cxn ang="0">
                  <a:pos x="T8" y="T9"/>
                </a:cxn>
              </a:cxnLst>
              <a:rect l="0" t="0" r="r" b="b"/>
              <a:pathLst>
                <a:path w="175" h="3184">
                  <a:moveTo>
                    <a:pt x="174" y="3183"/>
                  </a:moveTo>
                  <a:lnTo>
                    <a:pt x="0" y="3183"/>
                  </a:lnTo>
                  <a:lnTo>
                    <a:pt x="0" y="0"/>
                  </a:lnTo>
                  <a:lnTo>
                    <a:pt x="174" y="0"/>
                  </a:lnTo>
                  <a:lnTo>
                    <a:pt x="174" y="318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0" name="Freeform 216"/>
            <p:cNvSpPr>
              <a:spLocks noChangeArrowheads="1"/>
            </p:cNvSpPr>
            <p:nvPr/>
          </p:nvSpPr>
          <p:spPr bwMode="auto">
            <a:xfrm>
              <a:off x="11777663" y="2163763"/>
              <a:ext cx="61913" cy="282575"/>
            </a:xfrm>
            <a:custGeom>
              <a:avLst/>
              <a:gdLst>
                <a:gd name="T0" fmla="*/ 174 w 175"/>
                <a:gd name="T1" fmla="*/ 788 h 789"/>
                <a:gd name="T2" fmla="*/ 0 w 175"/>
                <a:gd name="T3" fmla="*/ 788 h 789"/>
                <a:gd name="T4" fmla="*/ 0 w 175"/>
                <a:gd name="T5" fmla="*/ 0 h 789"/>
                <a:gd name="T6" fmla="*/ 174 w 175"/>
                <a:gd name="T7" fmla="*/ 0 h 789"/>
                <a:gd name="T8" fmla="*/ 174 w 175"/>
                <a:gd name="T9" fmla="*/ 788 h 789"/>
              </a:gdLst>
              <a:ahLst/>
              <a:cxnLst>
                <a:cxn ang="0">
                  <a:pos x="T0" y="T1"/>
                </a:cxn>
                <a:cxn ang="0">
                  <a:pos x="T2" y="T3"/>
                </a:cxn>
                <a:cxn ang="0">
                  <a:pos x="T4" y="T5"/>
                </a:cxn>
                <a:cxn ang="0">
                  <a:pos x="T6" y="T7"/>
                </a:cxn>
                <a:cxn ang="0">
                  <a:pos x="T8" y="T9"/>
                </a:cxn>
              </a:cxnLst>
              <a:rect l="0" t="0" r="r" b="b"/>
              <a:pathLst>
                <a:path w="175" h="789">
                  <a:moveTo>
                    <a:pt x="174" y="788"/>
                  </a:moveTo>
                  <a:lnTo>
                    <a:pt x="0" y="788"/>
                  </a:lnTo>
                  <a:lnTo>
                    <a:pt x="0" y="0"/>
                  </a:lnTo>
                  <a:lnTo>
                    <a:pt x="174" y="0"/>
                  </a:lnTo>
                  <a:lnTo>
                    <a:pt x="174" y="78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1" name="Freeform 217"/>
            <p:cNvSpPr>
              <a:spLocks noChangeArrowheads="1"/>
            </p:cNvSpPr>
            <p:nvPr/>
          </p:nvSpPr>
          <p:spPr bwMode="auto">
            <a:xfrm>
              <a:off x="11156950" y="3522663"/>
              <a:ext cx="371475" cy="373062"/>
            </a:xfrm>
            <a:custGeom>
              <a:avLst/>
              <a:gdLst>
                <a:gd name="T0" fmla="*/ 515 w 1038"/>
                <a:gd name="T1" fmla="*/ 1038 h 1039"/>
                <a:gd name="T2" fmla="*/ 483 w 1038"/>
                <a:gd name="T3" fmla="*/ 1032 h 1039"/>
                <a:gd name="T4" fmla="*/ 466 w 1038"/>
                <a:gd name="T5" fmla="*/ 1027 h 1039"/>
                <a:gd name="T6" fmla="*/ 456 w 1038"/>
                <a:gd name="T7" fmla="*/ 1011 h 1039"/>
                <a:gd name="T8" fmla="*/ 21 w 1038"/>
                <a:gd name="T9" fmla="*/ 582 h 1039"/>
                <a:gd name="T10" fmla="*/ 10 w 1038"/>
                <a:gd name="T11" fmla="*/ 565 h 1039"/>
                <a:gd name="T12" fmla="*/ 5 w 1038"/>
                <a:gd name="T13" fmla="*/ 555 h 1039"/>
                <a:gd name="T14" fmla="*/ 0 w 1038"/>
                <a:gd name="T15" fmla="*/ 538 h 1039"/>
                <a:gd name="T16" fmla="*/ 0 w 1038"/>
                <a:gd name="T17" fmla="*/ 516 h 1039"/>
                <a:gd name="T18" fmla="*/ 0 w 1038"/>
                <a:gd name="T19" fmla="*/ 500 h 1039"/>
                <a:gd name="T20" fmla="*/ 5 w 1038"/>
                <a:gd name="T21" fmla="*/ 484 h 1039"/>
                <a:gd name="T22" fmla="*/ 10 w 1038"/>
                <a:gd name="T23" fmla="*/ 473 h 1039"/>
                <a:gd name="T24" fmla="*/ 21 w 1038"/>
                <a:gd name="T25" fmla="*/ 457 h 1039"/>
                <a:gd name="T26" fmla="*/ 456 w 1038"/>
                <a:gd name="T27" fmla="*/ 22 h 1039"/>
                <a:gd name="T28" fmla="*/ 466 w 1038"/>
                <a:gd name="T29" fmla="*/ 12 h 1039"/>
                <a:gd name="T30" fmla="*/ 483 w 1038"/>
                <a:gd name="T31" fmla="*/ 6 h 1039"/>
                <a:gd name="T32" fmla="*/ 499 w 1038"/>
                <a:gd name="T33" fmla="*/ 0 h 1039"/>
                <a:gd name="T34" fmla="*/ 515 w 1038"/>
                <a:gd name="T35" fmla="*/ 0 h 1039"/>
                <a:gd name="T36" fmla="*/ 531 w 1038"/>
                <a:gd name="T37" fmla="*/ 0 h 1039"/>
                <a:gd name="T38" fmla="*/ 548 w 1038"/>
                <a:gd name="T39" fmla="*/ 6 h 1039"/>
                <a:gd name="T40" fmla="*/ 564 w 1038"/>
                <a:gd name="T41" fmla="*/ 12 h 1039"/>
                <a:gd name="T42" fmla="*/ 581 w 1038"/>
                <a:gd name="T43" fmla="*/ 22 h 1039"/>
                <a:gd name="T44" fmla="*/ 1010 w 1038"/>
                <a:gd name="T45" fmla="*/ 457 h 1039"/>
                <a:gd name="T46" fmla="*/ 1020 w 1038"/>
                <a:gd name="T47" fmla="*/ 473 h 1039"/>
                <a:gd name="T48" fmla="*/ 1031 w 1038"/>
                <a:gd name="T49" fmla="*/ 484 h 1039"/>
                <a:gd name="T50" fmla="*/ 1037 w 1038"/>
                <a:gd name="T51" fmla="*/ 500 h 1039"/>
                <a:gd name="T52" fmla="*/ 1037 w 1038"/>
                <a:gd name="T53" fmla="*/ 516 h 1039"/>
                <a:gd name="T54" fmla="*/ 1037 w 1038"/>
                <a:gd name="T55" fmla="*/ 538 h 1039"/>
                <a:gd name="T56" fmla="*/ 1031 w 1038"/>
                <a:gd name="T57" fmla="*/ 555 h 1039"/>
                <a:gd name="T58" fmla="*/ 1020 w 1038"/>
                <a:gd name="T59" fmla="*/ 565 h 1039"/>
                <a:gd name="T60" fmla="*/ 1010 w 1038"/>
                <a:gd name="T61" fmla="*/ 582 h 1039"/>
                <a:gd name="T62" fmla="*/ 581 w 1038"/>
                <a:gd name="T63" fmla="*/ 1011 h 1039"/>
                <a:gd name="T64" fmla="*/ 564 w 1038"/>
                <a:gd name="T65" fmla="*/ 1027 h 1039"/>
                <a:gd name="T66" fmla="*/ 548 w 1038"/>
                <a:gd name="T67" fmla="*/ 1032 h 1039"/>
                <a:gd name="T68" fmla="*/ 515 w 1038"/>
                <a:gd name="T69" fmla="*/ 1038 h 1039"/>
                <a:gd name="T70" fmla="*/ 206 w 1038"/>
                <a:gd name="T71" fmla="*/ 516 h 1039"/>
                <a:gd name="T72" fmla="*/ 515 w 1038"/>
                <a:gd name="T73" fmla="*/ 832 h 1039"/>
                <a:gd name="T74" fmla="*/ 825 w 1038"/>
                <a:gd name="T75" fmla="*/ 516 h 1039"/>
                <a:gd name="T76" fmla="*/ 515 w 1038"/>
                <a:gd name="T77" fmla="*/ 207 h 1039"/>
                <a:gd name="T78" fmla="*/ 206 w 1038"/>
                <a:gd name="T79" fmla="*/ 516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8" h="1039">
                  <a:moveTo>
                    <a:pt x="515" y="1038"/>
                  </a:moveTo>
                  <a:lnTo>
                    <a:pt x="483" y="1032"/>
                  </a:lnTo>
                  <a:lnTo>
                    <a:pt x="466" y="1027"/>
                  </a:lnTo>
                  <a:lnTo>
                    <a:pt x="456" y="1011"/>
                  </a:lnTo>
                  <a:lnTo>
                    <a:pt x="21" y="582"/>
                  </a:lnTo>
                  <a:lnTo>
                    <a:pt x="10" y="565"/>
                  </a:lnTo>
                  <a:lnTo>
                    <a:pt x="5" y="555"/>
                  </a:lnTo>
                  <a:lnTo>
                    <a:pt x="0" y="538"/>
                  </a:lnTo>
                  <a:lnTo>
                    <a:pt x="0" y="516"/>
                  </a:lnTo>
                  <a:lnTo>
                    <a:pt x="0" y="500"/>
                  </a:lnTo>
                  <a:lnTo>
                    <a:pt x="5" y="484"/>
                  </a:lnTo>
                  <a:lnTo>
                    <a:pt x="10" y="473"/>
                  </a:lnTo>
                  <a:lnTo>
                    <a:pt x="21" y="457"/>
                  </a:lnTo>
                  <a:lnTo>
                    <a:pt x="456" y="22"/>
                  </a:lnTo>
                  <a:lnTo>
                    <a:pt x="466" y="12"/>
                  </a:lnTo>
                  <a:lnTo>
                    <a:pt x="483" y="6"/>
                  </a:lnTo>
                  <a:lnTo>
                    <a:pt x="499" y="0"/>
                  </a:lnTo>
                  <a:lnTo>
                    <a:pt x="515" y="0"/>
                  </a:lnTo>
                  <a:lnTo>
                    <a:pt x="531" y="0"/>
                  </a:lnTo>
                  <a:lnTo>
                    <a:pt x="548" y="6"/>
                  </a:lnTo>
                  <a:lnTo>
                    <a:pt x="564" y="12"/>
                  </a:lnTo>
                  <a:lnTo>
                    <a:pt x="581" y="22"/>
                  </a:lnTo>
                  <a:lnTo>
                    <a:pt x="1010" y="457"/>
                  </a:lnTo>
                  <a:lnTo>
                    <a:pt x="1020" y="473"/>
                  </a:lnTo>
                  <a:lnTo>
                    <a:pt x="1031" y="484"/>
                  </a:lnTo>
                  <a:lnTo>
                    <a:pt x="1037" y="500"/>
                  </a:lnTo>
                  <a:lnTo>
                    <a:pt x="1037" y="516"/>
                  </a:lnTo>
                  <a:lnTo>
                    <a:pt x="1037" y="538"/>
                  </a:lnTo>
                  <a:lnTo>
                    <a:pt x="1031" y="555"/>
                  </a:lnTo>
                  <a:lnTo>
                    <a:pt x="1020" y="565"/>
                  </a:lnTo>
                  <a:lnTo>
                    <a:pt x="1010" y="582"/>
                  </a:lnTo>
                  <a:lnTo>
                    <a:pt x="581" y="1011"/>
                  </a:lnTo>
                  <a:lnTo>
                    <a:pt x="564" y="1027"/>
                  </a:lnTo>
                  <a:lnTo>
                    <a:pt x="548" y="1032"/>
                  </a:lnTo>
                  <a:lnTo>
                    <a:pt x="515" y="1038"/>
                  </a:lnTo>
                  <a:close/>
                  <a:moveTo>
                    <a:pt x="206" y="516"/>
                  </a:moveTo>
                  <a:lnTo>
                    <a:pt x="515" y="832"/>
                  </a:lnTo>
                  <a:lnTo>
                    <a:pt x="825" y="516"/>
                  </a:lnTo>
                  <a:lnTo>
                    <a:pt x="515" y="207"/>
                  </a:lnTo>
                  <a:lnTo>
                    <a:pt x="206" y="51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2" name="Freeform 218"/>
            <p:cNvSpPr>
              <a:spLocks noChangeArrowheads="1"/>
            </p:cNvSpPr>
            <p:nvPr/>
          </p:nvSpPr>
          <p:spPr bwMode="auto">
            <a:xfrm>
              <a:off x="11623675" y="1619250"/>
              <a:ext cx="61913" cy="984250"/>
            </a:xfrm>
            <a:custGeom>
              <a:avLst/>
              <a:gdLst>
                <a:gd name="T0" fmla="*/ 0 w 175"/>
                <a:gd name="T1" fmla="*/ 272 h 2739"/>
                <a:gd name="T2" fmla="*/ 0 w 175"/>
                <a:gd name="T3" fmla="*/ 2738 h 2739"/>
                <a:gd name="T4" fmla="*/ 174 w 175"/>
                <a:gd name="T5" fmla="*/ 2738 h 2739"/>
                <a:gd name="T6" fmla="*/ 174 w 175"/>
                <a:gd name="T7" fmla="*/ 0 h 2739"/>
                <a:gd name="T8" fmla="*/ 174 w 175"/>
                <a:gd name="T9" fmla="*/ 0 h 2739"/>
                <a:gd name="T10" fmla="*/ 169 w 175"/>
                <a:gd name="T11" fmla="*/ 44 h 2739"/>
                <a:gd name="T12" fmla="*/ 158 w 175"/>
                <a:gd name="T13" fmla="*/ 87 h 2739"/>
                <a:gd name="T14" fmla="*/ 141 w 175"/>
                <a:gd name="T15" fmla="*/ 125 h 2739"/>
                <a:gd name="T16" fmla="*/ 125 w 175"/>
                <a:gd name="T17" fmla="*/ 164 h 2739"/>
                <a:gd name="T18" fmla="*/ 98 w 175"/>
                <a:gd name="T19" fmla="*/ 196 h 2739"/>
                <a:gd name="T20" fmla="*/ 71 w 175"/>
                <a:gd name="T21" fmla="*/ 223 h 2739"/>
                <a:gd name="T22" fmla="*/ 33 w 175"/>
                <a:gd name="T23" fmla="*/ 250 h 2739"/>
                <a:gd name="T24" fmla="*/ 0 w 175"/>
                <a:gd name="T25" fmla="*/ 272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2739">
                  <a:moveTo>
                    <a:pt x="0" y="272"/>
                  </a:moveTo>
                  <a:lnTo>
                    <a:pt x="0" y="2738"/>
                  </a:lnTo>
                  <a:lnTo>
                    <a:pt x="174" y="2738"/>
                  </a:lnTo>
                  <a:lnTo>
                    <a:pt x="174" y="0"/>
                  </a:lnTo>
                  <a:lnTo>
                    <a:pt x="174" y="0"/>
                  </a:lnTo>
                  <a:lnTo>
                    <a:pt x="169" y="44"/>
                  </a:lnTo>
                  <a:lnTo>
                    <a:pt x="158" y="87"/>
                  </a:lnTo>
                  <a:lnTo>
                    <a:pt x="141" y="125"/>
                  </a:lnTo>
                  <a:lnTo>
                    <a:pt x="125" y="164"/>
                  </a:lnTo>
                  <a:lnTo>
                    <a:pt x="98" y="196"/>
                  </a:lnTo>
                  <a:lnTo>
                    <a:pt x="71" y="223"/>
                  </a:lnTo>
                  <a:lnTo>
                    <a:pt x="33" y="250"/>
                  </a:lnTo>
                  <a:lnTo>
                    <a:pt x="0" y="27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3" name="Freeform 219"/>
            <p:cNvSpPr>
              <a:spLocks noChangeArrowheads="1"/>
            </p:cNvSpPr>
            <p:nvPr/>
          </p:nvSpPr>
          <p:spPr bwMode="auto">
            <a:xfrm>
              <a:off x="11530013" y="1509713"/>
              <a:ext cx="92075" cy="107950"/>
            </a:xfrm>
            <a:custGeom>
              <a:avLst/>
              <a:gdLst>
                <a:gd name="T0" fmla="*/ 130 w 261"/>
                <a:gd name="T1" fmla="*/ 174 h 305"/>
                <a:gd name="T2" fmla="*/ 130 w 261"/>
                <a:gd name="T3" fmla="*/ 174 h 305"/>
                <a:gd name="T4" fmla="*/ 157 w 261"/>
                <a:gd name="T5" fmla="*/ 174 h 305"/>
                <a:gd name="T6" fmla="*/ 179 w 261"/>
                <a:gd name="T7" fmla="*/ 185 h 305"/>
                <a:gd name="T8" fmla="*/ 200 w 261"/>
                <a:gd name="T9" fmla="*/ 196 h 305"/>
                <a:gd name="T10" fmla="*/ 222 w 261"/>
                <a:gd name="T11" fmla="*/ 212 h 305"/>
                <a:gd name="T12" fmla="*/ 238 w 261"/>
                <a:gd name="T13" fmla="*/ 228 h 305"/>
                <a:gd name="T14" fmla="*/ 249 w 261"/>
                <a:gd name="T15" fmla="*/ 250 h 305"/>
                <a:gd name="T16" fmla="*/ 254 w 261"/>
                <a:gd name="T17" fmla="*/ 277 h 305"/>
                <a:gd name="T18" fmla="*/ 260 w 261"/>
                <a:gd name="T19" fmla="*/ 304 h 305"/>
                <a:gd name="T20" fmla="*/ 260 w 261"/>
                <a:gd name="T21" fmla="*/ 27 h 305"/>
                <a:gd name="T22" fmla="*/ 260 w 261"/>
                <a:gd name="T23" fmla="*/ 27 h 305"/>
                <a:gd name="T24" fmla="*/ 227 w 261"/>
                <a:gd name="T25" fmla="*/ 16 h 305"/>
                <a:gd name="T26" fmla="*/ 195 w 261"/>
                <a:gd name="T27" fmla="*/ 6 h 305"/>
                <a:gd name="T28" fmla="*/ 162 w 261"/>
                <a:gd name="T29" fmla="*/ 0 h 305"/>
                <a:gd name="T30" fmla="*/ 130 w 261"/>
                <a:gd name="T31" fmla="*/ 0 h 305"/>
                <a:gd name="T32" fmla="*/ 130 w 261"/>
                <a:gd name="T33" fmla="*/ 0 h 305"/>
                <a:gd name="T34" fmla="*/ 92 w 261"/>
                <a:gd name="T35" fmla="*/ 0 h 305"/>
                <a:gd name="T36" fmla="*/ 59 w 261"/>
                <a:gd name="T37" fmla="*/ 6 h 305"/>
                <a:gd name="T38" fmla="*/ 32 w 261"/>
                <a:gd name="T39" fmla="*/ 16 h 305"/>
                <a:gd name="T40" fmla="*/ 0 w 261"/>
                <a:gd name="T41" fmla="*/ 27 h 305"/>
                <a:gd name="T42" fmla="*/ 0 w 261"/>
                <a:gd name="T43" fmla="*/ 304 h 305"/>
                <a:gd name="T44" fmla="*/ 0 w 261"/>
                <a:gd name="T45" fmla="*/ 304 h 305"/>
                <a:gd name="T46" fmla="*/ 0 w 261"/>
                <a:gd name="T47" fmla="*/ 277 h 305"/>
                <a:gd name="T48" fmla="*/ 10 w 261"/>
                <a:gd name="T49" fmla="*/ 250 h 305"/>
                <a:gd name="T50" fmla="*/ 21 w 261"/>
                <a:gd name="T51" fmla="*/ 228 h 305"/>
                <a:gd name="T52" fmla="*/ 37 w 261"/>
                <a:gd name="T53" fmla="*/ 212 h 305"/>
                <a:gd name="T54" fmla="*/ 54 w 261"/>
                <a:gd name="T55" fmla="*/ 196 h 305"/>
                <a:gd name="T56" fmla="*/ 81 w 261"/>
                <a:gd name="T57" fmla="*/ 185 h 305"/>
                <a:gd name="T58" fmla="*/ 102 w 261"/>
                <a:gd name="T59" fmla="*/ 174 h 305"/>
                <a:gd name="T60" fmla="*/ 130 w 261"/>
                <a:gd name="T61" fmla="*/ 17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5">
                  <a:moveTo>
                    <a:pt x="130" y="174"/>
                  </a:moveTo>
                  <a:lnTo>
                    <a:pt x="130" y="174"/>
                  </a:lnTo>
                  <a:lnTo>
                    <a:pt x="157" y="174"/>
                  </a:lnTo>
                  <a:lnTo>
                    <a:pt x="179" y="185"/>
                  </a:lnTo>
                  <a:lnTo>
                    <a:pt x="200" y="196"/>
                  </a:lnTo>
                  <a:lnTo>
                    <a:pt x="222" y="212"/>
                  </a:lnTo>
                  <a:lnTo>
                    <a:pt x="238" y="228"/>
                  </a:lnTo>
                  <a:lnTo>
                    <a:pt x="249" y="250"/>
                  </a:lnTo>
                  <a:lnTo>
                    <a:pt x="254" y="277"/>
                  </a:lnTo>
                  <a:lnTo>
                    <a:pt x="260" y="304"/>
                  </a:lnTo>
                  <a:lnTo>
                    <a:pt x="260" y="27"/>
                  </a:lnTo>
                  <a:lnTo>
                    <a:pt x="260" y="27"/>
                  </a:lnTo>
                  <a:lnTo>
                    <a:pt x="227" y="16"/>
                  </a:lnTo>
                  <a:lnTo>
                    <a:pt x="195" y="6"/>
                  </a:lnTo>
                  <a:lnTo>
                    <a:pt x="162" y="0"/>
                  </a:lnTo>
                  <a:lnTo>
                    <a:pt x="130" y="0"/>
                  </a:lnTo>
                  <a:lnTo>
                    <a:pt x="130" y="0"/>
                  </a:lnTo>
                  <a:lnTo>
                    <a:pt x="92" y="0"/>
                  </a:lnTo>
                  <a:lnTo>
                    <a:pt x="59" y="6"/>
                  </a:lnTo>
                  <a:lnTo>
                    <a:pt x="32" y="16"/>
                  </a:lnTo>
                  <a:lnTo>
                    <a:pt x="0" y="27"/>
                  </a:lnTo>
                  <a:lnTo>
                    <a:pt x="0" y="304"/>
                  </a:lnTo>
                  <a:lnTo>
                    <a:pt x="0" y="304"/>
                  </a:lnTo>
                  <a:lnTo>
                    <a:pt x="0" y="277"/>
                  </a:lnTo>
                  <a:lnTo>
                    <a:pt x="10" y="250"/>
                  </a:lnTo>
                  <a:lnTo>
                    <a:pt x="21" y="228"/>
                  </a:lnTo>
                  <a:lnTo>
                    <a:pt x="37" y="212"/>
                  </a:lnTo>
                  <a:lnTo>
                    <a:pt x="54" y="196"/>
                  </a:lnTo>
                  <a:lnTo>
                    <a:pt x="81" y="185"/>
                  </a:lnTo>
                  <a:lnTo>
                    <a:pt x="102" y="174"/>
                  </a:lnTo>
                  <a:lnTo>
                    <a:pt x="130"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4" name="Freeform 220"/>
            <p:cNvSpPr>
              <a:spLocks noChangeArrowheads="1"/>
            </p:cNvSpPr>
            <p:nvPr/>
          </p:nvSpPr>
          <p:spPr bwMode="auto">
            <a:xfrm>
              <a:off x="11530013" y="1619250"/>
              <a:ext cx="92075" cy="106362"/>
            </a:xfrm>
            <a:custGeom>
              <a:avLst/>
              <a:gdLst>
                <a:gd name="T0" fmla="*/ 130 w 261"/>
                <a:gd name="T1" fmla="*/ 125 h 300"/>
                <a:gd name="T2" fmla="*/ 130 w 261"/>
                <a:gd name="T3" fmla="*/ 125 h 300"/>
                <a:gd name="T4" fmla="*/ 102 w 261"/>
                <a:gd name="T5" fmla="*/ 125 h 300"/>
                <a:gd name="T6" fmla="*/ 81 w 261"/>
                <a:gd name="T7" fmla="*/ 120 h 300"/>
                <a:gd name="T8" fmla="*/ 54 w 261"/>
                <a:gd name="T9" fmla="*/ 104 h 300"/>
                <a:gd name="T10" fmla="*/ 37 w 261"/>
                <a:gd name="T11" fmla="*/ 87 h 300"/>
                <a:gd name="T12" fmla="*/ 21 w 261"/>
                <a:gd name="T13" fmla="*/ 71 h 300"/>
                <a:gd name="T14" fmla="*/ 10 w 261"/>
                <a:gd name="T15" fmla="*/ 49 h 300"/>
                <a:gd name="T16" fmla="*/ 0 w 261"/>
                <a:gd name="T17" fmla="*/ 22 h 300"/>
                <a:gd name="T18" fmla="*/ 0 w 261"/>
                <a:gd name="T19" fmla="*/ 0 h 300"/>
                <a:gd name="T20" fmla="*/ 0 w 261"/>
                <a:gd name="T21" fmla="*/ 272 h 300"/>
                <a:gd name="T22" fmla="*/ 0 w 261"/>
                <a:gd name="T23" fmla="*/ 272 h 300"/>
                <a:gd name="T24" fmla="*/ 32 w 261"/>
                <a:gd name="T25" fmla="*/ 283 h 300"/>
                <a:gd name="T26" fmla="*/ 59 w 261"/>
                <a:gd name="T27" fmla="*/ 294 h 300"/>
                <a:gd name="T28" fmla="*/ 92 w 261"/>
                <a:gd name="T29" fmla="*/ 299 h 300"/>
                <a:gd name="T30" fmla="*/ 130 w 261"/>
                <a:gd name="T31" fmla="*/ 299 h 300"/>
                <a:gd name="T32" fmla="*/ 130 w 261"/>
                <a:gd name="T33" fmla="*/ 299 h 300"/>
                <a:gd name="T34" fmla="*/ 162 w 261"/>
                <a:gd name="T35" fmla="*/ 299 h 300"/>
                <a:gd name="T36" fmla="*/ 195 w 261"/>
                <a:gd name="T37" fmla="*/ 294 h 300"/>
                <a:gd name="T38" fmla="*/ 227 w 261"/>
                <a:gd name="T39" fmla="*/ 283 h 300"/>
                <a:gd name="T40" fmla="*/ 260 w 261"/>
                <a:gd name="T41" fmla="*/ 272 h 300"/>
                <a:gd name="T42" fmla="*/ 260 w 261"/>
                <a:gd name="T43" fmla="*/ 0 h 300"/>
                <a:gd name="T44" fmla="*/ 260 w 261"/>
                <a:gd name="T45" fmla="*/ 0 h 300"/>
                <a:gd name="T46" fmla="*/ 254 w 261"/>
                <a:gd name="T47" fmla="*/ 22 h 300"/>
                <a:gd name="T48" fmla="*/ 249 w 261"/>
                <a:gd name="T49" fmla="*/ 49 h 300"/>
                <a:gd name="T50" fmla="*/ 238 w 261"/>
                <a:gd name="T51" fmla="*/ 71 h 300"/>
                <a:gd name="T52" fmla="*/ 222 w 261"/>
                <a:gd name="T53" fmla="*/ 87 h 300"/>
                <a:gd name="T54" fmla="*/ 200 w 261"/>
                <a:gd name="T55" fmla="*/ 104 h 300"/>
                <a:gd name="T56" fmla="*/ 179 w 261"/>
                <a:gd name="T57" fmla="*/ 120 h 300"/>
                <a:gd name="T58" fmla="*/ 157 w 261"/>
                <a:gd name="T59" fmla="*/ 125 h 300"/>
                <a:gd name="T60" fmla="*/ 130 w 261"/>
                <a:gd name="T61" fmla="*/ 12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0">
                  <a:moveTo>
                    <a:pt x="130" y="125"/>
                  </a:moveTo>
                  <a:lnTo>
                    <a:pt x="130" y="125"/>
                  </a:lnTo>
                  <a:lnTo>
                    <a:pt x="102" y="125"/>
                  </a:lnTo>
                  <a:lnTo>
                    <a:pt x="81" y="120"/>
                  </a:lnTo>
                  <a:lnTo>
                    <a:pt x="54" y="104"/>
                  </a:lnTo>
                  <a:lnTo>
                    <a:pt x="37" y="87"/>
                  </a:lnTo>
                  <a:lnTo>
                    <a:pt x="21" y="71"/>
                  </a:lnTo>
                  <a:lnTo>
                    <a:pt x="10" y="49"/>
                  </a:lnTo>
                  <a:lnTo>
                    <a:pt x="0" y="22"/>
                  </a:lnTo>
                  <a:lnTo>
                    <a:pt x="0" y="0"/>
                  </a:lnTo>
                  <a:lnTo>
                    <a:pt x="0" y="272"/>
                  </a:lnTo>
                  <a:lnTo>
                    <a:pt x="0" y="272"/>
                  </a:lnTo>
                  <a:lnTo>
                    <a:pt x="32" y="283"/>
                  </a:lnTo>
                  <a:lnTo>
                    <a:pt x="59" y="294"/>
                  </a:lnTo>
                  <a:lnTo>
                    <a:pt x="92" y="299"/>
                  </a:lnTo>
                  <a:lnTo>
                    <a:pt x="130" y="299"/>
                  </a:lnTo>
                  <a:lnTo>
                    <a:pt x="130" y="299"/>
                  </a:lnTo>
                  <a:lnTo>
                    <a:pt x="162" y="299"/>
                  </a:lnTo>
                  <a:lnTo>
                    <a:pt x="195" y="294"/>
                  </a:lnTo>
                  <a:lnTo>
                    <a:pt x="227" y="283"/>
                  </a:lnTo>
                  <a:lnTo>
                    <a:pt x="260" y="272"/>
                  </a:lnTo>
                  <a:lnTo>
                    <a:pt x="260" y="0"/>
                  </a:lnTo>
                  <a:lnTo>
                    <a:pt x="260" y="0"/>
                  </a:lnTo>
                  <a:lnTo>
                    <a:pt x="254" y="22"/>
                  </a:lnTo>
                  <a:lnTo>
                    <a:pt x="249" y="49"/>
                  </a:lnTo>
                  <a:lnTo>
                    <a:pt x="238" y="71"/>
                  </a:lnTo>
                  <a:lnTo>
                    <a:pt x="222" y="87"/>
                  </a:lnTo>
                  <a:lnTo>
                    <a:pt x="200" y="104"/>
                  </a:lnTo>
                  <a:lnTo>
                    <a:pt x="179" y="120"/>
                  </a:lnTo>
                  <a:lnTo>
                    <a:pt x="157" y="125"/>
                  </a:lnTo>
                  <a:lnTo>
                    <a:pt x="130" y="12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5" name="Freeform 221"/>
            <p:cNvSpPr>
              <a:spLocks noChangeArrowheads="1"/>
            </p:cNvSpPr>
            <p:nvPr/>
          </p:nvSpPr>
          <p:spPr bwMode="auto">
            <a:xfrm>
              <a:off x="11466513" y="1519238"/>
              <a:ext cx="61913" cy="196850"/>
            </a:xfrm>
            <a:custGeom>
              <a:avLst/>
              <a:gdLst>
                <a:gd name="T0" fmla="*/ 174 w 175"/>
                <a:gd name="T1" fmla="*/ 0 h 550"/>
                <a:gd name="T2" fmla="*/ 174 w 175"/>
                <a:gd name="T3" fmla="*/ 0 h 550"/>
                <a:gd name="T4" fmla="*/ 136 w 175"/>
                <a:gd name="T5" fmla="*/ 22 h 550"/>
                <a:gd name="T6" fmla="*/ 103 w 175"/>
                <a:gd name="T7" fmla="*/ 49 h 550"/>
                <a:gd name="T8" fmla="*/ 76 w 175"/>
                <a:gd name="T9" fmla="*/ 77 h 550"/>
                <a:gd name="T10" fmla="*/ 49 w 175"/>
                <a:gd name="T11" fmla="*/ 109 h 550"/>
                <a:gd name="T12" fmla="*/ 27 w 175"/>
                <a:gd name="T13" fmla="*/ 147 h 550"/>
                <a:gd name="T14" fmla="*/ 11 w 175"/>
                <a:gd name="T15" fmla="*/ 191 h 550"/>
                <a:gd name="T16" fmla="*/ 5 w 175"/>
                <a:gd name="T17" fmla="*/ 229 h 550"/>
                <a:gd name="T18" fmla="*/ 0 w 175"/>
                <a:gd name="T19" fmla="*/ 277 h 550"/>
                <a:gd name="T20" fmla="*/ 0 w 175"/>
                <a:gd name="T21" fmla="*/ 277 h 550"/>
                <a:gd name="T22" fmla="*/ 5 w 175"/>
                <a:gd name="T23" fmla="*/ 321 h 550"/>
                <a:gd name="T24" fmla="*/ 11 w 175"/>
                <a:gd name="T25" fmla="*/ 364 h 550"/>
                <a:gd name="T26" fmla="*/ 27 w 175"/>
                <a:gd name="T27" fmla="*/ 402 h 550"/>
                <a:gd name="T28" fmla="*/ 49 w 175"/>
                <a:gd name="T29" fmla="*/ 441 h 550"/>
                <a:gd name="T30" fmla="*/ 76 w 175"/>
                <a:gd name="T31" fmla="*/ 473 h 550"/>
                <a:gd name="T32" fmla="*/ 103 w 175"/>
                <a:gd name="T33" fmla="*/ 500 h 550"/>
                <a:gd name="T34" fmla="*/ 136 w 175"/>
                <a:gd name="T35" fmla="*/ 527 h 550"/>
                <a:gd name="T36" fmla="*/ 174 w 175"/>
                <a:gd name="T37" fmla="*/ 549 h 550"/>
                <a:gd name="T38" fmla="*/ 174 w 175"/>
                <a:gd name="T39" fmla="*/ 277 h 550"/>
                <a:gd name="T40" fmla="*/ 174 w 175"/>
                <a:gd name="T4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0">
                  <a:moveTo>
                    <a:pt x="174" y="0"/>
                  </a:moveTo>
                  <a:lnTo>
                    <a:pt x="174" y="0"/>
                  </a:lnTo>
                  <a:lnTo>
                    <a:pt x="136" y="22"/>
                  </a:lnTo>
                  <a:lnTo>
                    <a:pt x="103" y="49"/>
                  </a:lnTo>
                  <a:lnTo>
                    <a:pt x="76" y="77"/>
                  </a:lnTo>
                  <a:lnTo>
                    <a:pt x="49" y="109"/>
                  </a:lnTo>
                  <a:lnTo>
                    <a:pt x="27" y="147"/>
                  </a:lnTo>
                  <a:lnTo>
                    <a:pt x="11" y="191"/>
                  </a:lnTo>
                  <a:lnTo>
                    <a:pt x="5" y="229"/>
                  </a:lnTo>
                  <a:lnTo>
                    <a:pt x="0" y="277"/>
                  </a:lnTo>
                  <a:lnTo>
                    <a:pt x="0" y="277"/>
                  </a:lnTo>
                  <a:lnTo>
                    <a:pt x="5" y="321"/>
                  </a:lnTo>
                  <a:lnTo>
                    <a:pt x="11" y="364"/>
                  </a:lnTo>
                  <a:lnTo>
                    <a:pt x="27" y="402"/>
                  </a:lnTo>
                  <a:lnTo>
                    <a:pt x="49" y="441"/>
                  </a:lnTo>
                  <a:lnTo>
                    <a:pt x="76" y="473"/>
                  </a:lnTo>
                  <a:lnTo>
                    <a:pt x="103" y="500"/>
                  </a:lnTo>
                  <a:lnTo>
                    <a:pt x="136" y="527"/>
                  </a:lnTo>
                  <a:lnTo>
                    <a:pt x="174" y="549"/>
                  </a:lnTo>
                  <a:lnTo>
                    <a:pt x="174" y="277"/>
                  </a:lnTo>
                  <a:lnTo>
                    <a:pt x="174"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6" name="Freeform 222"/>
            <p:cNvSpPr>
              <a:spLocks noChangeArrowheads="1"/>
            </p:cNvSpPr>
            <p:nvPr/>
          </p:nvSpPr>
          <p:spPr bwMode="auto">
            <a:xfrm>
              <a:off x="11623675" y="1519238"/>
              <a:ext cx="61913" cy="196850"/>
            </a:xfrm>
            <a:custGeom>
              <a:avLst/>
              <a:gdLst>
                <a:gd name="T0" fmla="*/ 0 w 175"/>
                <a:gd name="T1" fmla="*/ 0 h 550"/>
                <a:gd name="T2" fmla="*/ 0 w 175"/>
                <a:gd name="T3" fmla="*/ 277 h 550"/>
                <a:gd name="T4" fmla="*/ 0 w 175"/>
                <a:gd name="T5" fmla="*/ 549 h 550"/>
                <a:gd name="T6" fmla="*/ 0 w 175"/>
                <a:gd name="T7" fmla="*/ 549 h 550"/>
                <a:gd name="T8" fmla="*/ 33 w 175"/>
                <a:gd name="T9" fmla="*/ 527 h 550"/>
                <a:gd name="T10" fmla="*/ 71 w 175"/>
                <a:gd name="T11" fmla="*/ 500 h 550"/>
                <a:gd name="T12" fmla="*/ 98 w 175"/>
                <a:gd name="T13" fmla="*/ 473 h 550"/>
                <a:gd name="T14" fmla="*/ 125 w 175"/>
                <a:gd name="T15" fmla="*/ 441 h 550"/>
                <a:gd name="T16" fmla="*/ 141 w 175"/>
                <a:gd name="T17" fmla="*/ 402 h 550"/>
                <a:gd name="T18" fmla="*/ 158 w 175"/>
                <a:gd name="T19" fmla="*/ 364 h 550"/>
                <a:gd name="T20" fmla="*/ 169 w 175"/>
                <a:gd name="T21" fmla="*/ 321 h 550"/>
                <a:gd name="T22" fmla="*/ 174 w 175"/>
                <a:gd name="T23" fmla="*/ 277 h 550"/>
                <a:gd name="T24" fmla="*/ 174 w 175"/>
                <a:gd name="T25" fmla="*/ 277 h 550"/>
                <a:gd name="T26" fmla="*/ 169 w 175"/>
                <a:gd name="T27" fmla="*/ 229 h 550"/>
                <a:gd name="T28" fmla="*/ 158 w 175"/>
                <a:gd name="T29" fmla="*/ 191 h 550"/>
                <a:gd name="T30" fmla="*/ 141 w 175"/>
                <a:gd name="T31" fmla="*/ 147 h 550"/>
                <a:gd name="T32" fmla="*/ 125 w 175"/>
                <a:gd name="T33" fmla="*/ 109 h 550"/>
                <a:gd name="T34" fmla="*/ 98 w 175"/>
                <a:gd name="T35" fmla="*/ 77 h 550"/>
                <a:gd name="T36" fmla="*/ 71 w 175"/>
                <a:gd name="T37" fmla="*/ 49 h 550"/>
                <a:gd name="T38" fmla="*/ 33 w 175"/>
                <a:gd name="T39" fmla="*/ 22 h 550"/>
                <a:gd name="T40" fmla="*/ 0 w 175"/>
                <a:gd name="T4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0">
                  <a:moveTo>
                    <a:pt x="0" y="0"/>
                  </a:moveTo>
                  <a:lnTo>
                    <a:pt x="0" y="277"/>
                  </a:lnTo>
                  <a:lnTo>
                    <a:pt x="0" y="549"/>
                  </a:lnTo>
                  <a:lnTo>
                    <a:pt x="0" y="549"/>
                  </a:lnTo>
                  <a:lnTo>
                    <a:pt x="33" y="527"/>
                  </a:lnTo>
                  <a:lnTo>
                    <a:pt x="71" y="500"/>
                  </a:lnTo>
                  <a:lnTo>
                    <a:pt x="98" y="473"/>
                  </a:lnTo>
                  <a:lnTo>
                    <a:pt x="125" y="441"/>
                  </a:lnTo>
                  <a:lnTo>
                    <a:pt x="141" y="402"/>
                  </a:lnTo>
                  <a:lnTo>
                    <a:pt x="158" y="364"/>
                  </a:lnTo>
                  <a:lnTo>
                    <a:pt x="169" y="321"/>
                  </a:lnTo>
                  <a:lnTo>
                    <a:pt x="174" y="277"/>
                  </a:lnTo>
                  <a:lnTo>
                    <a:pt x="174" y="277"/>
                  </a:lnTo>
                  <a:lnTo>
                    <a:pt x="169" y="229"/>
                  </a:lnTo>
                  <a:lnTo>
                    <a:pt x="158" y="191"/>
                  </a:lnTo>
                  <a:lnTo>
                    <a:pt x="141" y="147"/>
                  </a:lnTo>
                  <a:lnTo>
                    <a:pt x="125" y="109"/>
                  </a:lnTo>
                  <a:lnTo>
                    <a:pt x="98" y="77"/>
                  </a:lnTo>
                  <a:lnTo>
                    <a:pt x="71" y="49"/>
                  </a:lnTo>
                  <a:lnTo>
                    <a:pt x="33" y="22"/>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7" name="Freeform 223"/>
            <p:cNvSpPr>
              <a:spLocks noChangeArrowheads="1"/>
            </p:cNvSpPr>
            <p:nvPr/>
          </p:nvSpPr>
          <p:spPr bwMode="auto">
            <a:xfrm>
              <a:off x="11623675" y="2416175"/>
              <a:ext cx="371475" cy="374650"/>
            </a:xfrm>
            <a:custGeom>
              <a:avLst/>
              <a:gdLst>
                <a:gd name="T0" fmla="*/ 516 w 1038"/>
                <a:gd name="T1" fmla="*/ 1044 h 1045"/>
                <a:gd name="T2" fmla="*/ 483 w 1038"/>
                <a:gd name="T3" fmla="*/ 1039 h 1045"/>
                <a:gd name="T4" fmla="*/ 467 w 1038"/>
                <a:gd name="T5" fmla="*/ 1028 h 1045"/>
                <a:gd name="T6" fmla="*/ 456 w 1038"/>
                <a:gd name="T7" fmla="*/ 1016 h 1045"/>
                <a:gd name="T8" fmla="*/ 22 w 1038"/>
                <a:gd name="T9" fmla="*/ 587 h 1045"/>
                <a:gd name="T10" fmla="*/ 11 w 1038"/>
                <a:gd name="T11" fmla="*/ 571 h 1045"/>
                <a:gd name="T12" fmla="*/ 6 w 1038"/>
                <a:gd name="T13" fmla="*/ 555 h 1045"/>
                <a:gd name="T14" fmla="*/ 0 w 1038"/>
                <a:gd name="T15" fmla="*/ 539 h 1045"/>
                <a:gd name="T16" fmla="*/ 0 w 1038"/>
                <a:gd name="T17" fmla="*/ 522 h 1045"/>
                <a:gd name="T18" fmla="*/ 0 w 1038"/>
                <a:gd name="T19" fmla="*/ 506 h 1045"/>
                <a:gd name="T20" fmla="*/ 6 w 1038"/>
                <a:gd name="T21" fmla="*/ 490 h 1045"/>
                <a:gd name="T22" fmla="*/ 11 w 1038"/>
                <a:gd name="T23" fmla="*/ 473 h 1045"/>
                <a:gd name="T24" fmla="*/ 22 w 1038"/>
                <a:gd name="T25" fmla="*/ 462 h 1045"/>
                <a:gd name="T26" fmla="*/ 456 w 1038"/>
                <a:gd name="T27" fmla="*/ 28 h 1045"/>
                <a:gd name="T28" fmla="*/ 467 w 1038"/>
                <a:gd name="T29" fmla="*/ 17 h 1045"/>
                <a:gd name="T30" fmla="*/ 483 w 1038"/>
                <a:gd name="T31" fmla="*/ 12 h 1045"/>
                <a:gd name="T32" fmla="*/ 500 w 1038"/>
                <a:gd name="T33" fmla="*/ 6 h 1045"/>
                <a:gd name="T34" fmla="*/ 516 w 1038"/>
                <a:gd name="T35" fmla="*/ 0 h 1045"/>
                <a:gd name="T36" fmla="*/ 532 w 1038"/>
                <a:gd name="T37" fmla="*/ 6 h 1045"/>
                <a:gd name="T38" fmla="*/ 548 w 1038"/>
                <a:gd name="T39" fmla="*/ 12 h 1045"/>
                <a:gd name="T40" fmla="*/ 565 w 1038"/>
                <a:gd name="T41" fmla="*/ 17 h 1045"/>
                <a:gd name="T42" fmla="*/ 581 w 1038"/>
                <a:gd name="T43" fmla="*/ 28 h 1045"/>
                <a:gd name="T44" fmla="*/ 1010 w 1038"/>
                <a:gd name="T45" fmla="*/ 462 h 1045"/>
                <a:gd name="T46" fmla="*/ 1021 w 1038"/>
                <a:gd name="T47" fmla="*/ 473 h 1045"/>
                <a:gd name="T48" fmla="*/ 1031 w 1038"/>
                <a:gd name="T49" fmla="*/ 490 h 1045"/>
                <a:gd name="T50" fmla="*/ 1037 w 1038"/>
                <a:gd name="T51" fmla="*/ 506 h 1045"/>
                <a:gd name="T52" fmla="*/ 1037 w 1038"/>
                <a:gd name="T53" fmla="*/ 522 h 1045"/>
                <a:gd name="T54" fmla="*/ 1037 w 1038"/>
                <a:gd name="T55" fmla="*/ 539 h 1045"/>
                <a:gd name="T56" fmla="*/ 1031 w 1038"/>
                <a:gd name="T57" fmla="*/ 555 h 1045"/>
                <a:gd name="T58" fmla="*/ 1021 w 1038"/>
                <a:gd name="T59" fmla="*/ 571 h 1045"/>
                <a:gd name="T60" fmla="*/ 1010 w 1038"/>
                <a:gd name="T61" fmla="*/ 587 h 1045"/>
                <a:gd name="T62" fmla="*/ 581 w 1038"/>
                <a:gd name="T63" fmla="*/ 1016 h 1045"/>
                <a:gd name="T64" fmla="*/ 565 w 1038"/>
                <a:gd name="T65" fmla="*/ 1028 h 1045"/>
                <a:gd name="T66" fmla="*/ 548 w 1038"/>
                <a:gd name="T67" fmla="*/ 1039 h 1045"/>
                <a:gd name="T68" fmla="*/ 516 w 1038"/>
                <a:gd name="T69" fmla="*/ 1044 h 1045"/>
                <a:gd name="T70" fmla="*/ 206 w 1038"/>
                <a:gd name="T71" fmla="*/ 522 h 1045"/>
                <a:gd name="T72" fmla="*/ 516 w 1038"/>
                <a:gd name="T73" fmla="*/ 832 h 1045"/>
                <a:gd name="T74" fmla="*/ 825 w 1038"/>
                <a:gd name="T75" fmla="*/ 522 h 1045"/>
                <a:gd name="T76" fmla="*/ 516 w 1038"/>
                <a:gd name="T77" fmla="*/ 213 h 1045"/>
                <a:gd name="T78" fmla="*/ 206 w 1038"/>
                <a:gd name="T79" fmla="*/ 522 h 1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8" h="1045">
                  <a:moveTo>
                    <a:pt x="516" y="1044"/>
                  </a:moveTo>
                  <a:lnTo>
                    <a:pt x="483" y="1039"/>
                  </a:lnTo>
                  <a:lnTo>
                    <a:pt x="467" y="1028"/>
                  </a:lnTo>
                  <a:lnTo>
                    <a:pt x="456" y="1016"/>
                  </a:lnTo>
                  <a:lnTo>
                    <a:pt x="22" y="587"/>
                  </a:lnTo>
                  <a:lnTo>
                    <a:pt x="11" y="571"/>
                  </a:lnTo>
                  <a:lnTo>
                    <a:pt x="6" y="555"/>
                  </a:lnTo>
                  <a:lnTo>
                    <a:pt x="0" y="539"/>
                  </a:lnTo>
                  <a:lnTo>
                    <a:pt x="0" y="522"/>
                  </a:lnTo>
                  <a:lnTo>
                    <a:pt x="0" y="506"/>
                  </a:lnTo>
                  <a:lnTo>
                    <a:pt x="6" y="490"/>
                  </a:lnTo>
                  <a:lnTo>
                    <a:pt x="11" y="473"/>
                  </a:lnTo>
                  <a:lnTo>
                    <a:pt x="22" y="462"/>
                  </a:lnTo>
                  <a:lnTo>
                    <a:pt x="456" y="28"/>
                  </a:lnTo>
                  <a:lnTo>
                    <a:pt x="467" y="17"/>
                  </a:lnTo>
                  <a:lnTo>
                    <a:pt x="483" y="12"/>
                  </a:lnTo>
                  <a:lnTo>
                    <a:pt x="500" y="6"/>
                  </a:lnTo>
                  <a:lnTo>
                    <a:pt x="516" y="0"/>
                  </a:lnTo>
                  <a:lnTo>
                    <a:pt x="532" y="6"/>
                  </a:lnTo>
                  <a:lnTo>
                    <a:pt x="548" y="12"/>
                  </a:lnTo>
                  <a:lnTo>
                    <a:pt x="565" y="17"/>
                  </a:lnTo>
                  <a:lnTo>
                    <a:pt x="581" y="28"/>
                  </a:lnTo>
                  <a:lnTo>
                    <a:pt x="1010" y="462"/>
                  </a:lnTo>
                  <a:lnTo>
                    <a:pt x="1021" y="473"/>
                  </a:lnTo>
                  <a:lnTo>
                    <a:pt x="1031" y="490"/>
                  </a:lnTo>
                  <a:lnTo>
                    <a:pt x="1037" y="506"/>
                  </a:lnTo>
                  <a:lnTo>
                    <a:pt x="1037" y="522"/>
                  </a:lnTo>
                  <a:lnTo>
                    <a:pt x="1037" y="539"/>
                  </a:lnTo>
                  <a:lnTo>
                    <a:pt x="1031" y="555"/>
                  </a:lnTo>
                  <a:lnTo>
                    <a:pt x="1021" y="571"/>
                  </a:lnTo>
                  <a:lnTo>
                    <a:pt x="1010" y="587"/>
                  </a:lnTo>
                  <a:lnTo>
                    <a:pt x="581" y="1016"/>
                  </a:lnTo>
                  <a:lnTo>
                    <a:pt x="565" y="1028"/>
                  </a:lnTo>
                  <a:lnTo>
                    <a:pt x="548" y="1039"/>
                  </a:lnTo>
                  <a:lnTo>
                    <a:pt x="516" y="1044"/>
                  </a:lnTo>
                  <a:close/>
                  <a:moveTo>
                    <a:pt x="206" y="522"/>
                  </a:moveTo>
                  <a:lnTo>
                    <a:pt x="516" y="832"/>
                  </a:lnTo>
                  <a:lnTo>
                    <a:pt x="825" y="522"/>
                  </a:lnTo>
                  <a:lnTo>
                    <a:pt x="516" y="213"/>
                  </a:lnTo>
                  <a:lnTo>
                    <a:pt x="206" y="5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8" name="Freeform 224"/>
            <p:cNvSpPr>
              <a:spLocks noChangeArrowheads="1"/>
            </p:cNvSpPr>
            <p:nvPr/>
          </p:nvSpPr>
          <p:spPr bwMode="auto">
            <a:xfrm>
              <a:off x="11466513" y="3302000"/>
              <a:ext cx="217488" cy="217487"/>
            </a:xfrm>
            <a:custGeom>
              <a:avLst/>
              <a:gdLst>
                <a:gd name="T0" fmla="*/ 244 w 609"/>
                <a:gd name="T1" fmla="*/ 602 h 609"/>
                <a:gd name="T2" fmla="*/ 136 w 609"/>
                <a:gd name="T3" fmla="*/ 554 h 609"/>
                <a:gd name="T4" fmla="*/ 49 w 609"/>
                <a:gd name="T5" fmla="*/ 472 h 609"/>
                <a:gd name="T6" fmla="*/ 5 w 609"/>
                <a:gd name="T7" fmla="*/ 363 h 609"/>
                <a:gd name="T8" fmla="*/ 5 w 609"/>
                <a:gd name="T9" fmla="*/ 244 h 609"/>
                <a:gd name="T10" fmla="*/ 49 w 609"/>
                <a:gd name="T11" fmla="*/ 136 h 609"/>
                <a:gd name="T12" fmla="*/ 136 w 609"/>
                <a:gd name="T13" fmla="*/ 54 h 609"/>
                <a:gd name="T14" fmla="*/ 244 w 609"/>
                <a:gd name="T15" fmla="*/ 5 h 609"/>
                <a:gd name="T16" fmla="*/ 363 w 609"/>
                <a:gd name="T17" fmla="*/ 5 h 609"/>
                <a:gd name="T18" fmla="*/ 472 w 609"/>
                <a:gd name="T19" fmla="*/ 54 h 609"/>
                <a:gd name="T20" fmla="*/ 553 w 609"/>
                <a:gd name="T21" fmla="*/ 136 h 609"/>
                <a:gd name="T22" fmla="*/ 597 w 609"/>
                <a:gd name="T23" fmla="*/ 244 h 609"/>
                <a:gd name="T24" fmla="*/ 597 w 609"/>
                <a:gd name="T25" fmla="*/ 363 h 609"/>
                <a:gd name="T26" fmla="*/ 553 w 609"/>
                <a:gd name="T27" fmla="*/ 472 h 609"/>
                <a:gd name="T28" fmla="*/ 472 w 609"/>
                <a:gd name="T29" fmla="*/ 554 h 609"/>
                <a:gd name="T30" fmla="*/ 363 w 609"/>
                <a:gd name="T31" fmla="*/ 602 h 609"/>
                <a:gd name="T32" fmla="*/ 304 w 609"/>
                <a:gd name="T33" fmla="*/ 173 h 609"/>
                <a:gd name="T34" fmla="*/ 255 w 609"/>
                <a:gd name="T35" fmla="*/ 184 h 609"/>
                <a:gd name="T36" fmla="*/ 211 w 609"/>
                <a:gd name="T37" fmla="*/ 211 h 609"/>
                <a:gd name="T38" fmla="*/ 184 w 609"/>
                <a:gd name="T39" fmla="*/ 255 h 609"/>
                <a:gd name="T40" fmla="*/ 174 w 609"/>
                <a:gd name="T41" fmla="*/ 304 h 609"/>
                <a:gd name="T42" fmla="*/ 184 w 609"/>
                <a:gd name="T43" fmla="*/ 352 h 609"/>
                <a:gd name="T44" fmla="*/ 211 w 609"/>
                <a:gd name="T45" fmla="*/ 396 h 609"/>
                <a:gd name="T46" fmla="*/ 255 w 609"/>
                <a:gd name="T47" fmla="*/ 423 h 609"/>
                <a:gd name="T48" fmla="*/ 304 w 609"/>
                <a:gd name="T49" fmla="*/ 434 h 609"/>
                <a:gd name="T50" fmla="*/ 353 w 609"/>
                <a:gd name="T51" fmla="*/ 423 h 609"/>
                <a:gd name="T52" fmla="*/ 396 w 609"/>
                <a:gd name="T53" fmla="*/ 396 h 609"/>
                <a:gd name="T54" fmla="*/ 423 w 609"/>
                <a:gd name="T55" fmla="*/ 352 h 609"/>
                <a:gd name="T56" fmla="*/ 434 w 609"/>
                <a:gd name="T57" fmla="*/ 304 h 609"/>
                <a:gd name="T58" fmla="*/ 423 w 609"/>
                <a:gd name="T59" fmla="*/ 255 h 609"/>
                <a:gd name="T60" fmla="*/ 396 w 609"/>
                <a:gd name="T61" fmla="*/ 211 h 609"/>
                <a:gd name="T62" fmla="*/ 353 w 609"/>
                <a:gd name="T63" fmla="*/ 184 h 609"/>
                <a:gd name="T64" fmla="*/ 304 w 609"/>
                <a:gd name="T65" fmla="*/ 173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9">
                  <a:moveTo>
                    <a:pt x="304" y="608"/>
                  </a:moveTo>
                  <a:lnTo>
                    <a:pt x="244" y="602"/>
                  </a:lnTo>
                  <a:lnTo>
                    <a:pt x="184" y="586"/>
                  </a:lnTo>
                  <a:lnTo>
                    <a:pt x="136" y="554"/>
                  </a:lnTo>
                  <a:lnTo>
                    <a:pt x="87" y="521"/>
                  </a:lnTo>
                  <a:lnTo>
                    <a:pt x="49" y="472"/>
                  </a:lnTo>
                  <a:lnTo>
                    <a:pt x="22" y="423"/>
                  </a:lnTo>
                  <a:lnTo>
                    <a:pt x="5" y="363"/>
                  </a:lnTo>
                  <a:lnTo>
                    <a:pt x="0" y="304"/>
                  </a:lnTo>
                  <a:lnTo>
                    <a:pt x="5" y="244"/>
                  </a:lnTo>
                  <a:lnTo>
                    <a:pt x="22" y="184"/>
                  </a:lnTo>
                  <a:lnTo>
                    <a:pt x="49" y="136"/>
                  </a:lnTo>
                  <a:lnTo>
                    <a:pt x="87" y="92"/>
                  </a:lnTo>
                  <a:lnTo>
                    <a:pt x="136" y="54"/>
                  </a:lnTo>
                  <a:lnTo>
                    <a:pt x="184" y="27"/>
                  </a:lnTo>
                  <a:lnTo>
                    <a:pt x="244" y="5"/>
                  </a:lnTo>
                  <a:lnTo>
                    <a:pt x="304" y="0"/>
                  </a:lnTo>
                  <a:lnTo>
                    <a:pt x="363" y="5"/>
                  </a:lnTo>
                  <a:lnTo>
                    <a:pt x="418" y="27"/>
                  </a:lnTo>
                  <a:lnTo>
                    <a:pt x="472" y="54"/>
                  </a:lnTo>
                  <a:lnTo>
                    <a:pt x="515" y="92"/>
                  </a:lnTo>
                  <a:lnTo>
                    <a:pt x="553" y="136"/>
                  </a:lnTo>
                  <a:lnTo>
                    <a:pt x="580" y="184"/>
                  </a:lnTo>
                  <a:lnTo>
                    <a:pt x="597" y="244"/>
                  </a:lnTo>
                  <a:lnTo>
                    <a:pt x="608" y="304"/>
                  </a:lnTo>
                  <a:lnTo>
                    <a:pt x="597" y="363"/>
                  </a:lnTo>
                  <a:lnTo>
                    <a:pt x="580" y="423"/>
                  </a:lnTo>
                  <a:lnTo>
                    <a:pt x="553" y="472"/>
                  </a:lnTo>
                  <a:lnTo>
                    <a:pt x="515" y="521"/>
                  </a:lnTo>
                  <a:lnTo>
                    <a:pt x="472" y="554"/>
                  </a:lnTo>
                  <a:lnTo>
                    <a:pt x="418" y="586"/>
                  </a:lnTo>
                  <a:lnTo>
                    <a:pt x="363" y="602"/>
                  </a:lnTo>
                  <a:lnTo>
                    <a:pt x="304" y="608"/>
                  </a:lnTo>
                  <a:close/>
                  <a:moveTo>
                    <a:pt x="304" y="173"/>
                  </a:moveTo>
                  <a:lnTo>
                    <a:pt x="276" y="179"/>
                  </a:lnTo>
                  <a:lnTo>
                    <a:pt x="255" y="184"/>
                  </a:lnTo>
                  <a:lnTo>
                    <a:pt x="228" y="195"/>
                  </a:lnTo>
                  <a:lnTo>
                    <a:pt x="211" y="211"/>
                  </a:lnTo>
                  <a:lnTo>
                    <a:pt x="195" y="233"/>
                  </a:lnTo>
                  <a:lnTo>
                    <a:pt x="184" y="255"/>
                  </a:lnTo>
                  <a:lnTo>
                    <a:pt x="174" y="277"/>
                  </a:lnTo>
                  <a:lnTo>
                    <a:pt x="174" y="304"/>
                  </a:lnTo>
                  <a:lnTo>
                    <a:pt x="174" y="331"/>
                  </a:lnTo>
                  <a:lnTo>
                    <a:pt x="184" y="352"/>
                  </a:lnTo>
                  <a:lnTo>
                    <a:pt x="195" y="375"/>
                  </a:lnTo>
                  <a:lnTo>
                    <a:pt x="211" y="396"/>
                  </a:lnTo>
                  <a:lnTo>
                    <a:pt x="228" y="413"/>
                  </a:lnTo>
                  <a:lnTo>
                    <a:pt x="255" y="423"/>
                  </a:lnTo>
                  <a:lnTo>
                    <a:pt x="276" y="429"/>
                  </a:lnTo>
                  <a:lnTo>
                    <a:pt x="304" y="434"/>
                  </a:lnTo>
                  <a:lnTo>
                    <a:pt x="331" y="429"/>
                  </a:lnTo>
                  <a:lnTo>
                    <a:pt x="353" y="423"/>
                  </a:lnTo>
                  <a:lnTo>
                    <a:pt x="374" y="413"/>
                  </a:lnTo>
                  <a:lnTo>
                    <a:pt x="396" y="396"/>
                  </a:lnTo>
                  <a:lnTo>
                    <a:pt x="412" y="375"/>
                  </a:lnTo>
                  <a:lnTo>
                    <a:pt x="423" y="352"/>
                  </a:lnTo>
                  <a:lnTo>
                    <a:pt x="428" y="331"/>
                  </a:lnTo>
                  <a:lnTo>
                    <a:pt x="434" y="304"/>
                  </a:lnTo>
                  <a:lnTo>
                    <a:pt x="428" y="277"/>
                  </a:lnTo>
                  <a:lnTo>
                    <a:pt x="423" y="255"/>
                  </a:lnTo>
                  <a:lnTo>
                    <a:pt x="412" y="233"/>
                  </a:lnTo>
                  <a:lnTo>
                    <a:pt x="396" y="211"/>
                  </a:lnTo>
                  <a:lnTo>
                    <a:pt x="374" y="195"/>
                  </a:lnTo>
                  <a:lnTo>
                    <a:pt x="353" y="184"/>
                  </a:lnTo>
                  <a:lnTo>
                    <a:pt x="331" y="179"/>
                  </a:lnTo>
                  <a:lnTo>
                    <a:pt x="304" y="17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9" name="Freeform 225"/>
            <p:cNvSpPr>
              <a:spLocks noChangeArrowheads="1"/>
            </p:cNvSpPr>
            <p:nvPr/>
          </p:nvSpPr>
          <p:spPr bwMode="auto">
            <a:xfrm>
              <a:off x="10375900" y="3619500"/>
              <a:ext cx="217488" cy="215900"/>
            </a:xfrm>
            <a:custGeom>
              <a:avLst/>
              <a:gdLst>
                <a:gd name="T0" fmla="*/ 245 w 610"/>
                <a:gd name="T1" fmla="*/ 598 h 605"/>
                <a:gd name="T2" fmla="*/ 137 w 610"/>
                <a:gd name="T3" fmla="*/ 555 h 605"/>
                <a:gd name="T4" fmla="*/ 49 w 610"/>
                <a:gd name="T5" fmla="*/ 468 h 605"/>
                <a:gd name="T6" fmla="*/ 6 w 610"/>
                <a:gd name="T7" fmla="*/ 364 h 605"/>
                <a:gd name="T8" fmla="*/ 6 w 610"/>
                <a:gd name="T9" fmla="*/ 239 h 605"/>
                <a:gd name="T10" fmla="*/ 55 w 610"/>
                <a:gd name="T11" fmla="*/ 131 h 605"/>
                <a:gd name="T12" fmla="*/ 137 w 610"/>
                <a:gd name="T13" fmla="*/ 50 h 605"/>
                <a:gd name="T14" fmla="*/ 245 w 610"/>
                <a:gd name="T15" fmla="*/ 6 h 605"/>
                <a:gd name="T16" fmla="*/ 364 w 610"/>
                <a:gd name="T17" fmla="*/ 6 h 605"/>
                <a:gd name="T18" fmla="*/ 473 w 610"/>
                <a:gd name="T19" fmla="*/ 50 h 605"/>
                <a:gd name="T20" fmla="*/ 554 w 610"/>
                <a:gd name="T21" fmla="*/ 131 h 605"/>
                <a:gd name="T22" fmla="*/ 603 w 610"/>
                <a:gd name="T23" fmla="*/ 239 h 605"/>
                <a:gd name="T24" fmla="*/ 603 w 610"/>
                <a:gd name="T25" fmla="*/ 364 h 605"/>
                <a:gd name="T26" fmla="*/ 554 w 610"/>
                <a:gd name="T27" fmla="*/ 473 h 605"/>
                <a:gd name="T28" fmla="*/ 473 w 610"/>
                <a:gd name="T29" fmla="*/ 555 h 605"/>
                <a:gd name="T30" fmla="*/ 364 w 610"/>
                <a:gd name="T31" fmla="*/ 598 h 605"/>
                <a:gd name="T32" fmla="*/ 305 w 610"/>
                <a:gd name="T33" fmla="*/ 175 h 605"/>
                <a:gd name="T34" fmla="*/ 256 w 610"/>
                <a:gd name="T35" fmla="*/ 185 h 605"/>
                <a:gd name="T36" fmla="*/ 212 w 610"/>
                <a:gd name="T37" fmla="*/ 212 h 605"/>
                <a:gd name="T38" fmla="*/ 185 w 610"/>
                <a:gd name="T39" fmla="*/ 250 h 605"/>
                <a:gd name="T40" fmla="*/ 174 w 610"/>
                <a:gd name="T41" fmla="*/ 305 h 605"/>
                <a:gd name="T42" fmla="*/ 185 w 610"/>
                <a:gd name="T43" fmla="*/ 354 h 605"/>
                <a:gd name="T44" fmla="*/ 212 w 610"/>
                <a:gd name="T45" fmla="*/ 391 h 605"/>
                <a:gd name="T46" fmla="*/ 256 w 610"/>
                <a:gd name="T47" fmla="*/ 424 h 605"/>
                <a:gd name="T48" fmla="*/ 305 w 610"/>
                <a:gd name="T49" fmla="*/ 430 h 605"/>
                <a:gd name="T50" fmla="*/ 353 w 610"/>
                <a:gd name="T51" fmla="*/ 419 h 605"/>
                <a:gd name="T52" fmla="*/ 397 w 610"/>
                <a:gd name="T53" fmla="*/ 391 h 605"/>
                <a:gd name="T54" fmla="*/ 424 w 610"/>
                <a:gd name="T55" fmla="*/ 354 h 605"/>
                <a:gd name="T56" fmla="*/ 435 w 610"/>
                <a:gd name="T57" fmla="*/ 305 h 605"/>
                <a:gd name="T58" fmla="*/ 424 w 610"/>
                <a:gd name="T59" fmla="*/ 250 h 605"/>
                <a:gd name="T60" fmla="*/ 397 w 610"/>
                <a:gd name="T61" fmla="*/ 212 h 605"/>
                <a:gd name="T62" fmla="*/ 353 w 610"/>
                <a:gd name="T63" fmla="*/ 185 h 605"/>
                <a:gd name="T64" fmla="*/ 305 w 610"/>
                <a:gd name="T65" fmla="*/ 1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0" h="605">
                  <a:moveTo>
                    <a:pt x="305" y="604"/>
                  </a:moveTo>
                  <a:lnTo>
                    <a:pt x="245" y="598"/>
                  </a:lnTo>
                  <a:lnTo>
                    <a:pt x="185" y="582"/>
                  </a:lnTo>
                  <a:lnTo>
                    <a:pt x="137" y="555"/>
                  </a:lnTo>
                  <a:lnTo>
                    <a:pt x="87" y="516"/>
                  </a:lnTo>
                  <a:lnTo>
                    <a:pt x="49" y="468"/>
                  </a:lnTo>
                  <a:lnTo>
                    <a:pt x="22" y="419"/>
                  </a:lnTo>
                  <a:lnTo>
                    <a:pt x="6" y="364"/>
                  </a:lnTo>
                  <a:lnTo>
                    <a:pt x="0" y="305"/>
                  </a:lnTo>
                  <a:lnTo>
                    <a:pt x="6" y="239"/>
                  </a:lnTo>
                  <a:lnTo>
                    <a:pt x="22" y="185"/>
                  </a:lnTo>
                  <a:lnTo>
                    <a:pt x="55" y="131"/>
                  </a:lnTo>
                  <a:lnTo>
                    <a:pt x="87" y="87"/>
                  </a:lnTo>
                  <a:lnTo>
                    <a:pt x="137" y="50"/>
                  </a:lnTo>
                  <a:lnTo>
                    <a:pt x="185" y="23"/>
                  </a:lnTo>
                  <a:lnTo>
                    <a:pt x="245" y="6"/>
                  </a:lnTo>
                  <a:lnTo>
                    <a:pt x="305" y="0"/>
                  </a:lnTo>
                  <a:lnTo>
                    <a:pt x="364" y="6"/>
                  </a:lnTo>
                  <a:lnTo>
                    <a:pt x="424" y="23"/>
                  </a:lnTo>
                  <a:lnTo>
                    <a:pt x="473" y="50"/>
                  </a:lnTo>
                  <a:lnTo>
                    <a:pt x="516" y="87"/>
                  </a:lnTo>
                  <a:lnTo>
                    <a:pt x="554" y="131"/>
                  </a:lnTo>
                  <a:lnTo>
                    <a:pt x="581" y="185"/>
                  </a:lnTo>
                  <a:lnTo>
                    <a:pt x="603" y="239"/>
                  </a:lnTo>
                  <a:lnTo>
                    <a:pt x="609" y="305"/>
                  </a:lnTo>
                  <a:lnTo>
                    <a:pt x="603" y="364"/>
                  </a:lnTo>
                  <a:lnTo>
                    <a:pt x="581" y="419"/>
                  </a:lnTo>
                  <a:lnTo>
                    <a:pt x="554" y="473"/>
                  </a:lnTo>
                  <a:lnTo>
                    <a:pt x="516" y="516"/>
                  </a:lnTo>
                  <a:lnTo>
                    <a:pt x="473" y="555"/>
                  </a:lnTo>
                  <a:lnTo>
                    <a:pt x="424" y="582"/>
                  </a:lnTo>
                  <a:lnTo>
                    <a:pt x="364" y="598"/>
                  </a:lnTo>
                  <a:lnTo>
                    <a:pt x="305" y="604"/>
                  </a:lnTo>
                  <a:close/>
                  <a:moveTo>
                    <a:pt x="305" y="175"/>
                  </a:moveTo>
                  <a:lnTo>
                    <a:pt x="277" y="175"/>
                  </a:lnTo>
                  <a:lnTo>
                    <a:pt x="256" y="185"/>
                  </a:lnTo>
                  <a:lnTo>
                    <a:pt x="234" y="196"/>
                  </a:lnTo>
                  <a:lnTo>
                    <a:pt x="212" y="212"/>
                  </a:lnTo>
                  <a:lnTo>
                    <a:pt x="196" y="229"/>
                  </a:lnTo>
                  <a:lnTo>
                    <a:pt x="185" y="250"/>
                  </a:lnTo>
                  <a:lnTo>
                    <a:pt x="180" y="278"/>
                  </a:lnTo>
                  <a:lnTo>
                    <a:pt x="174" y="305"/>
                  </a:lnTo>
                  <a:lnTo>
                    <a:pt x="180" y="327"/>
                  </a:lnTo>
                  <a:lnTo>
                    <a:pt x="185" y="354"/>
                  </a:lnTo>
                  <a:lnTo>
                    <a:pt x="196" y="375"/>
                  </a:lnTo>
                  <a:lnTo>
                    <a:pt x="212" y="391"/>
                  </a:lnTo>
                  <a:lnTo>
                    <a:pt x="234" y="408"/>
                  </a:lnTo>
                  <a:lnTo>
                    <a:pt x="256" y="424"/>
                  </a:lnTo>
                  <a:lnTo>
                    <a:pt x="277" y="430"/>
                  </a:lnTo>
                  <a:lnTo>
                    <a:pt x="305" y="430"/>
                  </a:lnTo>
                  <a:lnTo>
                    <a:pt x="332" y="430"/>
                  </a:lnTo>
                  <a:lnTo>
                    <a:pt x="353" y="419"/>
                  </a:lnTo>
                  <a:lnTo>
                    <a:pt x="375" y="408"/>
                  </a:lnTo>
                  <a:lnTo>
                    <a:pt x="397" y="391"/>
                  </a:lnTo>
                  <a:lnTo>
                    <a:pt x="413" y="375"/>
                  </a:lnTo>
                  <a:lnTo>
                    <a:pt x="424" y="354"/>
                  </a:lnTo>
                  <a:lnTo>
                    <a:pt x="429" y="327"/>
                  </a:lnTo>
                  <a:lnTo>
                    <a:pt x="435" y="305"/>
                  </a:lnTo>
                  <a:lnTo>
                    <a:pt x="429" y="278"/>
                  </a:lnTo>
                  <a:lnTo>
                    <a:pt x="424" y="250"/>
                  </a:lnTo>
                  <a:lnTo>
                    <a:pt x="413" y="229"/>
                  </a:lnTo>
                  <a:lnTo>
                    <a:pt x="397" y="212"/>
                  </a:lnTo>
                  <a:lnTo>
                    <a:pt x="375" y="196"/>
                  </a:lnTo>
                  <a:lnTo>
                    <a:pt x="353" y="185"/>
                  </a:lnTo>
                  <a:lnTo>
                    <a:pt x="332" y="175"/>
                  </a:lnTo>
                  <a:lnTo>
                    <a:pt x="305" y="17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0" name="Freeform 226"/>
            <p:cNvSpPr>
              <a:spLocks noChangeArrowheads="1"/>
            </p:cNvSpPr>
            <p:nvPr/>
          </p:nvSpPr>
          <p:spPr bwMode="auto">
            <a:xfrm>
              <a:off x="10844213" y="3273425"/>
              <a:ext cx="217488" cy="217487"/>
            </a:xfrm>
            <a:custGeom>
              <a:avLst/>
              <a:gdLst>
                <a:gd name="T0" fmla="*/ 244 w 609"/>
                <a:gd name="T1" fmla="*/ 603 h 610"/>
                <a:gd name="T2" fmla="*/ 136 w 609"/>
                <a:gd name="T3" fmla="*/ 554 h 610"/>
                <a:gd name="T4" fmla="*/ 55 w 609"/>
                <a:gd name="T5" fmla="*/ 473 h 610"/>
                <a:gd name="T6" fmla="*/ 5 w 609"/>
                <a:gd name="T7" fmla="*/ 364 h 610"/>
                <a:gd name="T8" fmla="*/ 5 w 609"/>
                <a:gd name="T9" fmla="*/ 245 h 610"/>
                <a:gd name="T10" fmla="*/ 55 w 609"/>
                <a:gd name="T11" fmla="*/ 136 h 610"/>
                <a:gd name="T12" fmla="*/ 136 w 609"/>
                <a:gd name="T13" fmla="*/ 54 h 610"/>
                <a:gd name="T14" fmla="*/ 244 w 609"/>
                <a:gd name="T15" fmla="*/ 11 h 610"/>
                <a:gd name="T16" fmla="*/ 363 w 609"/>
                <a:gd name="T17" fmla="*/ 11 h 610"/>
                <a:gd name="T18" fmla="*/ 472 w 609"/>
                <a:gd name="T19" fmla="*/ 54 h 610"/>
                <a:gd name="T20" fmla="*/ 554 w 609"/>
                <a:gd name="T21" fmla="*/ 136 h 610"/>
                <a:gd name="T22" fmla="*/ 603 w 609"/>
                <a:gd name="T23" fmla="*/ 245 h 610"/>
                <a:gd name="T24" fmla="*/ 603 w 609"/>
                <a:gd name="T25" fmla="*/ 364 h 610"/>
                <a:gd name="T26" fmla="*/ 554 w 609"/>
                <a:gd name="T27" fmla="*/ 473 h 610"/>
                <a:gd name="T28" fmla="*/ 472 w 609"/>
                <a:gd name="T29" fmla="*/ 554 h 610"/>
                <a:gd name="T30" fmla="*/ 363 w 609"/>
                <a:gd name="T31" fmla="*/ 603 h 610"/>
                <a:gd name="T32" fmla="*/ 304 w 609"/>
                <a:gd name="T33" fmla="*/ 174 h 610"/>
                <a:gd name="T34" fmla="*/ 255 w 609"/>
                <a:gd name="T35" fmla="*/ 185 h 610"/>
                <a:gd name="T36" fmla="*/ 211 w 609"/>
                <a:gd name="T37" fmla="*/ 212 h 610"/>
                <a:gd name="T38" fmla="*/ 184 w 609"/>
                <a:gd name="T39" fmla="*/ 255 h 610"/>
                <a:gd name="T40" fmla="*/ 174 w 609"/>
                <a:gd name="T41" fmla="*/ 304 h 610"/>
                <a:gd name="T42" fmla="*/ 184 w 609"/>
                <a:gd name="T43" fmla="*/ 353 h 610"/>
                <a:gd name="T44" fmla="*/ 211 w 609"/>
                <a:gd name="T45" fmla="*/ 397 h 610"/>
                <a:gd name="T46" fmla="*/ 255 w 609"/>
                <a:gd name="T47" fmla="*/ 424 h 610"/>
                <a:gd name="T48" fmla="*/ 304 w 609"/>
                <a:gd name="T49" fmla="*/ 434 h 610"/>
                <a:gd name="T50" fmla="*/ 353 w 609"/>
                <a:gd name="T51" fmla="*/ 424 h 610"/>
                <a:gd name="T52" fmla="*/ 396 w 609"/>
                <a:gd name="T53" fmla="*/ 397 h 610"/>
                <a:gd name="T54" fmla="*/ 423 w 609"/>
                <a:gd name="T55" fmla="*/ 353 h 610"/>
                <a:gd name="T56" fmla="*/ 434 w 609"/>
                <a:gd name="T57" fmla="*/ 304 h 610"/>
                <a:gd name="T58" fmla="*/ 423 w 609"/>
                <a:gd name="T59" fmla="*/ 255 h 610"/>
                <a:gd name="T60" fmla="*/ 396 w 609"/>
                <a:gd name="T61" fmla="*/ 212 h 610"/>
                <a:gd name="T62" fmla="*/ 353 w 609"/>
                <a:gd name="T63" fmla="*/ 185 h 610"/>
                <a:gd name="T64" fmla="*/ 304 w 609"/>
                <a:gd name="T65" fmla="*/ 17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10">
                  <a:moveTo>
                    <a:pt x="304" y="609"/>
                  </a:moveTo>
                  <a:lnTo>
                    <a:pt x="244" y="603"/>
                  </a:lnTo>
                  <a:lnTo>
                    <a:pt x="184" y="587"/>
                  </a:lnTo>
                  <a:lnTo>
                    <a:pt x="136" y="554"/>
                  </a:lnTo>
                  <a:lnTo>
                    <a:pt x="92" y="522"/>
                  </a:lnTo>
                  <a:lnTo>
                    <a:pt x="55" y="473"/>
                  </a:lnTo>
                  <a:lnTo>
                    <a:pt x="27" y="424"/>
                  </a:lnTo>
                  <a:lnTo>
                    <a:pt x="5" y="364"/>
                  </a:lnTo>
                  <a:lnTo>
                    <a:pt x="0" y="304"/>
                  </a:lnTo>
                  <a:lnTo>
                    <a:pt x="5" y="245"/>
                  </a:lnTo>
                  <a:lnTo>
                    <a:pt x="27" y="190"/>
                  </a:lnTo>
                  <a:lnTo>
                    <a:pt x="55" y="136"/>
                  </a:lnTo>
                  <a:lnTo>
                    <a:pt x="92" y="93"/>
                  </a:lnTo>
                  <a:lnTo>
                    <a:pt x="136" y="54"/>
                  </a:lnTo>
                  <a:lnTo>
                    <a:pt x="184" y="27"/>
                  </a:lnTo>
                  <a:lnTo>
                    <a:pt x="244" y="11"/>
                  </a:lnTo>
                  <a:lnTo>
                    <a:pt x="304" y="0"/>
                  </a:lnTo>
                  <a:lnTo>
                    <a:pt x="363" y="11"/>
                  </a:lnTo>
                  <a:lnTo>
                    <a:pt x="423" y="27"/>
                  </a:lnTo>
                  <a:lnTo>
                    <a:pt x="472" y="54"/>
                  </a:lnTo>
                  <a:lnTo>
                    <a:pt x="515" y="93"/>
                  </a:lnTo>
                  <a:lnTo>
                    <a:pt x="554" y="136"/>
                  </a:lnTo>
                  <a:lnTo>
                    <a:pt x="581" y="190"/>
                  </a:lnTo>
                  <a:lnTo>
                    <a:pt x="603" y="245"/>
                  </a:lnTo>
                  <a:lnTo>
                    <a:pt x="608" y="304"/>
                  </a:lnTo>
                  <a:lnTo>
                    <a:pt x="603" y="364"/>
                  </a:lnTo>
                  <a:lnTo>
                    <a:pt x="581" y="424"/>
                  </a:lnTo>
                  <a:lnTo>
                    <a:pt x="554" y="473"/>
                  </a:lnTo>
                  <a:lnTo>
                    <a:pt x="515" y="522"/>
                  </a:lnTo>
                  <a:lnTo>
                    <a:pt x="472" y="554"/>
                  </a:lnTo>
                  <a:lnTo>
                    <a:pt x="423" y="587"/>
                  </a:lnTo>
                  <a:lnTo>
                    <a:pt x="363" y="603"/>
                  </a:lnTo>
                  <a:lnTo>
                    <a:pt x="304" y="609"/>
                  </a:lnTo>
                  <a:close/>
                  <a:moveTo>
                    <a:pt x="304" y="174"/>
                  </a:moveTo>
                  <a:lnTo>
                    <a:pt x="277" y="179"/>
                  </a:lnTo>
                  <a:lnTo>
                    <a:pt x="255" y="185"/>
                  </a:lnTo>
                  <a:lnTo>
                    <a:pt x="234" y="195"/>
                  </a:lnTo>
                  <a:lnTo>
                    <a:pt x="211" y="212"/>
                  </a:lnTo>
                  <a:lnTo>
                    <a:pt x="195" y="234"/>
                  </a:lnTo>
                  <a:lnTo>
                    <a:pt x="184" y="255"/>
                  </a:lnTo>
                  <a:lnTo>
                    <a:pt x="179" y="277"/>
                  </a:lnTo>
                  <a:lnTo>
                    <a:pt x="174" y="304"/>
                  </a:lnTo>
                  <a:lnTo>
                    <a:pt x="179" y="332"/>
                  </a:lnTo>
                  <a:lnTo>
                    <a:pt x="184" y="353"/>
                  </a:lnTo>
                  <a:lnTo>
                    <a:pt x="195" y="380"/>
                  </a:lnTo>
                  <a:lnTo>
                    <a:pt x="211" y="397"/>
                  </a:lnTo>
                  <a:lnTo>
                    <a:pt x="234" y="413"/>
                  </a:lnTo>
                  <a:lnTo>
                    <a:pt x="255" y="424"/>
                  </a:lnTo>
                  <a:lnTo>
                    <a:pt x="277" y="434"/>
                  </a:lnTo>
                  <a:lnTo>
                    <a:pt x="304" y="434"/>
                  </a:lnTo>
                  <a:lnTo>
                    <a:pt x="331" y="434"/>
                  </a:lnTo>
                  <a:lnTo>
                    <a:pt x="353" y="424"/>
                  </a:lnTo>
                  <a:lnTo>
                    <a:pt x="375" y="413"/>
                  </a:lnTo>
                  <a:lnTo>
                    <a:pt x="396" y="397"/>
                  </a:lnTo>
                  <a:lnTo>
                    <a:pt x="413" y="380"/>
                  </a:lnTo>
                  <a:lnTo>
                    <a:pt x="423" y="353"/>
                  </a:lnTo>
                  <a:lnTo>
                    <a:pt x="429" y="332"/>
                  </a:lnTo>
                  <a:lnTo>
                    <a:pt x="434" y="304"/>
                  </a:lnTo>
                  <a:lnTo>
                    <a:pt x="429" y="277"/>
                  </a:lnTo>
                  <a:lnTo>
                    <a:pt x="423" y="255"/>
                  </a:lnTo>
                  <a:lnTo>
                    <a:pt x="413" y="234"/>
                  </a:lnTo>
                  <a:lnTo>
                    <a:pt x="396" y="212"/>
                  </a:lnTo>
                  <a:lnTo>
                    <a:pt x="375" y="195"/>
                  </a:lnTo>
                  <a:lnTo>
                    <a:pt x="353" y="185"/>
                  </a:lnTo>
                  <a:lnTo>
                    <a:pt x="331" y="179"/>
                  </a:lnTo>
                  <a:lnTo>
                    <a:pt x="304" y="1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1" name="Freeform 227"/>
            <p:cNvSpPr>
              <a:spLocks noChangeArrowheads="1"/>
            </p:cNvSpPr>
            <p:nvPr/>
          </p:nvSpPr>
          <p:spPr bwMode="auto">
            <a:xfrm>
              <a:off x="10844213" y="4859338"/>
              <a:ext cx="217488" cy="215900"/>
            </a:xfrm>
            <a:custGeom>
              <a:avLst/>
              <a:gdLst>
                <a:gd name="T0" fmla="*/ 244 w 609"/>
                <a:gd name="T1" fmla="*/ 597 h 604"/>
                <a:gd name="T2" fmla="*/ 136 w 609"/>
                <a:gd name="T3" fmla="*/ 553 h 604"/>
                <a:gd name="T4" fmla="*/ 55 w 609"/>
                <a:gd name="T5" fmla="*/ 472 h 604"/>
                <a:gd name="T6" fmla="*/ 5 w 609"/>
                <a:gd name="T7" fmla="*/ 364 h 604"/>
                <a:gd name="T8" fmla="*/ 5 w 609"/>
                <a:gd name="T9" fmla="*/ 239 h 604"/>
                <a:gd name="T10" fmla="*/ 55 w 609"/>
                <a:gd name="T11" fmla="*/ 130 h 604"/>
                <a:gd name="T12" fmla="*/ 136 w 609"/>
                <a:gd name="T13" fmla="*/ 49 h 604"/>
                <a:gd name="T14" fmla="*/ 244 w 609"/>
                <a:gd name="T15" fmla="*/ 5 h 604"/>
                <a:gd name="T16" fmla="*/ 363 w 609"/>
                <a:gd name="T17" fmla="*/ 5 h 604"/>
                <a:gd name="T18" fmla="*/ 472 w 609"/>
                <a:gd name="T19" fmla="*/ 49 h 604"/>
                <a:gd name="T20" fmla="*/ 554 w 609"/>
                <a:gd name="T21" fmla="*/ 130 h 604"/>
                <a:gd name="T22" fmla="*/ 603 w 609"/>
                <a:gd name="T23" fmla="*/ 239 h 604"/>
                <a:gd name="T24" fmla="*/ 603 w 609"/>
                <a:gd name="T25" fmla="*/ 364 h 604"/>
                <a:gd name="T26" fmla="*/ 554 w 609"/>
                <a:gd name="T27" fmla="*/ 472 h 604"/>
                <a:gd name="T28" fmla="*/ 472 w 609"/>
                <a:gd name="T29" fmla="*/ 553 h 604"/>
                <a:gd name="T30" fmla="*/ 363 w 609"/>
                <a:gd name="T31" fmla="*/ 597 h 604"/>
                <a:gd name="T32" fmla="*/ 304 w 609"/>
                <a:gd name="T33" fmla="*/ 174 h 604"/>
                <a:gd name="T34" fmla="*/ 255 w 609"/>
                <a:gd name="T35" fmla="*/ 185 h 604"/>
                <a:gd name="T36" fmla="*/ 211 w 609"/>
                <a:gd name="T37" fmla="*/ 212 h 604"/>
                <a:gd name="T38" fmla="*/ 184 w 609"/>
                <a:gd name="T39" fmla="*/ 249 h 604"/>
                <a:gd name="T40" fmla="*/ 174 w 609"/>
                <a:gd name="T41" fmla="*/ 304 h 604"/>
                <a:gd name="T42" fmla="*/ 184 w 609"/>
                <a:gd name="T43" fmla="*/ 353 h 604"/>
                <a:gd name="T44" fmla="*/ 211 w 609"/>
                <a:gd name="T45" fmla="*/ 391 h 604"/>
                <a:gd name="T46" fmla="*/ 255 w 609"/>
                <a:gd name="T47" fmla="*/ 424 h 604"/>
                <a:gd name="T48" fmla="*/ 304 w 609"/>
                <a:gd name="T49" fmla="*/ 429 h 604"/>
                <a:gd name="T50" fmla="*/ 353 w 609"/>
                <a:gd name="T51" fmla="*/ 424 h 604"/>
                <a:gd name="T52" fmla="*/ 396 w 609"/>
                <a:gd name="T53" fmla="*/ 391 h 604"/>
                <a:gd name="T54" fmla="*/ 423 w 609"/>
                <a:gd name="T55" fmla="*/ 353 h 604"/>
                <a:gd name="T56" fmla="*/ 434 w 609"/>
                <a:gd name="T57" fmla="*/ 304 h 604"/>
                <a:gd name="T58" fmla="*/ 423 w 609"/>
                <a:gd name="T59" fmla="*/ 249 h 604"/>
                <a:gd name="T60" fmla="*/ 396 w 609"/>
                <a:gd name="T61" fmla="*/ 212 h 604"/>
                <a:gd name="T62" fmla="*/ 353 w 609"/>
                <a:gd name="T63" fmla="*/ 185 h 604"/>
                <a:gd name="T64" fmla="*/ 304 w 609"/>
                <a:gd name="T65"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4">
                  <a:moveTo>
                    <a:pt x="304" y="603"/>
                  </a:moveTo>
                  <a:lnTo>
                    <a:pt x="244" y="597"/>
                  </a:lnTo>
                  <a:lnTo>
                    <a:pt x="184" y="581"/>
                  </a:lnTo>
                  <a:lnTo>
                    <a:pt x="136" y="553"/>
                  </a:lnTo>
                  <a:lnTo>
                    <a:pt x="87" y="516"/>
                  </a:lnTo>
                  <a:lnTo>
                    <a:pt x="55" y="472"/>
                  </a:lnTo>
                  <a:lnTo>
                    <a:pt x="22" y="418"/>
                  </a:lnTo>
                  <a:lnTo>
                    <a:pt x="5" y="364"/>
                  </a:lnTo>
                  <a:lnTo>
                    <a:pt x="0" y="304"/>
                  </a:lnTo>
                  <a:lnTo>
                    <a:pt x="5" y="239"/>
                  </a:lnTo>
                  <a:lnTo>
                    <a:pt x="22" y="185"/>
                  </a:lnTo>
                  <a:lnTo>
                    <a:pt x="55" y="130"/>
                  </a:lnTo>
                  <a:lnTo>
                    <a:pt x="87" y="87"/>
                  </a:lnTo>
                  <a:lnTo>
                    <a:pt x="136" y="49"/>
                  </a:lnTo>
                  <a:lnTo>
                    <a:pt x="184" y="21"/>
                  </a:lnTo>
                  <a:lnTo>
                    <a:pt x="244" y="5"/>
                  </a:lnTo>
                  <a:lnTo>
                    <a:pt x="304" y="0"/>
                  </a:lnTo>
                  <a:lnTo>
                    <a:pt x="363" y="5"/>
                  </a:lnTo>
                  <a:lnTo>
                    <a:pt x="423" y="21"/>
                  </a:lnTo>
                  <a:lnTo>
                    <a:pt x="472" y="49"/>
                  </a:lnTo>
                  <a:lnTo>
                    <a:pt x="515" y="87"/>
                  </a:lnTo>
                  <a:lnTo>
                    <a:pt x="554" y="130"/>
                  </a:lnTo>
                  <a:lnTo>
                    <a:pt x="581" y="185"/>
                  </a:lnTo>
                  <a:lnTo>
                    <a:pt x="603" y="239"/>
                  </a:lnTo>
                  <a:lnTo>
                    <a:pt x="608" y="304"/>
                  </a:lnTo>
                  <a:lnTo>
                    <a:pt x="603" y="364"/>
                  </a:lnTo>
                  <a:lnTo>
                    <a:pt x="581" y="418"/>
                  </a:lnTo>
                  <a:lnTo>
                    <a:pt x="554" y="472"/>
                  </a:lnTo>
                  <a:lnTo>
                    <a:pt x="515" y="516"/>
                  </a:lnTo>
                  <a:lnTo>
                    <a:pt x="472" y="553"/>
                  </a:lnTo>
                  <a:lnTo>
                    <a:pt x="423" y="581"/>
                  </a:lnTo>
                  <a:lnTo>
                    <a:pt x="363" y="597"/>
                  </a:lnTo>
                  <a:lnTo>
                    <a:pt x="304" y="603"/>
                  </a:lnTo>
                  <a:close/>
                  <a:moveTo>
                    <a:pt x="304" y="174"/>
                  </a:moveTo>
                  <a:lnTo>
                    <a:pt x="277" y="174"/>
                  </a:lnTo>
                  <a:lnTo>
                    <a:pt x="255" y="185"/>
                  </a:lnTo>
                  <a:lnTo>
                    <a:pt x="234" y="195"/>
                  </a:lnTo>
                  <a:lnTo>
                    <a:pt x="211" y="212"/>
                  </a:lnTo>
                  <a:lnTo>
                    <a:pt x="195" y="228"/>
                  </a:lnTo>
                  <a:lnTo>
                    <a:pt x="184" y="249"/>
                  </a:lnTo>
                  <a:lnTo>
                    <a:pt x="179" y="277"/>
                  </a:lnTo>
                  <a:lnTo>
                    <a:pt x="174" y="304"/>
                  </a:lnTo>
                  <a:lnTo>
                    <a:pt x="179" y="326"/>
                  </a:lnTo>
                  <a:lnTo>
                    <a:pt x="184" y="353"/>
                  </a:lnTo>
                  <a:lnTo>
                    <a:pt x="195" y="374"/>
                  </a:lnTo>
                  <a:lnTo>
                    <a:pt x="211" y="391"/>
                  </a:lnTo>
                  <a:lnTo>
                    <a:pt x="234" y="407"/>
                  </a:lnTo>
                  <a:lnTo>
                    <a:pt x="255" y="424"/>
                  </a:lnTo>
                  <a:lnTo>
                    <a:pt x="277" y="429"/>
                  </a:lnTo>
                  <a:lnTo>
                    <a:pt x="304" y="429"/>
                  </a:lnTo>
                  <a:lnTo>
                    <a:pt x="331" y="429"/>
                  </a:lnTo>
                  <a:lnTo>
                    <a:pt x="353" y="424"/>
                  </a:lnTo>
                  <a:lnTo>
                    <a:pt x="375" y="407"/>
                  </a:lnTo>
                  <a:lnTo>
                    <a:pt x="396" y="391"/>
                  </a:lnTo>
                  <a:lnTo>
                    <a:pt x="413" y="374"/>
                  </a:lnTo>
                  <a:lnTo>
                    <a:pt x="423" y="353"/>
                  </a:lnTo>
                  <a:lnTo>
                    <a:pt x="429" y="326"/>
                  </a:lnTo>
                  <a:lnTo>
                    <a:pt x="434" y="304"/>
                  </a:lnTo>
                  <a:lnTo>
                    <a:pt x="429" y="277"/>
                  </a:lnTo>
                  <a:lnTo>
                    <a:pt x="423" y="249"/>
                  </a:lnTo>
                  <a:lnTo>
                    <a:pt x="413" y="228"/>
                  </a:lnTo>
                  <a:lnTo>
                    <a:pt x="396" y="212"/>
                  </a:lnTo>
                  <a:lnTo>
                    <a:pt x="375" y="195"/>
                  </a:lnTo>
                  <a:lnTo>
                    <a:pt x="353" y="185"/>
                  </a:lnTo>
                  <a:lnTo>
                    <a:pt x="331" y="174"/>
                  </a:lnTo>
                  <a:lnTo>
                    <a:pt x="304" y="1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2" name="Freeform 228"/>
            <p:cNvSpPr>
              <a:spLocks noChangeArrowheads="1"/>
            </p:cNvSpPr>
            <p:nvPr/>
          </p:nvSpPr>
          <p:spPr bwMode="auto">
            <a:xfrm>
              <a:off x="10533063" y="3848100"/>
              <a:ext cx="215900" cy="217487"/>
            </a:xfrm>
            <a:custGeom>
              <a:avLst/>
              <a:gdLst>
                <a:gd name="T0" fmla="*/ 244 w 603"/>
                <a:gd name="T1" fmla="*/ 603 h 610"/>
                <a:gd name="T2" fmla="*/ 135 w 603"/>
                <a:gd name="T3" fmla="*/ 554 h 610"/>
                <a:gd name="T4" fmla="*/ 49 w 603"/>
                <a:gd name="T5" fmla="*/ 473 h 610"/>
                <a:gd name="T6" fmla="*/ 6 w 603"/>
                <a:gd name="T7" fmla="*/ 364 h 610"/>
                <a:gd name="T8" fmla="*/ 6 w 603"/>
                <a:gd name="T9" fmla="*/ 244 h 610"/>
                <a:gd name="T10" fmla="*/ 49 w 603"/>
                <a:gd name="T11" fmla="*/ 136 h 610"/>
                <a:gd name="T12" fmla="*/ 130 w 603"/>
                <a:gd name="T13" fmla="*/ 55 h 610"/>
                <a:gd name="T14" fmla="*/ 239 w 603"/>
                <a:gd name="T15" fmla="*/ 5 h 610"/>
                <a:gd name="T16" fmla="*/ 364 w 603"/>
                <a:gd name="T17" fmla="*/ 5 h 610"/>
                <a:gd name="T18" fmla="*/ 472 w 603"/>
                <a:gd name="T19" fmla="*/ 55 h 610"/>
                <a:gd name="T20" fmla="*/ 554 w 603"/>
                <a:gd name="T21" fmla="*/ 136 h 610"/>
                <a:gd name="T22" fmla="*/ 597 w 603"/>
                <a:gd name="T23" fmla="*/ 244 h 610"/>
                <a:gd name="T24" fmla="*/ 597 w 603"/>
                <a:gd name="T25" fmla="*/ 364 h 610"/>
                <a:gd name="T26" fmla="*/ 554 w 603"/>
                <a:gd name="T27" fmla="*/ 473 h 610"/>
                <a:gd name="T28" fmla="*/ 472 w 603"/>
                <a:gd name="T29" fmla="*/ 554 h 610"/>
                <a:gd name="T30" fmla="*/ 364 w 603"/>
                <a:gd name="T31" fmla="*/ 598 h 610"/>
                <a:gd name="T32" fmla="*/ 304 w 603"/>
                <a:gd name="T33" fmla="*/ 174 h 610"/>
                <a:gd name="T34" fmla="*/ 250 w 603"/>
                <a:gd name="T35" fmla="*/ 185 h 610"/>
                <a:gd name="T36" fmla="*/ 212 w 603"/>
                <a:gd name="T37" fmla="*/ 212 h 610"/>
                <a:gd name="T38" fmla="*/ 185 w 603"/>
                <a:gd name="T39" fmla="*/ 255 h 610"/>
                <a:gd name="T40" fmla="*/ 174 w 603"/>
                <a:gd name="T41" fmla="*/ 305 h 610"/>
                <a:gd name="T42" fmla="*/ 185 w 603"/>
                <a:gd name="T43" fmla="*/ 353 h 610"/>
                <a:gd name="T44" fmla="*/ 212 w 603"/>
                <a:gd name="T45" fmla="*/ 396 h 610"/>
                <a:gd name="T46" fmla="*/ 250 w 603"/>
                <a:gd name="T47" fmla="*/ 424 h 610"/>
                <a:gd name="T48" fmla="*/ 304 w 603"/>
                <a:gd name="T49" fmla="*/ 435 h 610"/>
                <a:gd name="T50" fmla="*/ 353 w 603"/>
                <a:gd name="T51" fmla="*/ 424 h 610"/>
                <a:gd name="T52" fmla="*/ 396 w 603"/>
                <a:gd name="T53" fmla="*/ 396 h 610"/>
                <a:gd name="T54" fmla="*/ 423 w 603"/>
                <a:gd name="T55" fmla="*/ 353 h 610"/>
                <a:gd name="T56" fmla="*/ 429 w 603"/>
                <a:gd name="T57" fmla="*/ 305 h 610"/>
                <a:gd name="T58" fmla="*/ 423 w 603"/>
                <a:gd name="T59" fmla="*/ 255 h 610"/>
                <a:gd name="T60" fmla="*/ 391 w 603"/>
                <a:gd name="T61" fmla="*/ 212 h 610"/>
                <a:gd name="T62" fmla="*/ 353 w 603"/>
                <a:gd name="T63" fmla="*/ 185 h 610"/>
                <a:gd name="T64" fmla="*/ 304 w 603"/>
                <a:gd name="T65" fmla="*/ 17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3" h="610">
                  <a:moveTo>
                    <a:pt x="304" y="609"/>
                  </a:moveTo>
                  <a:lnTo>
                    <a:pt x="244" y="603"/>
                  </a:lnTo>
                  <a:lnTo>
                    <a:pt x="185" y="581"/>
                  </a:lnTo>
                  <a:lnTo>
                    <a:pt x="135" y="554"/>
                  </a:lnTo>
                  <a:lnTo>
                    <a:pt x="87" y="517"/>
                  </a:lnTo>
                  <a:lnTo>
                    <a:pt x="49" y="473"/>
                  </a:lnTo>
                  <a:lnTo>
                    <a:pt x="22" y="419"/>
                  </a:lnTo>
                  <a:lnTo>
                    <a:pt x="6" y="364"/>
                  </a:lnTo>
                  <a:lnTo>
                    <a:pt x="0" y="305"/>
                  </a:lnTo>
                  <a:lnTo>
                    <a:pt x="6" y="244"/>
                  </a:lnTo>
                  <a:lnTo>
                    <a:pt x="22" y="185"/>
                  </a:lnTo>
                  <a:lnTo>
                    <a:pt x="49" y="136"/>
                  </a:lnTo>
                  <a:lnTo>
                    <a:pt x="87" y="87"/>
                  </a:lnTo>
                  <a:lnTo>
                    <a:pt x="130" y="55"/>
                  </a:lnTo>
                  <a:lnTo>
                    <a:pt x="185" y="22"/>
                  </a:lnTo>
                  <a:lnTo>
                    <a:pt x="239" y="5"/>
                  </a:lnTo>
                  <a:lnTo>
                    <a:pt x="304" y="0"/>
                  </a:lnTo>
                  <a:lnTo>
                    <a:pt x="364" y="5"/>
                  </a:lnTo>
                  <a:lnTo>
                    <a:pt x="418" y="22"/>
                  </a:lnTo>
                  <a:lnTo>
                    <a:pt x="472" y="55"/>
                  </a:lnTo>
                  <a:lnTo>
                    <a:pt x="516" y="87"/>
                  </a:lnTo>
                  <a:lnTo>
                    <a:pt x="554" y="136"/>
                  </a:lnTo>
                  <a:lnTo>
                    <a:pt x="581" y="185"/>
                  </a:lnTo>
                  <a:lnTo>
                    <a:pt x="597" y="244"/>
                  </a:lnTo>
                  <a:lnTo>
                    <a:pt x="602" y="305"/>
                  </a:lnTo>
                  <a:lnTo>
                    <a:pt x="597" y="364"/>
                  </a:lnTo>
                  <a:lnTo>
                    <a:pt x="581" y="424"/>
                  </a:lnTo>
                  <a:lnTo>
                    <a:pt x="554" y="473"/>
                  </a:lnTo>
                  <a:lnTo>
                    <a:pt x="516" y="517"/>
                  </a:lnTo>
                  <a:lnTo>
                    <a:pt x="472" y="554"/>
                  </a:lnTo>
                  <a:lnTo>
                    <a:pt x="418" y="581"/>
                  </a:lnTo>
                  <a:lnTo>
                    <a:pt x="364" y="598"/>
                  </a:lnTo>
                  <a:lnTo>
                    <a:pt x="304" y="609"/>
                  </a:lnTo>
                  <a:close/>
                  <a:moveTo>
                    <a:pt x="304" y="174"/>
                  </a:moveTo>
                  <a:lnTo>
                    <a:pt x="277" y="174"/>
                  </a:lnTo>
                  <a:lnTo>
                    <a:pt x="250" y="185"/>
                  </a:lnTo>
                  <a:lnTo>
                    <a:pt x="228" y="196"/>
                  </a:lnTo>
                  <a:lnTo>
                    <a:pt x="212" y="212"/>
                  </a:lnTo>
                  <a:lnTo>
                    <a:pt x="195" y="228"/>
                  </a:lnTo>
                  <a:lnTo>
                    <a:pt x="185" y="255"/>
                  </a:lnTo>
                  <a:lnTo>
                    <a:pt x="174" y="277"/>
                  </a:lnTo>
                  <a:lnTo>
                    <a:pt x="174" y="305"/>
                  </a:lnTo>
                  <a:lnTo>
                    <a:pt x="174" y="326"/>
                  </a:lnTo>
                  <a:lnTo>
                    <a:pt x="185" y="353"/>
                  </a:lnTo>
                  <a:lnTo>
                    <a:pt x="195" y="375"/>
                  </a:lnTo>
                  <a:lnTo>
                    <a:pt x="212" y="396"/>
                  </a:lnTo>
                  <a:lnTo>
                    <a:pt x="228" y="413"/>
                  </a:lnTo>
                  <a:lnTo>
                    <a:pt x="250" y="424"/>
                  </a:lnTo>
                  <a:lnTo>
                    <a:pt x="277" y="429"/>
                  </a:lnTo>
                  <a:lnTo>
                    <a:pt x="304" y="435"/>
                  </a:lnTo>
                  <a:lnTo>
                    <a:pt x="331" y="429"/>
                  </a:lnTo>
                  <a:lnTo>
                    <a:pt x="353" y="424"/>
                  </a:lnTo>
                  <a:lnTo>
                    <a:pt x="374" y="413"/>
                  </a:lnTo>
                  <a:lnTo>
                    <a:pt x="396" y="396"/>
                  </a:lnTo>
                  <a:lnTo>
                    <a:pt x="407" y="375"/>
                  </a:lnTo>
                  <a:lnTo>
                    <a:pt x="423" y="353"/>
                  </a:lnTo>
                  <a:lnTo>
                    <a:pt x="429" y="332"/>
                  </a:lnTo>
                  <a:lnTo>
                    <a:pt x="429" y="305"/>
                  </a:lnTo>
                  <a:lnTo>
                    <a:pt x="429" y="277"/>
                  </a:lnTo>
                  <a:lnTo>
                    <a:pt x="423" y="255"/>
                  </a:lnTo>
                  <a:lnTo>
                    <a:pt x="407" y="228"/>
                  </a:lnTo>
                  <a:lnTo>
                    <a:pt x="391" y="212"/>
                  </a:lnTo>
                  <a:lnTo>
                    <a:pt x="374" y="196"/>
                  </a:lnTo>
                  <a:lnTo>
                    <a:pt x="353" y="185"/>
                  </a:lnTo>
                  <a:lnTo>
                    <a:pt x="326" y="174"/>
                  </a:lnTo>
                  <a:lnTo>
                    <a:pt x="304" y="1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3" name="Freeform 229"/>
            <p:cNvSpPr>
              <a:spLocks noChangeArrowheads="1"/>
            </p:cNvSpPr>
            <p:nvPr/>
          </p:nvSpPr>
          <p:spPr bwMode="auto">
            <a:xfrm>
              <a:off x="11777663" y="3735388"/>
              <a:ext cx="217488" cy="217487"/>
            </a:xfrm>
            <a:custGeom>
              <a:avLst/>
              <a:gdLst>
                <a:gd name="T0" fmla="*/ 244 w 609"/>
                <a:gd name="T1" fmla="*/ 603 h 610"/>
                <a:gd name="T2" fmla="*/ 136 w 609"/>
                <a:gd name="T3" fmla="*/ 554 h 610"/>
                <a:gd name="T4" fmla="*/ 54 w 609"/>
                <a:gd name="T5" fmla="*/ 473 h 610"/>
                <a:gd name="T6" fmla="*/ 6 w 609"/>
                <a:gd name="T7" fmla="*/ 364 h 610"/>
                <a:gd name="T8" fmla="*/ 6 w 609"/>
                <a:gd name="T9" fmla="*/ 245 h 610"/>
                <a:gd name="T10" fmla="*/ 54 w 609"/>
                <a:gd name="T11" fmla="*/ 136 h 610"/>
                <a:gd name="T12" fmla="*/ 136 w 609"/>
                <a:gd name="T13" fmla="*/ 54 h 610"/>
                <a:gd name="T14" fmla="*/ 244 w 609"/>
                <a:gd name="T15" fmla="*/ 6 h 610"/>
                <a:gd name="T16" fmla="*/ 364 w 609"/>
                <a:gd name="T17" fmla="*/ 6 h 610"/>
                <a:gd name="T18" fmla="*/ 472 w 609"/>
                <a:gd name="T19" fmla="*/ 54 h 610"/>
                <a:gd name="T20" fmla="*/ 559 w 609"/>
                <a:gd name="T21" fmla="*/ 136 h 610"/>
                <a:gd name="T22" fmla="*/ 602 w 609"/>
                <a:gd name="T23" fmla="*/ 245 h 610"/>
                <a:gd name="T24" fmla="*/ 602 w 609"/>
                <a:gd name="T25" fmla="*/ 364 h 610"/>
                <a:gd name="T26" fmla="*/ 559 w 609"/>
                <a:gd name="T27" fmla="*/ 473 h 610"/>
                <a:gd name="T28" fmla="*/ 472 w 609"/>
                <a:gd name="T29" fmla="*/ 559 h 610"/>
                <a:gd name="T30" fmla="*/ 364 w 609"/>
                <a:gd name="T31" fmla="*/ 603 h 610"/>
                <a:gd name="T32" fmla="*/ 304 w 609"/>
                <a:gd name="T33" fmla="*/ 174 h 610"/>
                <a:gd name="T34" fmla="*/ 255 w 609"/>
                <a:gd name="T35" fmla="*/ 185 h 610"/>
                <a:gd name="T36" fmla="*/ 212 w 609"/>
                <a:gd name="T37" fmla="*/ 212 h 610"/>
                <a:gd name="T38" fmla="*/ 185 w 609"/>
                <a:gd name="T39" fmla="*/ 255 h 610"/>
                <a:gd name="T40" fmla="*/ 174 w 609"/>
                <a:gd name="T41" fmla="*/ 304 h 610"/>
                <a:gd name="T42" fmla="*/ 185 w 609"/>
                <a:gd name="T43" fmla="*/ 353 h 610"/>
                <a:gd name="T44" fmla="*/ 212 w 609"/>
                <a:gd name="T45" fmla="*/ 397 h 610"/>
                <a:gd name="T46" fmla="*/ 255 w 609"/>
                <a:gd name="T47" fmla="*/ 424 h 610"/>
                <a:gd name="T48" fmla="*/ 304 w 609"/>
                <a:gd name="T49" fmla="*/ 435 h 610"/>
                <a:gd name="T50" fmla="*/ 353 w 609"/>
                <a:gd name="T51" fmla="*/ 424 h 610"/>
                <a:gd name="T52" fmla="*/ 396 w 609"/>
                <a:gd name="T53" fmla="*/ 397 h 610"/>
                <a:gd name="T54" fmla="*/ 423 w 609"/>
                <a:gd name="T55" fmla="*/ 353 h 610"/>
                <a:gd name="T56" fmla="*/ 434 w 609"/>
                <a:gd name="T57" fmla="*/ 304 h 610"/>
                <a:gd name="T58" fmla="*/ 423 w 609"/>
                <a:gd name="T59" fmla="*/ 255 h 610"/>
                <a:gd name="T60" fmla="*/ 396 w 609"/>
                <a:gd name="T61" fmla="*/ 212 h 610"/>
                <a:gd name="T62" fmla="*/ 353 w 609"/>
                <a:gd name="T63" fmla="*/ 185 h 610"/>
                <a:gd name="T64" fmla="*/ 304 w 609"/>
                <a:gd name="T65" fmla="*/ 17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10">
                  <a:moveTo>
                    <a:pt x="304" y="609"/>
                  </a:moveTo>
                  <a:lnTo>
                    <a:pt x="244" y="603"/>
                  </a:lnTo>
                  <a:lnTo>
                    <a:pt x="185" y="587"/>
                  </a:lnTo>
                  <a:lnTo>
                    <a:pt x="136" y="554"/>
                  </a:lnTo>
                  <a:lnTo>
                    <a:pt x="92" y="522"/>
                  </a:lnTo>
                  <a:lnTo>
                    <a:pt x="54" y="473"/>
                  </a:lnTo>
                  <a:lnTo>
                    <a:pt x="27" y="424"/>
                  </a:lnTo>
                  <a:lnTo>
                    <a:pt x="6" y="364"/>
                  </a:lnTo>
                  <a:lnTo>
                    <a:pt x="0" y="304"/>
                  </a:lnTo>
                  <a:lnTo>
                    <a:pt x="6" y="245"/>
                  </a:lnTo>
                  <a:lnTo>
                    <a:pt x="27" y="185"/>
                  </a:lnTo>
                  <a:lnTo>
                    <a:pt x="54" y="136"/>
                  </a:lnTo>
                  <a:lnTo>
                    <a:pt x="92" y="93"/>
                  </a:lnTo>
                  <a:lnTo>
                    <a:pt x="136" y="54"/>
                  </a:lnTo>
                  <a:lnTo>
                    <a:pt x="185" y="27"/>
                  </a:lnTo>
                  <a:lnTo>
                    <a:pt x="244" y="6"/>
                  </a:lnTo>
                  <a:lnTo>
                    <a:pt x="304" y="0"/>
                  </a:lnTo>
                  <a:lnTo>
                    <a:pt x="364" y="6"/>
                  </a:lnTo>
                  <a:lnTo>
                    <a:pt x="423" y="22"/>
                  </a:lnTo>
                  <a:lnTo>
                    <a:pt x="472" y="54"/>
                  </a:lnTo>
                  <a:lnTo>
                    <a:pt x="521" y="93"/>
                  </a:lnTo>
                  <a:lnTo>
                    <a:pt x="559" y="136"/>
                  </a:lnTo>
                  <a:lnTo>
                    <a:pt x="586" y="191"/>
                  </a:lnTo>
                  <a:lnTo>
                    <a:pt x="602" y="245"/>
                  </a:lnTo>
                  <a:lnTo>
                    <a:pt x="608" y="304"/>
                  </a:lnTo>
                  <a:lnTo>
                    <a:pt x="602" y="364"/>
                  </a:lnTo>
                  <a:lnTo>
                    <a:pt x="586" y="418"/>
                  </a:lnTo>
                  <a:lnTo>
                    <a:pt x="559" y="473"/>
                  </a:lnTo>
                  <a:lnTo>
                    <a:pt x="521" y="522"/>
                  </a:lnTo>
                  <a:lnTo>
                    <a:pt x="472" y="559"/>
                  </a:lnTo>
                  <a:lnTo>
                    <a:pt x="423" y="587"/>
                  </a:lnTo>
                  <a:lnTo>
                    <a:pt x="364" y="603"/>
                  </a:lnTo>
                  <a:lnTo>
                    <a:pt x="304" y="609"/>
                  </a:lnTo>
                  <a:close/>
                  <a:moveTo>
                    <a:pt x="304" y="174"/>
                  </a:moveTo>
                  <a:lnTo>
                    <a:pt x="277" y="179"/>
                  </a:lnTo>
                  <a:lnTo>
                    <a:pt x="255" y="185"/>
                  </a:lnTo>
                  <a:lnTo>
                    <a:pt x="233" y="195"/>
                  </a:lnTo>
                  <a:lnTo>
                    <a:pt x="212" y="212"/>
                  </a:lnTo>
                  <a:lnTo>
                    <a:pt x="196" y="234"/>
                  </a:lnTo>
                  <a:lnTo>
                    <a:pt x="185" y="255"/>
                  </a:lnTo>
                  <a:lnTo>
                    <a:pt x="179" y="277"/>
                  </a:lnTo>
                  <a:lnTo>
                    <a:pt x="174" y="304"/>
                  </a:lnTo>
                  <a:lnTo>
                    <a:pt x="179" y="332"/>
                  </a:lnTo>
                  <a:lnTo>
                    <a:pt x="185" y="353"/>
                  </a:lnTo>
                  <a:lnTo>
                    <a:pt x="196" y="375"/>
                  </a:lnTo>
                  <a:lnTo>
                    <a:pt x="212" y="397"/>
                  </a:lnTo>
                  <a:lnTo>
                    <a:pt x="233" y="413"/>
                  </a:lnTo>
                  <a:lnTo>
                    <a:pt x="255" y="424"/>
                  </a:lnTo>
                  <a:lnTo>
                    <a:pt x="277" y="429"/>
                  </a:lnTo>
                  <a:lnTo>
                    <a:pt x="304" y="435"/>
                  </a:lnTo>
                  <a:lnTo>
                    <a:pt x="331" y="429"/>
                  </a:lnTo>
                  <a:lnTo>
                    <a:pt x="353" y="424"/>
                  </a:lnTo>
                  <a:lnTo>
                    <a:pt x="375" y="413"/>
                  </a:lnTo>
                  <a:lnTo>
                    <a:pt x="396" y="397"/>
                  </a:lnTo>
                  <a:lnTo>
                    <a:pt x="412" y="375"/>
                  </a:lnTo>
                  <a:lnTo>
                    <a:pt x="423" y="353"/>
                  </a:lnTo>
                  <a:lnTo>
                    <a:pt x="434" y="332"/>
                  </a:lnTo>
                  <a:lnTo>
                    <a:pt x="434" y="304"/>
                  </a:lnTo>
                  <a:lnTo>
                    <a:pt x="434" y="277"/>
                  </a:lnTo>
                  <a:lnTo>
                    <a:pt x="423" y="255"/>
                  </a:lnTo>
                  <a:lnTo>
                    <a:pt x="412" y="234"/>
                  </a:lnTo>
                  <a:lnTo>
                    <a:pt x="396" y="212"/>
                  </a:lnTo>
                  <a:lnTo>
                    <a:pt x="375" y="195"/>
                  </a:lnTo>
                  <a:lnTo>
                    <a:pt x="353" y="185"/>
                  </a:lnTo>
                  <a:lnTo>
                    <a:pt x="331" y="179"/>
                  </a:lnTo>
                  <a:lnTo>
                    <a:pt x="304" y="1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4" name="Freeform 230"/>
            <p:cNvSpPr>
              <a:spLocks noChangeArrowheads="1"/>
            </p:cNvSpPr>
            <p:nvPr/>
          </p:nvSpPr>
          <p:spPr bwMode="auto">
            <a:xfrm>
              <a:off x="9909175" y="4813300"/>
              <a:ext cx="217488" cy="215900"/>
            </a:xfrm>
            <a:custGeom>
              <a:avLst/>
              <a:gdLst>
                <a:gd name="T0" fmla="*/ 245 w 609"/>
                <a:gd name="T1" fmla="*/ 597 h 604"/>
                <a:gd name="T2" fmla="*/ 136 w 609"/>
                <a:gd name="T3" fmla="*/ 554 h 604"/>
                <a:gd name="T4" fmla="*/ 54 w 609"/>
                <a:gd name="T5" fmla="*/ 472 h 604"/>
                <a:gd name="T6" fmla="*/ 6 w 609"/>
                <a:gd name="T7" fmla="*/ 364 h 604"/>
                <a:gd name="T8" fmla="*/ 6 w 609"/>
                <a:gd name="T9" fmla="*/ 239 h 604"/>
                <a:gd name="T10" fmla="*/ 54 w 609"/>
                <a:gd name="T11" fmla="*/ 130 h 604"/>
                <a:gd name="T12" fmla="*/ 136 w 609"/>
                <a:gd name="T13" fmla="*/ 49 h 604"/>
                <a:gd name="T14" fmla="*/ 245 w 609"/>
                <a:gd name="T15" fmla="*/ 5 h 604"/>
                <a:gd name="T16" fmla="*/ 364 w 609"/>
                <a:gd name="T17" fmla="*/ 5 h 604"/>
                <a:gd name="T18" fmla="*/ 472 w 609"/>
                <a:gd name="T19" fmla="*/ 49 h 604"/>
                <a:gd name="T20" fmla="*/ 554 w 609"/>
                <a:gd name="T21" fmla="*/ 130 h 604"/>
                <a:gd name="T22" fmla="*/ 603 w 609"/>
                <a:gd name="T23" fmla="*/ 239 h 604"/>
                <a:gd name="T24" fmla="*/ 603 w 609"/>
                <a:gd name="T25" fmla="*/ 364 h 604"/>
                <a:gd name="T26" fmla="*/ 554 w 609"/>
                <a:gd name="T27" fmla="*/ 472 h 604"/>
                <a:gd name="T28" fmla="*/ 472 w 609"/>
                <a:gd name="T29" fmla="*/ 554 h 604"/>
                <a:gd name="T30" fmla="*/ 364 w 609"/>
                <a:gd name="T31" fmla="*/ 597 h 604"/>
                <a:gd name="T32" fmla="*/ 304 w 609"/>
                <a:gd name="T33" fmla="*/ 174 h 604"/>
                <a:gd name="T34" fmla="*/ 255 w 609"/>
                <a:gd name="T35" fmla="*/ 179 h 604"/>
                <a:gd name="T36" fmla="*/ 212 w 609"/>
                <a:gd name="T37" fmla="*/ 212 h 604"/>
                <a:gd name="T38" fmla="*/ 185 w 609"/>
                <a:gd name="T39" fmla="*/ 250 h 604"/>
                <a:gd name="T40" fmla="*/ 174 w 609"/>
                <a:gd name="T41" fmla="*/ 299 h 604"/>
                <a:gd name="T42" fmla="*/ 185 w 609"/>
                <a:gd name="T43" fmla="*/ 353 h 604"/>
                <a:gd name="T44" fmla="*/ 212 w 609"/>
                <a:gd name="T45" fmla="*/ 391 h 604"/>
                <a:gd name="T46" fmla="*/ 255 w 609"/>
                <a:gd name="T47" fmla="*/ 418 h 604"/>
                <a:gd name="T48" fmla="*/ 304 w 609"/>
                <a:gd name="T49" fmla="*/ 429 h 604"/>
                <a:gd name="T50" fmla="*/ 353 w 609"/>
                <a:gd name="T51" fmla="*/ 418 h 604"/>
                <a:gd name="T52" fmla="*/ 397 w 609"/>
                <a:gd name="T53" fmla="*/ 391 h 604"/>
                <a:gd name="T54" fmla="*/ 424 w 609"/>
                <a:gd name="T55" fmla="*/ 353 h 604"/>
                <a:gd name="T56" fmla="*/ 434 w 609"/>
                <a:gd name="T57" fmla="*/ 299 h 604"/>
                <a:gd name="T58" fmla="*/ 424 w 609"/>
                <a:gd name="T59" fmla="*/ 250 h 604"/>
                <a:gd name="T60" fmla="*/ 397 w 609"/>
                <a:gd name="T61" fmla="*/ 212 h 604"/>
                <a:gd name="T62" fmla="*/ 353 w 609"/>
                <a:gd name="T63" fmla="*/ 179 h 604"/>
                <a:gd name="T64" fmla="*/ 304 w 609"/>
                <a:gd name="T65"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4">
                  <a:moveTo>
                    <a:pt x="304" y="603"/>
                  </a:moveTo>
                  <a:lnTo>
                    <a:pt x="245" y="597"/>
                  </a:lnTo>
                  <a:lnTo>
                    <a:pt x="185" y="581"/>
                  </a:lnTo>
                  <a:lnTo>
                    <a:pt x="136" y="554"/>
                  </a:lnTo>
                  <a:lnTo>
                    <a:pt x="87" y="516"/>
                  </a:lnTo>
                  <a:lnTo>
                    <a:pt x="54" y="472"/>
                  </a:lnTo>
                  <a:lnTo>
                    <a:pt x="22" y="418"/>
                  </a:lnTo>
                  <a:lnTo>
                    <a:pt x="6" y="364"/>
                  </a:lnTo>
                  <a:lnTo>
                    <a:pt x="0" y="299"/>
                  </a:lnTo>
                  <a:lnTo>
                    <a:pt x="6" y="239"/>
                  </a:lnTo>
                  <a:lnTo>
                    <a:pt x="22" y="185"/>
                  </a:lnTo>
                  <a:lnTo>
                    <a:pt x="54" y="130"/>
                  </a:lnTo>
                  <a:lnTo>
                    <a:pt x="87" y="87"/>
                  </a:lnTo>
                  <a:lnTo>
                    <a:pt x="136" y="49"/>
                  </a:lnTo>
                  <a:lnTo>
                    <a:pt x="185" y="21"/>
                  </a:lnTo>
                  <a:lnTo>
                    <a:pt x="245" y="5"/>
                  </a:lnTo>
                  <a:lnTo>
                    <a:pt x="304" y="0"/>
                  </a:lnTo>
                  <a:lnTo>
                    <a:pt x="364" y="5"/>
                  </a:lnTo>
                  <a:lnTo>
                    <a:pt x="424" y="21"/>
                  </a:lnTo>
                  <a:lnTo>
                    <a:pt x="472" y="49"/>
                  </a:lnTo>
                  <a:lnTo>
                    <a:pt x="516" y="87"/>
                  </a:lnTo>
                  <a:lnTo>
                    <a:pt x="554" y="130"/>
                  </a:lnTo>
                  <a:lnTo>
                    <a:pt x="581" y="185"/>
                  </a:lnTo>
                  <a:lnTo>
                    <a:pt x="603" y="239"/>
                  </a:lnTo>
                  <a:lnTo>
                    <a:pt x="608" y="299"/>
                  </a:lnTo>
                  <a:lnTo>
                    <a:pt x="603" y="364"/>
                  </a:lnTo>
                  <a:lnTo>
                    <a:pt x="581" y="418"/>
                  </a:lnTo>
                  <a:lnTo>
                    <a:pt x="554" y="472"/>
                  </a:lnTo>
                  <a:lnTo>
                    <a:pt x="516" y="516"/>
                  </a:lnTo>
                  <a:lnTo>
                    <a:pt x="472" y="554"/>
                  </a:lnTo>
                  <a:lnTo>
                    <a:pt x="424" y="581"/>
                  </a:lnTo>
                  <a:lnTo>
                    <a:pt x="364" y="597"/>
                  </a:lnTo>
                  <a:lnTo>
                    <a:pt x="304" y="603"/>
                  </a:lnTo>
                  <a:close/>
                  <a:moveTo>
                    <a:pt x="304" y="174"/>
                  </a:moveTo>
                  <a:lnTo>
                    <a:pt x="277" y="174"/>
                  </a:lnTo>
                  <a:lnTo>
                    <a:pt x="255" y="179"/>
                  </a:lnTo>
                  <a:lnTo>
                    <a:pt x="233" y="195"/>
                  </a:lnTo>
                  <a:lnTo>
                    <a:pt x="212" y="212"/>
                  </a:lnTo>
                  <a:lnTo>
                    <a:pt x="195" y="228"/>
                  </a:lnTo>
                  <a:lnTo>
                    <a:pt x="185" y="250"/>
                  </a:lnTo>
                  <a:lnTo>
                    <a:pt x="174" y="277"/>
                  </a:lnTo>
                  <a:lnTo>
                    <a:pt x="174" y="299"/>
                  </a:lnTo>
                  <a:lnTo>
                    <a:pt x="174" y="326"/>
                  </a:lnTo>
                  <a:lnTo>
                    <a:pt x="185" y="353"/>
                  </a:lnTo>
                  <a:lnTo>
                    <a:pt x="195" y="374"/>
                  </a:lnTo>
                  <a:lnTo>
                    <a:pt x="212" y="391"/>
                  </a:lnTo>
                  <a:lnTo>
                    <a:pt x="233" y="407"/>
                  </a:lnTo>
                  <a:lnTo>
                    <a:pt x="255" y="418"/>
                  </a:lnTo>
                  <a:lnTo>
                    <a:pt x="277" y="429"/>
                  </a:lnTo>
                  <a:lnTo>
                    <a:pt x="304" y="429"/>
                  </a:lnTo>
                  <a:lnTo>
                    <a:pt x="331" y="429"/>
                  </a:lnTo>
                  <a:lnTo>
                    <a:pt x="353" y="418"/>
                  </a:lnTo>
                  <a:lnTo>
                    <a:pt x="374" y="407"/>
                  </a:lnTo>
                  <a:lnTo>
                    <a:pt x="397" y="391"/>
                  </a:lnTo>
                  <a:lnTo>
                    <a:pt x="413" y="374"/>
                  </a:lnTo>
                  <a:lnTo>
                    <a:pt x="424" y="353"/>
                  </a:lnTo>
                  <a:lnTo>
                    <a:pt x="429" y="326"/>
                  </a:lnTo>
                  <a:lnTo>
                    <a:pt x="434" y="299"/>
                  </a:lnTo>
                  <a:lnTo>
                    <a:pt x="429" y="277"/>
                  </a:lnTo>
                  <a:lnTo>
                    <a:pt x="424" y="250"/>
                  </a:lnTo>
                  <a:lnTo>
                    <a:pt x="413" y="228"/>
                  </a:lnTo>
                  <a:lnTo>
                    <a:pt x="397" y="212"/>
                  </a:lnTo>
                  <a:lnTo>
                    <a:pt x="374" y="195"/>
                  </a:lnTo>
                  <a:lnTo>
                    <a:pt x="353" y="179"/>
                  </a:lnTo>
                  <a:lnTo>
                    <a:pt x="331" y="174"/>
                  </a:lnTo>
                  <a:lnTo>
                    <a:pt x="304" y="1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5" name="Freeform 231"/>
            <p:cNvSpPr>
              <a:spLocks noChangeArrowheads="1"/>
            </p:cNvSpPr>
            <p:nvPr/>
          </p:nvSpPr>
          <p:spPr bwMode="auto">
            <a:xfrm>
              <a:off x="9909175" y="5291138"/>
              <a:ext cx="217488" cy="215900"/>
            </a:xfrm>
            <a:custGeom>
              <a:avLst/>
              <a:gdLst>
                <a:gd name="T0" fmla="*/ 245 w 609"/>
                <a:gd name="T1" fmla="*/ 598 h 604"/>
                <a:gd name="T2" fmla="*/ 136 w 609"/>
                <a:gd name="T3" fmla="*/ 554 h 604"/>
                <a:gd name="T4" fmla="*/ 49 w 609"/>
                <a:gd name="T5" fmla="*/ 467 h 604"/>
                <a:gd name="T6" fmla="*/ 6 w 609"/>
                <a:gd name="T7" fmla="*/ 359 h 604"/>
                <a:gd name="T8" fmla="*/ 6 w 609"/>
                <a:gd name="T9" fmla="*/ 239 h 604"/>
                <a:gd name="T10" fmla="*/ 49 w 609"/>
                <a:gd name="T11" fmla="*/ 131 h 604"/>
                <a:gd name="T12" fmla="*/ 136 w 609"/>
                <a:gd name="T13" fmla="*/ 49 h 604"/>
                <a:gd name="T14" fmla="*/ 245 w 609"/>
                <a:gd name="T15" fmla="*/ 6 h 604"/>
                <a:gd name="T16" fmla="*/ 364 w 609"/>
                <a:gd name="T17" fmla="*/ 6 h 604"/>
                <a:gd name="T18" fmla="*/ 472 w 609"/>
                <a:gd name="T19" fmla="*/ 49 h 604"/>
                <a:gd name="T20" fmla="*/ 554 w 609"/>
                <a:gd name="T21" fmla="*/ 136 h 604"/>
                <a:gd name="T22" fmla="*/ 603 w 609"/>
                <a:gd name="T23" fmla="*/ 244 h 604"/>
                <a:gd name="T24" fmla="*/ 603 w 609"/>
                <a:gd name="T25" fmla="*/ 359 h 604"/>
                <a:gd name="T26" fmla="*/ 559 w 609"/>
                <a:gd name="T27" fmla="*/ 467 h 604"/>
                <a:gd name="T28" fmla="*/ 472 w 609"/>
                <a:gd name="T29" fmla="*/ 554 h 604"/>
                <a:gd name="T30" fmla="*/ 364 w 609"/>
                <a:gd name="T31" fmla="*/ 598 h 604"/>
                <a:gd name="T32" fmla="*/ 304 w 609"/>
                <a:gd name="T33" fmla="*/ 174 h 604"/>
                <a:gd name="T34" fmla="*/ 255 w 609"/>
                <a:gd name="T35" fmla="*/ 179 h 604"/>
                <a:gd name="T36" fmla="*/ 212 w 609"/>
                <a:gd name="T37" fmla="*/ 212 h 604"/>
                <a:gd name="T38" fmla="*/ 185 w 609"/>
                <a:gd name="T39" fmla="*/ 250 h 604"/>
                <a:gd name="T40" fmla="*/ 174 w 609"/>
                <a:gd name="T41" fmla="*/ 299 h 604"/>
                <a:gd name="T42" fmla="*/ 185 w 609"/>
                <a:gd name="T43" fmla="*/ 353 h 604"/>
                <a:gd name="T44" fmla="*/ 212 w 609"/>
                <a:gd name="T45" fmla="*/ 392 h 604"/>
                <a:gd name="T46" fmla="*/ 255 w 609"/>
                <a:gd name="T47" fmla="*/ 419 h 604"/>
                <a:gd name="T48" fmla="*/ 304 w 609"/>
                <a:gd name="T49" fmla="*/ 429 h 604"/>
                <a:gd name="T50" fmla="*/ 353 w 609"/>
                <a:gd name="T51" fmla="*/ 419 h 604"/>
                <a:gd name="T52" fmla="*/ 397 w 609"/>
                <a:gd name="T53" fmla="*/ 392 h 604"/>
                <a:gd name="T54" fmla="*/ 424 w 609"/>
                <a:gd name="T55" fmla="*/ 348 h 604"/>
                <a:gd name="T56" fmla="*/ 434 w 609"/>
                <a:gd name="T57" fmla="*/ 299 h 604"/>
                <a:gd name="T58" fmla="*/ 424 w 609"/>
                <a:gd name="T59" fmla="*/ 250 h 604"/>
                <a:gd name="T60" fmla="*/ 397 w 609"/>
                <a:gd name="T61" fmla="*/ 212 h 604"/>
                <a:gd name="T62" fmla="*/ 353 w 609"/>
                <a:gd name="T63" fmla="*/ 179 h 604"/>
                <a:gd name="T64" fmla="*/ 304 w 609"/>
                <a:gd name="T65"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4">
                  <a:moveTo>
                    <a:pt x="304" y="603"/>
                  </a:moveTo>
                  <a:lnTo>
                    <a:pt x="245" y="598"/>
                  </a:lnTo>
                  <a:lnTo>
                    <a:pt x="185" y="581"/>
                  </a:lnTo>
                  <a:lnTo>
                    <a:pt x="136" y="554"/>
                  </a:lnTo>
                  <a:lnTo>
                    <a:pt x="87" y="516"/>
                  </a:lnTo>
                  <a:lnTo>
                    <a:pt x="49" y="467"/>
                  </a:lnTo>
                  <a:lnTo>
                    <a:pt x="22" y="419"/>
                  </a:lnTo>
                  <a:lnTo>
                    <a:pt x="6" y="359"/>
                  </a:lnTo>
                  <a:lnTo>
                    <a:pt x="0" y="299"/>
                  </a:lnTo>
                  <a:lnTo>
                    <a:pt x="6" y="239"/>
                  </a:lnTo>
                  <a:lnTo>
                    <a:pt x="22" y="185"/>
                  </a:lnTo>
                  <a:lnTo>
                    <a:pt x="49" y="131"/>
                  </a:lnTo>
                  <a:lnTo>
                    <a:pt x="87" y="87"/>
                  </a:lnTo>
                  <a:lnTo>
                    <a:pt x="136" y="49"/>
                  </a:lnTo>
                  <a:lnTo>
                    <a:pt x="185" y="22"/>
                  </a:lnTo>
                  <a:lnTo>
                    <a:pt x="245" y="6"/>
                  </a:lnTo>
                  <a:lnTo>
                    <a:pt x="304" y="0"/>
                  </a:lnTo>
                  <a:lnTo>
                    <a:pt x="364" y="6"/>
                  </a:lnTo>
                  <a:lnTo>
                    <a:pt x="418" y="22"/>
                  </a:lnTo>
                  <a:lnTo>
                    <a:pt x="472" y="49"/>
                  </a:lnTo>
                  <a:lnTo>
                    <a:pt x="516" y="87"/>
                  </a:lnTo>
                  <a:lnTo>
                    <a:pt x="554" y="136"/>
                  </a:lnTo>
                  <a:lnTo>
                    <a:pt x="586" y="185"/>
                  </a:lnTo>
                  <a:lnTo>
                    <a:pt x="603" y="244"/>
                  </a:lnTo>
                  <a:lnTo>
                    <a:pt x="608" y="299"/>
                  </a:lnTo>
                  <a:lnTo>
                    <a:pt x="603" y="359"/>
                  </a:lnTo>
                  <a:lnTo>
                    <a:pt x="586" y="413"/>
                  </a:lnTo>
                  <a:lnTo>
                    <a:pt x="559" y="467"/>
                  </a:lnTo>
                  <a:lnTo>
                    <a:pt x="516" y="516"/>
                  </a:lnTo>
                  <a:lnTo>
                    <a:pt x="472" y="554"/>
                  </a:lnTo>
                  <a:lnTo>
                    <a:pt x="418" y="581"/>
                  </a:lnTo>
                  <a:lnTo>
                    <a:pt x="364" y="598"/>
                  </a:lnTo>
                  <a:lnTo>
                    <a:pt x="304" y="603"/>
                  </a:lnTo>
                  <a:close/>
                  <a:moveTo>
                    <a:pt x="304" y="174"/>
                  </a:moveTo>
                  <a:lnTo>
                    <a:pt x="277" y="174"/>
                  </a:lnTo>
                  <a:lnTo>
                    <a:pt x="255" y="179"/>
                  </a:lnTo>
                  <a:lnTo>
                    <a:pt x="233" y="196"/>
                  </a:lnTo>
                  <a:lnTo>
                    <a:pt x="212" y="212"/>
                  </a:lnTo>
                  <a:lnTo>
                    <a:pt x="195" y="228"/>
                  </a:lnTo>
                  <a:lnTo>
                    <a:pt x="185" y="250"/>
                  </a:lnTo>
                  <a:lnTo>
                    <a:pt x="174" y="277"/>
                  </a:lnTo>
                  <a:lnTo>
                    <a:pt x="174" y="299"/>
                  </a:lnTo>
                  <a:lnTo>
                    <a:pt x="174" y="326"/>
                  </a:lnTo>
                  <a:lnTo>
                    <a:pt x="185" y="353"/>
                  </a:lnTo>
                  <a:lnTo>
                    <a:pt x="195" y="375"/>
                  </a:lnTo>
                  <a:lnTo>
                    <a:pt x="212" y="392"/>
                  </a:lnTo>
                  <a:lnTo>
                    <a:pt x="233" y="408"/>
                  </a:lnTo>
                  <a:lnTo>
                    <a:pt x="255" y="419"/>
                  </a:lnTo>
                  <a:lnTo>
                    <a:pt x="277" y="429"/>
                  </a:lnTo>
                  <a:lnTo>
                    <a:pt x="304" y="429"/>
                  </a:lnTo>
                  <a:lnTo>
                    <a:pt x="331" y="429"/>
                  </a:lnTo>
                  <a:lnTo>
                    <a:pt x="353" y="419"/>
                  </a:lnTo>
                  <a:lnTo>
                    <a:pt x="374" y="408"/>
                  </a:lnTo>
                  <a:lnTo>
                    <a:pt x="397" y="392"/>
                  </a:lnTo>
                  <a:lnTo>
                    <a:pt x="413" y="375"/>
                  </a:lnTo>
                  <a:lnTo>
                    <a:pt x="424" y="348"/>
                  </a:lnTo>
                  <a:lnTo>
                    <a:pt x="429" y="326"/>
                  </a:lnTo>
                  <a:lnTo>
                    <a:pt x="434" y="299"/>
                  </a:lnTo>
                  <a:lnTo>
                    <a:pt x="429" y="277"/>
                  </a:lnTo>
                  <a:lnTo>
                    <a:pt x="424" y="250"/>
                  </a:lnTo>
                  <a:lnTo>
                    <a:pt x="413" y="228"/>
                  </a:lnTo>
                  <a:lnTo>
                    <a:pt x="397" y="212"/>
                  </a:lnTo>
                  <a:lnTo>
                    <a:pt x="374" y="196"/>
                  </a:lnTo>
                  <a:lnTo>
                    <a:pt x="353" y="179"/>
                  </a:lnTo>
                  <a:lnTo>
                    <a:pt x="331" y="174"/>
                  </a:lnTo>
                  <a:lnTo>
                    <a:pt x="304" y="1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6" name="Freeform 232"/>
            <p:cNvSpPr>
              <a:spLocks noChangeArrowheads="1"/>
            </p:cNvSpPr>
            <p:nvPr/>
          </p:nvSpPr>
          <p:spPr bwMode="auto">
            <a:xfrm>
              <a:off x="9909175" y="5399088"/>
              <a:ext cx="61913" cy="1465262"/>
            </a:xfrm>
            <a:custGeom>
              <a:avLst/>
              <a:gdLst>
                <a:gd name="T0" fmla="*/ 174 w 175"/>
                <a:gd name="T1" fmla="*/ 4074 h 4075"/>
                <a:gd name="T2" fmla="*/ 0 w 175"/>
                <a:gd name="T3" fmla="*/ 4074 h 4075"/>
                <a:gd name="T4" fmla="*/ 0 w 175"/>
                <a:gd name="T5" fmla="*/ 0 h 4075"/>
                <a:gd name="T6" fmla="*/ 174 w 175"/>
                <a:gd name="T7" fmla="*/ 0 h 4075"/>
                <a:gd name="T8" fmla="*/ 174 w 175"/>
                <a:gd name="T9" fmla="*/ 4074 h 4075"/>
              </a:gdLst>
              <a:ahLst/>
              <a:cxnLst>
                <a:cxn ang="0">
                  <a:pos x="T0" y="T1"/>
                </a:cxn>
                <a:cxn ang="0">
                  <a:pos x="T2" y="T3"/>
                </a:cxn>
                <a:cxn ang="0">
                  <a:pos x="T4" y="T5"/>
                </a:cxn>
                <a:cxn ang="0">
                  <a:pos x="T6" y="T7"/>
                </a:cxn>
                <a:cxn ang="0">
                  <a:pos x="T8" y="T9"/>
                </a:cxn>
              </a:cxnLst>
              <a:rect l="0" t="0" r="r" b="b"/>
              <a:pathLst>
                <a:path w="175" h="4075">
                  <a:moveTo>
                    <a:pt x="174" y="4074"/>
                  </a:moveTo>
                  <a:lnTo>
                    <a:pt x="0" y="4074"/>
                  </a:lnTo>
                  <a:lnTo>
                    <a:pt x="0" y="0"/>
                  </a:lnTo>
                  <a:lnTo>
                    <a:pt x="174" y="0"/>
                  </a:lnTo>
                  <a:lnTo>
                    <a:pt x="174" y="40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7" name="Freeform 233"/>
            <p:cNvSpPr>
              <a:spLocks noChangeArrowheads="1"/>
            </p:cNvSpPr>
            <p:nvPr/>
          </p:nvSpPr>
          <p:spPr bwMode="auto">
            <a:xfrm>
              <a:off x="10220325" y="4262438"/>
              <a:ext cx="61913" cy="333375"/>
            </a:xfrm>
            <a:custGeom>
              <a:avLst/>
              <a:gdLst>
                <a:gd name="T0" fmla="*/ 0 w 175"/>
                <a:gd name="T1" fmla="*/ 0 h 929"/>
                <a:gd name="T2" fmla="*/ 0 w 175"/>
                <a:gd name="T3" fmla="*/ 651 h 929"/>
                <a:gd name="T4" fmla="*/ 0 w 175"/>
                <a:gd name="T5" fmla="*/ 651 h 929"/>
                <a:gd name="T6" fmla="*/ 38 w 175"/>
                <a:gd name="T7" fmla="*/ 674 h 929"/>
                <a:gd name="T8" fmla="*/ 71 w 175"/>
                <a:gd name="T9" fmla="*/ 701 h 929"/>
                <a:gd name="T10" fmla="*/ 103 w 175"/>
                <a:gd name="T11" fmla="*/ 728 h 929"/>
                <a:gd name="T12" fmla="*/ 125 w 175"/>
                <a:gd name="T13" fmla="*/ 760 h 929"/>
                <a:gd name="T14" fmla="*/ 147 w 175"/>
                <a:gd name="T15" fmla="*/ 799 h 929"/>
                <a:gd name="T16" fmla="*/ 163 w 175"/>
                <a:gd name="T17" fmla="*/ 842 h 929"/>
                <a:gd name="T18" fmla="*/ 174 w 175"/>
                <a:gd name="T19" fmla="*/ 880 h 929"/>
                <a:gd name="T20" fmla="*/ 174 w 175"/>
                <a:gd name="T21" fmla="*/ 928 h 929"/>
                <a:gd name="T22" fmla="*/ 174 w 175"/>
                <a:gd name="T23" fmla="*/ 0 h 929"/>
                <a:gd name="T24" fmla="*/ 0 w 175"/>
                <a:gd name="T25" fmla="*/ 0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929">
                  <a:moveTo>
                    <a:pt x="0" y="0"/>
                  </a:moveTo>
                  <a:lnTo>
                    <a:pt x="0" y="651"/>
                  </a:lnTo>
                  <a:lnTo>
                    <a:pt x="0" y="651"/>
                  </a:lnTo>
                  <a:lnTo>
                    <a:pt x="38" y="674"/>
                  </a:lnTo>
                  <a:lnTo>
                    <a:pt x="71" y="701"/>
                  </a:lnTo>
                  <a:lnTo>
                    <a:pt x="103" y="728"/>
                  </a:lnTo>
                  <a:lnTo>
                    <a:pt x="125" y="760"/>
                  </a:lnTo>
                  <a:lnTo>
                    <a:pt x="147" y="799"/>
                  </a:lnTo>
                  <a:lnTo>
                    <a:pt x="163" y="842"/>
                  </a:lnTo>
                  <a:lnTo>
                    <a:pt x="174" y="880"/>
                  </a:lnTo>
                  <a:lnTo>
                    <a:pt x="174" y="928"/>
                  </a:lnTo>
                  <a:lnTo>
                    <a:pt x="174"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8" name="Freeform 234"/>
            <p:cNvSpPr>
              <a:spLocks noChangeArrowheads="1"/>
            </p:cNvSpPr>
            <p:nvPr/>
          </p:nvSpPr>
          <p:spPr bwMode="auto">
            <a:xfrm>
              <a:off x="10220325" y="4497388"/>
              <a:ext cx="61913" cy="196850"/>
            </a:xfrm>
            <a:custGeom>
              <a:avLst/>
              <a:gdLst>
                <a:gd name="T0" fmla="*/ 0 w 175"/>
                <a:gd name="T1" fmla="*/ 0 h 551"/>
                <a:gd name="T2" fmla="*/ 0 w 175"/>
                <a:gd name="T3" fmla="*/ 277 h 551"/>
                <a:gd name="T4" fmla="*/ 0 w 175"/>
                <a:gd name="T5" fmla="*/ 550 h 551"/>
                <a:gd name="T6" fmla="*/ 0 w 175"/>
                <a:gd name="T7" fmla="*/ 550 h 551"/>
                <a:gd name="T8" fmla="*/ 38 w 175"/>
                <a:gd name="T9" fmla="*/ 527 h 551"/>
                <a:gd name="T10" fmla="*/ 71 w 175"/>
                <a:gd name="T11" fmla="*/ 506 h 551"/>
                <a:gd name="T12" fmla="*/ 103 w 175"/>
                <a:gd name="T13" fmla="*/ 473 h 551"/>
                <a:gd name="T14" fmla="*/ 125 w 175"/>
                <a:gd name="T15" fmla="*/ 441 h 551"/>
                <a:gd name="T16" fmla="*/ 147 w 175"/>
                <a:gd name="T17" fmla="*/ 402 h 551"/>
                <a:gd name="T18" fmla="*/ 163 w 175"/>
                <a:gd name="T19" fmla="*/ 365 h 551"/>
                <a:gd name="T20" fmla="*/ 174 w 175"/>
                <a:gd name="T21" fmla="*/ 321 h 551"/>
                <a:gd name="T22" fmla="*/ 174 w 175"/>
                <a:gd name="T23" fmla="*/ 277 h 551"/>
                <a:gd name="T24" fmla="*/ 174 w 175"/>
                <a:gd name="T25" fmla="*/ 277 h 551"/>
                <a:gd name="T26" fmla="*/ 174 w 175"/>
                <a:gd name="T27" fmla="*/ 229 h 551"/>
                <a:gd name="T28" fmla="*/ 163 w 175"/>
                <a:gd name="T29" fmla="*/ 191 h 551"/>
                <a:gd name="T30" fmla="*/ 147 w 175"/>
                <a:gd name="T31" fmla="*/ 148 h 551"/>
                <a:gd name="T32" fmla="*/ 125 w 175"/>
                <a:gd name="T33" fmla="*/ 109 h 551"/>
                <a:gd name="T34" fmla="*/ 103 w 175"/>
                <a:gd name="T35" fmla="*/ 77 h 551"/>
                <a:gd name="T36" fmla="*/ 71 w 175"/>
                <a:gd name="T37" fmla="*/ 50 h 551"/>
                <a:gd name="T38" fmla="*/ 38 w 175"/>
                <a:gd name="T39" fmla="*/ 23 h 551"/>
                <a:gd name="T40" fmla="*/ 0 w 175"/>
                <a:gd name="T4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1">
                  <a:moveTo>
                    <a:pt x="0" y="0"/>
                  </a:moveTo>
                  <a:lnTo>
                    <a:pt x="0" y="277"/>
                  </a:lnTo>
                  <a:lnTo>
                    <a:pt x="0" y="550"/>
                  </a:lnTo>
                  <a:lnTo>
                    <a:pt x="0" y="550"/>
                  </a:lnTo>
                  <a:lnTo>
                    <a:pt x="38" y="527"/>
                  </a:lnTo>
                  <a:lnTo>
                    <a:pt x="71" y="506"/>
                  </a:lnTo>
                  <a:lnTo>
                    <a:pt x="103" y="473"/>
                  </a:lnTo>
                  <a:lnTo>
                    <a:pt x="125" y="441"/>
                  </a:lnTo>
                  <a:lnTo>
                    <a:pt x="147" y="402"/>
                  </a:lnTo>
                  <a:lnTo>
                    <a:pt x="163" y="365"/>
                  </a:lnTo>
                  <a:lnTo>
                    <a:pt x="174" y="321"/>
                  </a:lnTo>
                  <a:lnTo>
                    <a:pt x="174" y="277"/>
                  </a:lnTo>
                  <a:lnTo>
                    <a:pt x="174" y="277"/>
                  </a:lnTo>
                  <a:lnTo>
                    <a:pt x="174" y="229"/>
                  </a:lnTo>
                  <a:lnTo>
                    <a:pt x="163" y="191"/>
                  </a:lnTo>
                  <a:lnTo>
                    <a:pt x="147" y="148"/>
                  </a:lnTo>
                  <a:lnTo>
                    <a:pt x="125" y="109"/>
                  </a:lnTo>
                  <a:lnTo>
                    <a:pt x="103" y="77"/>
                  </a:lnTo>
                  <a:lnTo>
                    <a:pt x="71" y="50"/>
                  </a:lnTo>
                  <a:lnTo>
                    <a:pt x="38" y="2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9" name="Freeform 235"/>
            <p:cNvSpPr>
              <a:spLocks noChangeArrowheads="1"/>
            </p:cNvSpPr>
            <p:nvPr/>
          </p:nvSpPr>
          <p:spPr bwMode="auto">
            <a:xfrm>
              <a:off x="10128250" y="6070600"/>
              <a:ext cx="90488" cy="217487"/>
            </a:xfrm>
            <a:custGeom>
              <a:avLst/>
              <a:gdLst>
                <a:gd name="T0" fmla="*/ 130 w 256"/>
                <a:gd name="T1" fmla="*/ 175 h 610"/>
                <a:gd name="T2" fmla="*/ 130 w 256"/>
                <a:gd name="T3" fmla="*/ 175 h 610"/>
                <a:gd name="T4" fmla="*/ 152 w 256"/>
                <a:gd name="T5" fmla="*/ 180 h 610"/>
                <a:gd name="T6" fmla="*/ 179 w 256"/>
                <a:gd name="T7" fmla="*/ 185 h 610"/>
                <a:gd name="T8" fmla="*/ 195 w 256"/>
                <a:gd name="T9" fmla="*/ 196 h 610"/>
                <a:gd name="T10" fmla="*/ 217 w 256"/>
                <a:gd name="T11" fmla="*/ 213 h 610"/>
                <a:gd name="T12" fmla="*/ 233 w 256"/>
                <a:gd name="T13" fmla="*/ 229 h 610"/>
                <a:gd name="T14" fmla="*/ 245 w 256"/>
                <a:gd name="T15" fmla="*/ 250 h 610"/>
                <a:gd name="T16" fmla="*/ 255 w 256"/>
                <a:gd name="T17" fmla="*/ 273 h 610"/>
                <a:gd name="T18" fmla="*/ 255 w 256"/>
                <a:gd name="T19" fmla="*/ 300 h 610"/>
                <a:gd name="T20" fmla="*/ 255 w 256"/>
                <a:gd name="T21" fmla="*/ 33 h 610"/>
                <a:gd name="T22" fmla="*/ 255 w 256"/>
                <a:gd name="T23" fmla="*/ 33 h 610"/>
                <a:gd name="T24" fmla="*/ 228 w 256"/>
                <a:gd name="T25" fmla="*/ 17 h 610"/>
                <a:gd name="T26" fmla="*/ 195 w 256"/>
                <a:gd name="T27" fmla="*/ 11 h 610"/>
                <a:gd name="T28" fmla="*/ 163 w 256"/>
                <a:gd name="T29" fmla="*/ 6 h 610"/>
                <a:gd name="T30" fmla="*/ 130 w 256"/>
                <a:gd name="T31" fmla="*/ 0 h 610"/>
                <a:gd name="T32" fmla="*/ 130 w 256"/>
                <a:gd name="T33" fmla="*/ 0 h 610"/>
                <a:gd name="T34" fmla="*/ 93 w 256"/>
                <a:gd name="T35" fmla="*/ 6 h 610"/>
                <a:gd name="T36" fmla="*/ 60 w 256"/>
                <a:gd name="T37" fmla="*/ 11 h 610"/>
                <a:gd name="T38" fmla="*/ 27 w 256"/>
                <a:gd name="T39" fmla="*/ 17 h 610"/>
                <a:gd name="T40" fmla="*/ 0 w 256"/>
                <a:gd name="T41" fmla="*/ 33 h 610"/>
                <a:gd name="T42" fmla="*/ 0 w 256"/>
                <a:gd name="T43" fmla="*/ 577 h 610"/>
                <a:gd name="T44" fmla="*/ 0 w 256"/>
                <a:gd name="T45" fmla="*/ 577 h 610"/>
                <a:gd name="T46" fmla="*/ 27 w 256"/>
                <a:gd name="T47" fmla="*/ 593 h 610"/>
                <a:gd name="T48" fmla="*/ 60 w 256"/>
                <a:gd name="T49" fmla="*/ 598 h 610"/>
                <a:gd name="T50" fmla="*/ 93 w 256"/>
                <a:gd name="T51" fmla="*/ 609 h 610"/>
                <a:gd name="T52" fmla="*/ 130 w 256"/>
                <a:gd name="T53" fmla="*/ 609 h 610"/>
                <a:gd name="T54" fmla="*/ 130 w 256"/>
                <a:gd name="T55" fmla="*/ 609 h 610"/>
                <a:gd name="T56" fmla="*/ 163 w 256"/>
                <a:gd name="T57" fmla="*/ 609 h 610"/>
                <a:gd name="T58" fmla="*/ 195 w 256"/>
                <a:gd name="T59" fmla="*/ 598 h 610"/>
                <a:gd name="T60" fmla="*/ 228 w 256"/>
                <a:gd name="T61" fmla="*/ 593 h 610"/>
                <a:gd name="T62" fmla="*/ 255 w 256"/>
                <a:gd name="T63" fmla="*/ 577 h 610"/>
                <a:gd name="T64" fmla="*/ 255 w 256"/>
                <a:gd name="T65" fmla="*/ 310 h 610"/>
                <a:gd name="T66" fmla="*/ 255 w 256"/>
                <a:gd name="T67" fmla="*/ 310 h 610"/>
                <a:gd name="T68" fmla="*/ 255 w 256"/>
                <a:gd name="T69" fmla="*/ 337 h 610"/>
                <a:gd name="T70" fmla="*/ 245 w 256"/>
                <a:gd name="T71" fmla="*/ 359 h 610"/>
                <a:gd name="T72" fmla="*/ 233 w 256"/>
                <a:gd name="T73" fmla="*/ 381 h 610"/>
                <a:gd name="T74" fmla="*/ 217 w 256"/>
                <a:gd name="T75" fmla="*/ 398 h 610"/>
                <a:gd name="T76" fmla="*/ 195 w 256"/>
                <a:gd name="T77" fmla="*/ 414 h 610"/>
                <a:gd name="T78" fmla="*/ 179 w 256"/>
                <a:gd name="T79" fmla="*/ 425 h 610"/>
                <a:gd name="T80" fmla="*/ 152 w 256"/>
                <a:gd name="T81" fmla="*/ 430 h 610"/>
                <a:gd name="T82" fmla="*/ 130 w 256"/>
                <a:gd name="T83" fmla="*/ 435 h 610"/>
                <a:gd name="T84" fmla="*/ 130 w 256"/>
                <a:gd name="T85" fmla="*/ 435 h 610"/>
                <a:gd name="T86" fmla="*/ 103 w 256"/>
                <a:gd name="T87" fmla="*/ 430 h 610"/>
                <a:gd name="T88" fmla="*/ 76 w 256"/>
                <a:gd name="T89" fmla="*/ 425 h 610"/>
                <a:gd name="T90" fmla="*/ 54 w 256"/>
                <a:gd name="T91" fmla="*/ 414 h 610"/>
                <a:gd name="T92" fmla="*/ 38 w 256"/>
                <a:gd name="T93" fmla="*/ 398 h 610"/>
                <a:gd name="T94" fmla="*/ 22 w 256"/>
                <a:gd name="T95" fmla="*/ 375 h 610"/>
                <a:gd name="T96" fmla="*/ 11 w 256"/>
                <a:gd name="T97" fmla="*/ 354 h 610"/>
                <a:gd name="T98" fmla="*/ 0 w 256"/>
                <a:gd name="T99" fmla="*/ 332 h 610"/>
                <a:gd name="T100" fmla="*/ 0 w 256"/>
                <a:gd name="T101" fmla="*/ 305 h 610"/>
                <a:gd name="T102" fmla="*/ 0 w 256"/>
                <a:gd name="T103" fmla="*/ 305 h 610"/>
                <a:gd name="T104" fmla="*/ 0 w 256"/>
                <a:gd name="T105" fmla="*/ 277 h 610"/>
                <a:gd name="T106" fmla="*/ 11 w 256"/>
                <a:gd name="T107" fmla="*/ 256 h 610"/>
                <a:gd name="T108" fmla="*/ 22 w 256"/>
                <a:gd name="T109" fmla="*/ 234 h 610"/>
                <a:gd name="T110" fmla="*/ 38 w 256"/>
                <a:gd name="T111" fmla="*/ 213 h 610"/>
                <a:gd name="T112" fmla="*/ 54 w 256"/>
                <a:gd name="T113" fmla="*/ 196 h 610"/>
                <a:gd name="T114" fmla="*/ 76 w 256"/>
                <a:gd name="T115" fmla="*/ 185 h 610"/>
                <a:gd name="T116" fmla="*/ 103 w 256"/>
                <a:gd name="T117" fmla="*/ 180 h 610"/>
                <a:gd name="T118" fmla="*/ 130 w 256"/>
                <a:gd name="T119" fmla="*/ 17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6" h="610">
                  <a:moveTo>
                    <a:pt x="130" y="175"/>
                  </a:moveTo>
                  <a:lnTo>
                    <a:pt x="130" y="175"/>
                  </a:lnTo>
                  <a:lnTo>
                    <a:pt x="152" y="180"/>
                  </a:lnTo>
                  <a:lnTo>
                    <a:pt x="179" y="185"/>
                  </a:lnTo>
                  <a:lnTo>
                    <a:pt x="195" y="196"/>
                  </a:lnTo>
                  <a:lnTo>
                    <a:pt x="217" y="213"/>
                  </a:lnTo>
                  <a:lnTo>
                    <a:pt x="233" y="229"/>
                  </a:lnTo>
                  <a:lnTo>
                    <a:pt x="245" y="250"/>
                  </a:lnTo>
                  <a:lnTo>
                    <a:pt x="255" y="273"/>
                  </a:lnTo>
                  <a:lnTo>
                    <a:pt x="255" y="300"/>
                  </a:lnTo>
                  <a:lnTo>
                    <a:pt x="255" y="33"/>
                  </a:lnTo>
                  <a:lnTo>
                    <a:pt x="255" y="33"/>
                  </a:lnTo>
                  <a:lnTo>
                    <a:pt x="228" y="17"/>
                  </a:lnTo>
                  <a:lnTo>
                    <a:pt x="195" y="11"/>
                  </a:lnTo>
                  <a:lnTo>
                    <a:pt x="163" y="6"/>
                  </a:lnTo>
                  <a:lnTo>
                    <a:pt x="130" y="0"/>
                  </a:lnTo>
                  <a:lnTo>
                    <a:pt x="130" y="0"/>
                  </a:lnTo>
                  <a:lnTo>
                    <a:pt x="93" y="6"/>
                  </a:lnTo>
                  <a:lnTo>
                    <a:pt x="60" y="11"/>
                  </a:lnTo>
                  <a:lnTo>
                    <a:pt x="27" y="17"/>
                  </a:lnTo>
                  <a:lnTo>
                    <a:pt x="0" y="33"/>
                  </a:lnTo>
                  <a:lnTo>
                    <a:pt x="0" y="577"/>
                  </a:lnTo>
                  <a:lnTo>
                    <a:pt x="0" y="577"/>
                  </a:lnTo>
                  <a:lnTo>
                    <a:pt x="27" y="593"/>
                  </a:lnTo>
                  <a:lnTo>
                    <a:pt x="60" y="598"/>
                  </a:lnTo>
                  <a:lnTo>
                    <a:pt x="93" y="609"/>
                  </a:lnTo>
                  <a:lnTo>
                    <a:pt x="130" y="609"/>
                  </a:lnTo>
                  <a:lnTo>
                    <a:pt x="130" y="609"/>
                  </a:lnTo>
                  <a:lnTo>
                    <a:pt x="163" y="609"/>
                  </a:lnTo>
                  <a:lnTo>
                    <a:pt x="195" y="598"/>
                  </a:lnTo>
                  <a:lnTo>
                    <a:pt x="228" y="593"/>
                  </a:lnTo>
                  <a:lnTo>
                    <a:pt x="255" y="577"/>
                  </a:lnTo>
                  <a:lnTo>
                    <a:pt x="255" y="310"/>
                  </a:lnTo>
                  <a:lnTo>
                    <a:pt x="255" y="310"/>
                  </a:lnTo>
                  <a:lnTo>
                    <a:pt x="255" y="337"/>
                  </a:lnTo>
                  <a:lnTo>
                    <a:pt x="245" y="359"/>
                  </a:lnTo>
                  <a:lnTo>
                    <a:pt x="233" y="381"/>
                  </a:lnTo>
                  <a:lnTo>
                    <a:pt x="217" y="398"/>
                  </a:lnTo>
                  <a:lnTo>
                    <a:pt x="195" y="414"/>
                  </a:lnTo>
                  <a:lnTo>
                    <a:pt x="179" y="425"/>
                  </a:lnTo>
                  <a:lnTo>
                    <a:pt x="152" y="430"/>
                  </a:lnTo>
                  <a:lnTo>
                    <a:pt x="130" y="435"/>
                  </a:lnTo>
                  <a:lnTo>
                    <a:pt x="130" y="435"/>
                  </a:lnTo>
                  <a:lnTo>
                    <a:pt x="103" y="430"/>
                  </a:lnTo>
                  <a:lnTo>
                    <a:pt x="76" y="425"/>
                  </a:lnTo>
                  <a:lnTo>
                    <a:pt x="54" y="414"/>
                  </a:lnTo>
                  <a:lnTo>
                    <a:pt x="38" y="398"/>
                  </a:lnTo>
                  <a:lnTo>
                    <a:pt x="22" y="375"/>
                  </a:lnTo>
                  <a:lnTo>
                    <a:pt x="11" y="354"/>
                  </a:lnTo>
                  <a:lnTo>
                    <a:pt x="0" y="332"/>
                  </a:lnTo>
                  <a:lnTo>
                    <a:pt x="0" y="305"/>
                  </a:lnTo>
                  <a:lnTo>
                    <a:pt x="0" y="305"/>
                  </a:lnTo>
                  <a:lnTo>
                    <a:pt x="0" y="277"/>
                  </a:lnTo>
                  <a:lnTo>
                    <a:pt x="11" y="256"/>
                  </a:lnTo>
                  <a:lnTo>
                    <a:pt x="22" y="234"/>
                  </a:lnTo>
                  <a:lnTo>
                    <a:pt x="38" y="213"/>
                  </a:lnTo>
                  <a:lnTo>
                    <a:pt x="54" y="196"/>
                  </a:lnTo>
                  <a:lnTo>
                    <a:pt x="76" y="185"/>
                  </a:lnTo>
                  <a:lnTo>
                    <a:pt x="103" y="180"/>
                  </a:lnTo>
                  <a:lnTo>
                    <a:pt x="130" y="17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0" name="Freeform 236"/>
            <p:cNvSpPr>
              <a:spLocks noChangeArrowheads="1"/>
            </p:cNvSpPr>
            <p:nvPr/>
          </p:nvSpPr>
          <p:spPr bwMode="auto">
            <a:xfrm>
              <a:off x="10128250" y="4487863"/>
              <a:ext cx="90488" cy="107950"/>
            </a:xfrm>
            <a:custGeom>
              <a:avLst/>
              <a:gdLst>
                <a:gd name="T0" fmla="*/ 130 w 256"/>
                <a:gd name="T1" fmla="*/ 0 h 305"/>
                <a:gd name="T2" fmla="*/ 130 w 256"/>
                <a:gd name="T3" fmla="*/ 0 h 305"/>
                <a:gd name="T4" fmla="*/ 93 w 256"/>
                <a:gd name="T5" fmla="*/ 0 h 305"/>
                <a:gd name="T6" fmla="*/ 60 w 256"/>
                <a:gd name="T7" fmla="*/ 6 h 305"/>
                <a:gd name="T8" fmla="*/ 27 w 256"/>
                <a:gd name="T9" fmla="*/ 17 h 305"/>
                <a:gd name="T10" fmla="*/ 0 w 256"/>
                <a:gd name="T11" fmla="*/ 27 h 305"/>
                <a:gd name="T12" fmla="*/ 0 w 256"/>
                <a:gd name="T13" fmla="*/ 304 h 305"/>
                <a:gd name="T14" fmla="*/ 0 w 256"/>
                <a:gd name="T15" fmla="*/ 304 h 305"/>
                <a:gd name="T16" fmla="*/ 0 w 256"/>
                <a:gd name="T17" fmla="*/ 277 h 305"/>
                <a:gd name="T18" fmla="*/ 11 w 256"/>
                <a:gd name="T19" fmla="*/ 250 h 305"/>
                <a:gd name="T20" fmla="*/ 22 w 256"/>
                <a:gd name="T21" fmla="*/ 229 h 305"/>
                <a:gd name="T22" fmla="*/ 38 w 256"/>
                <a:gd name="T23" fmla="*/ 212 h 305"/>
                <a:gd name="T24" fmla="*/ 54 w 256"/>
                <a:gd name="T25" fmla="*/ 196 h 305"/>
                <a:gd name="T26" fmla="*/ 76 w 256"/>
                <a:gd name="T27" fmla="*/ 185 h 305"/>
                <a:gd name="T28" fmla="*/ 103 w 256"/>
                <a:gd name="T29" fmla="*/ 175 h 305"/>
                <a:gd name="T30" fmla="*/ 130 w 256"/>
                <a:gd name="T31" fmla="*/ 175 h 305"/>
                <a:gd name="T32" fmla="*/ 130 w 256"/>
                <a:gd name="T33" fmla="*/ 175 h 305"/>
                <a:gd name="T34" fmla="*/ 152 w 256"/>
                <a:gd name="T35" fmla="*/ 175 h 305"/>
                <a:gd name="T36" fmla="*/ 179 w 256"/>
                <a:gd name="T37" fmla="*/ 185 h 305"/>
                <a:gd name="T38" fmla="*/ 201 w 256"/>
                <a:gd name="T39" fmla="*/ 196 h 305"/>
                <a:gd name="T40" fmla="*/ 217 w 256"/>
                <a:gd name="T41" fmla="*/ 212 h 305"/>
                <a:gd name="T42" fmla="*/ 233 w 256"/>
                <a:gd name="T43" fmla="*/ 229 h 305"/>
                <a:gd name="T44" fmla="*/ 250 w 256"/>
                <a:gd name="T45" fmla="*/ 250 h 305"/>
                <a:gd name="T46" fmla="*/ 255 w 256"/>
                <a:gd name="T47" fmla="*/ 277 h 305"/>
                <a:gd name="T48" fmla="*/ 255 w 256"/>
                <a:gd name="T49" fmla="*/ 304 h 305"/>
                <a:gd name="T50" fmla="*/ 255 w 256"/>
                <a:gd name="T51" fmla="*/ 27 h 305"/>
                <a:gd name="T52" fmla="*/ 255 w 256"/>
                <a:gd name="T53" fmla="*/ 27 h 305"/>
                <a:gd name="T54" fmla="*/ 228 w 256"/>
                <a:gd name="T55" fmla="*/ 17 h 305"/>
                <a:gd name="T56" fmla="*/ 195 w 256"/>
                <a:gd name="T57" fmla="*/ 6 h 305"/>
                <a:gd name="T58" fmla="*/ 163 w 256"/>
                <a:gd name="T59" fmla="*/ 0 h 305"/>
                <a:gd name="T60" fmla="*/ 130 w 256"/>
                <a:gd name="T61"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6" h="305">
                  <a:moveTo>
                    <a:pt x="130" y="0"/>
                  </a:moveTo>
                  <a:lnTo>
                    <a:pt x="130" y="0"/>
                  </a:lnTo>
                  <a:lnTo>
                    <a:pt x="93" y="0"/>
                  </a:lnTo>
                  <a:lnTo>
                    <a:pt x="60" y="6"/>
                  </a:lnTo>
                  <a:lnTo>
                    <a:pt x="27" y="17"/>
                  </a:lnTo>
                  <a:lnTo>
                    <a:pt x="0" y="27"/>
                  </a:lnTo>
                  <a:lnTo>
                    <a:pt x="0" y="304"/>
                  </a:lnTo>
                  <a:lnTo>
                    <a:pt x="0" y="304"/>
                  </a:lnTo>
                  <a:lnTo>
                    <a:pt x="0" y="277"/>
                  </a:lnTo>
                  <a:lnTo>
                    <a:pt x="11" y="250"/>
                  </a:lnTo>
                  <a:lnTo>
                    <a:pt x="22" y="229"/>
                  </a:lnTo>
                  <a:lnTo>
                    <a:pt x="38" y="212"/>
                  </a:lnTo>
                  <a:lnTo>
                    <a:pt x="54" y="196"/>
                  </a:lnTo>
                  <a:lnTo>
                    <a:pt x="76" y="185"/>
                  </a:lnTo>
                  <a:lnTo>
                    <a:pt x="103" y="175"/>
                  </a:lnTo>
                  <a:lnTo>
                    <a:pt x="130" y="175"/>
                  </a:lnTo>
                  <a:lnTo>
                    <a:pt x="130" y="175"/>
                  </a:lnTo>
                  <a:lnTo>
                    <a:pt x="152" y="175"/>
                  </a:lnTo>
                  <a:lnTo>
                    <a:pt x="179" y="185"/>
                  </a:lnTo>
                  <a:lnTo>
                    <a:pt x="201" y="196"/>
                  </a:lnTo>
                  <a:lnTo>
                    <a:pt x="217" y="212"/>
                  </a:lnTo>
                  <a:lnTo>
                    <a:pt x="233" y="229"/>
                  </a:lnTo>
                  <a:lnTo>
                    <a:pt x="250" y="250"/>
                  </a:lnTo>
                  <a:lnTo>
                    <a:pt x="255" y="277"/>
                  </a:lnTo>
                  <a:lnTo>
                    <a:pt x="255" y="304"/>
                  </a:lnTo>
                  <a:lnTo>
                    <a:pt x="255" y="27"/>
                  </a:lnTo>
                  <a:lnTo>
                    <a:pt x="255" y="27"/>
                  </a:lnTo>
                  <a:lnTo>
                    <a:pt x="228" y="17"/>
                  </a:lnTo>
                  <a:lnTo>
                    <a:pt x="195" y="6"/>
                  </a:lnTo>
                  <a:lnTo>
                    <a:pt x="163" y="0"/>
                  </a:lnTo>
                  <a:lnTo>
                    <a:pt x="13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1" name="Freeform 237"/>
            <p:cNvSpPr>
              <a:spLocks noChangeArrowheads="1"/>
            </p:cNvSpPr>
            <p:nvPr/>
          </p:nvSpPr>
          <p:spPr bwMode="auto">
            <a:xfrm>
              <a:off x="10128250" y="4595813"/>
              <a:ext cx="90488" cy="107950"/>
            </a:xfrm>
            <a:custGeom>
              <a:avLst/>
              <a:gdLst>
                <a:gd name="T0" fmla="*/ 130 w 256"/>
                <a:gd name="T1" fmla="*/ 131 h 306"/>
                <a:gd name="T2" fmla="*/ 130 w 256"/>
                <a:gd name="T3" fmla="*/ 131 h 306"/>
                <a:gd name="T4" fmla="*/ 103 w 256"/>
                <a:gd name="T5" fmla="*/ 125 h 306"/>
                <a:gd name="T6" fmla="*/ 76 w 256"/>
                <a:gd name="T7" fmla="*/ 121 h 306"/>
                <a:gd name="T8" fmla="*/ 54 w 256"/>
                <a:gd name="T9" fmla="*/ 104 h 306"/>
                <a:gd name="T10" fmla="*/ 38 w 256"/>
                <a:gd name="T11" fmla="*/ 93 h 306"/>
                <a:gd name="T12" fmla="*/ 22 w 256"/>
                <a:gd name="T13" fmla="*/ 71 h 306"/>
                <a:gd name="T14" fmla="*/ 11 w 256"/>
                <a:gd name="T15" fmla="*/ 50 h 306"/>
                <a:gd name="T16" fmla="*/ 0 w 256"/>
                <a:gd name="T17" fmla="*/ 23 h 306"/>
                <a:gd name="T18" fmla="*/ 0 w 256"/>
                <a:gd name="T19" fmla="*/ 0 h 306"/>
                <a:gd name="T20" fmla="*/ 0 w 256"/>
                <a:gd name="T21" fmla="*/ 273 h 306"/>
                <a:gd name="T22" fmla="*/ 0 w 256"/>
                <a:gd name="T23" fmla="*/ 273 h 306"/>
                <a:gd name="T24" fmla="*/ 27 w 256"/>
                <a:gd name="T25" fmla="*/ 283 h 306"/>
                <a:gd name="T26" fmla="*/ 60 w 256"/>
                <a:gd name="T27" fmla="*/ 294 h 306"/>
                <a:gd name="T28" fmla="*/ 93 w 256"/>
                <a:gd name="T29" fmla="*/ 300 h 306"/>
                <a:gd name="T30" fmla="*/ 130 w 256"/>
                <a:gd name="T31" fmla="*/ 305 h 306"/>
                <a:gd name="T32" fmla="*/ 130 w 256"/>
                <a:gd name="T33" fmla="*/ 305 h 306"/>
                <a:gd name="T34" fmla="*/ 163 w 256"/>
                <a:gd name="T35" fmla="*/ 300 h 306"/>
                <a:gd name="T36" fmla="*/ 195 w 256"/>
                <a:gd name="T37" fmla="*/ 294 h 306"/>
                <a:gd name="T38" fmla="*/ 228 w 256"/>
                <a:gd name="T39" fmla="*/ 283 h 306"/>
                <a:gd name="T40" fmla="*/ 255 w 256"/>
                <a:gd name="T41" fmla="*/ 273 h 306"/>
                <a:gd name="T42" fmla="*/ 255 w 256"/>
                <a:gd name="T43" fmla="*/ 0 h 306"/>
                <a:gd name="T44" fmla="*/ 255 w 256"/>
                <a:gd name="T45" fmla="*/ 0 h 306"/>
                <a:gd name="T46" fmla="*/ 255 w 256"/>
                <a:gd name="T47" fmla="*/ 23 h 306"/>
                <a:gd name="T48" fmla="*/ 250 w 256"/>
                <a:gd name="T49" fmla="*/ 50 h 306"/>
                <a:gd name="T50" fmla="*/ 233 w 256"/>
                <a:gd name="T51" fmla="*/ 71 h 306"/>
                <a:gd name="T52" fmla="*/ 217 w 256"/>
                <a:gd name="T53" fmla="*/ 93 h 306"/>
                <a:gd name="T54" fmla="*/ 201 w 256"/>
                <a:gd name="T55" fmla="*/ 104 h 306"/>
                <a:gd name="T56" fmla="*/ 179 w 256"/>
                <a:gd name="T57" fmla="*/ 121 h 306"/>
                <a:gd name="T58" fmla="*/ 152 w 256"/>
                <a:gd name="T59" fmla="*/ 125 h 306"/>
                <a:gd name="T60" fmla="*/ 130 w 256"/>
                <a:gd name="T61" fmla="*/ 131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6" h="306">
                  <a:moveTo>
                    <a:pt x="130" y="131"/>
                  </a:moveTo>
                  <a:lnTo>
                    <a:pt x="130" y="131"/>
                  </a:lnTo>
                  <a:lnTo>
                    <a:pt x="103" y="125"/>
                  </a:lnTo>
                  <a:lnTo>
                    <a:pt x="76" y="121"/>
                  </a:lnTo>
                  <a:lnTo>
                    <a:pt x="54" y="104"/>
                  </a:lnTo>
                  <a:lnTo>
                    <a:pt x="38" y="93"/>
                  </a:lnTo>
                  <a:lnTo>
                    <a:pt x="22" y="71"/>
                  </a:lnTo>
                  <a:lnTo>
                    <a:pt x="11" y="50"/>
                  </a:lnTo>
                  <a:lnTo>
                    <a:pt x="0" y="23"/>
                  </a:lnTo>
                  <a:lnTo>
                    <a:pt x="0" y="0"/>
                  </a:lnTo>
                  <a:lnTo>
                    <a:pt x="0" y="273"/>
                  </a:lnTo>
                  <a:lnTo>
                    <a:pt x="0" y="273"/>
                  </a:lnTo>
                  <a:lnTo>
                    <a:pt x="27" y="283"/>
                  </a:lnTo>
                  <a:lnTo>
                    <a:pt x="60" y="294"/>
                  </a:lnTo>
                  <a:lnTo>
                    <a:pt x="93" y="300"/>
                  </a:lnTo>
                  <a:lnTo>
                    <a:pt x="130" y="305"/>
                  </a:lnTo>
                  <a:lnTo>
                    <a:pt x="130" y="305"/>
                  </a:lnTo>
                  <a:lnTo>
                    <a:pt x="163" y="300"/>
                  </a:lnTo>
                  <a:lnTo>
                    <a:pt x="195" y="294"/>
                  </a:lnTo>
                  <a:lnTo>
                    <a:pt x="228" y="283"/>
                  </a:lnTo>
                  <a:lnTo>
                    <a:pt x="255" y="273"/>
                  </a:lnTo>
                  <a:lnTo>
                    <a:pt x="255" y="0"/>
                  </a:lnTo>
                  <a:lnTo>
                    <a:pt x="255" y="0"/>
                  </a:lnTo>
                  <a:lnTo>
                    <a:pt x="255" y="23"/>
                  </a:lnTo>
                  <a:lnTo>
                    <a:pt x="250" y="50"/>
                  </a:lnTo>
                  <a:lnTo>
                    <a:pt x="233" y="71"/>
                  </a:lnTo>
                  <a:lnTo>
                    <a:pt x="217" y="93"/>
                  </a:lnTo>
                  <a:lnTo>
                    <a:pt x="201" y="104"/>
                  </a:lnTo>
                  <a:lnTo>
                    <a:pt x="179" y="121"/>
                  </a:lnTo>
                  <a:lnTo>
                    <a:pt x="152" y="125"/>
                  </a:lnTo>
                  <a:lnTo>
                    <a:pt x="13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2" name="Freeform 238"/>
            <p:cNvSpPr>
              <a:spLocks noChangeArrowheads="1"/>
            </p:cNvSpPr>
            <p:nvPr/>
          </p:nvSpPr>
          <p:spPr bwMode="auto">
            <a:xfrm>
              <a:off x="10066338" y="4595813"/>
              <a:ext cx="61913" cy="2271712"/>
            </a:xfrm>
            <a:custGeom>
              <a:avLst/>
              <a:gdLst>
                <a:gd name="T0" fmla="*/ 0 w 175"/>
                <a:gd name="T1" fmla="*/ 0 h 6314"/>
                <a:gd name="T2" fmla="*/ 0 w 175"/>
                <a:gd name="T3" fmla="*/ 6313 h 6314"/>
                <a:gd name="T4" fmla="*/ 174 w 175"/>
                <a:gd name="T5" fmla="*/ 6313 h 6314"/>
                <a:gd name="T6" fmla="*/ 174 w 175"/>
                <a:gd name="T7" fmla="*/ 4673 h 6314"/>
                <a:gd name="T8" fmla="*/ 174 w 175"/>
                <a:gd name="T9" fmla="*/ 4673 h 6314"/>
                <a:gd name="T10" fmla="*/ 136 w 175"/>
                <a:gd name="T11" fmla="*/ 4656 h 6314"/>
                <a:gd name="T12" fmla="*/ 103 w 175"/>
                <a:gd name="T13" fmla="*/ 4629 h 6314"/>
                <a:gd name="T14" fmla="*/ 71 w 175"/>
                <a:gd name="T15" fmla="*/ 4596 h 6314"/>
                <a:gd name="T16" fmla="*/ 49 w 175"/>
                <a:gd name="T17" fmla="*/ 4564 h 6314"/>
                <a:gd name="T18" fmla="*/ 28 w 175"/>
                <a:gd name="T19" fmla="*/ 4526 h 6314"/>
                <a:gd name="T20" fmla="*/ 11 w 175"/>
                <a:gd name="T21" fmla="*/ 4488 h 6314"/>
                <a:gd name="T22" fmla="*/ 0 w 175"/>
                <a:gd name="T23" fmla="*/ 4444 h 6314"/>
                <a:gd name="T24" fmla="*/ 0 w 175"/>
                <a:gd name="T25" fmla="*/ 4401 h 6314"/>
                <a:gd name="T26" fmla="*/ 0 w 175"/>
                <a:gd name="T27" fmla="*/ 4401 h 6314"/>
                <a:gd name="T28" fmla="*/ 0 w 175"/>
                <a:gd name="T29" fmla="*/ 4357 h 6314"/>
                <a:gd name="T30" fmla="*/ 11 w 175"/>
                <a:gd name="T31" fmla="*/ 4314 h 6314"/>
                <a:gd name="T32" fmla="*/ 28 w 175"/>
                <a:gd name="T33" fmla="*/ 4276 h 6314"/>
                <a:gd name="T34" fmla="*/ 49 w 175"/>
                <a:gd name="T35" fmla="*/ 4238 h 6314"/>
                <a:gd name="T36" fmla="*/ 71 w 175"/>
                <a:gd name="T37" fmla="*/ 4205 h 6314"/>
                <a:gd name="T38" fmla="*/ 103 w 175"/>
                <a:gd name="T39" fmla="*/ 4173 h 6314"/>
                <a:gd name="T40" fmla="*/ 136 w 175"/>
                <a:gd name="T41" fmla="*/ 4146 h 6314"/>
                <a:gd name="T42" fmla="*/ 174 w 175"/>
                <a:gd name="T43" fmla="*/ 4129 h 6314"/>
                <a:gd name="T44" fmla="*/ 174 w 175"/>
                <a:gd name="T45" fmla="*/ 273 h 6314"/>
                <a:gd name="T46" fmla="*/ 174 w 175"/>
                <a:gd name="T47" fmla="*/ 273 h 6314"/>
                <a:gd name="T48" fmla="*/ 136 w 175"/>
                <a:gd name="T49" fmla="*/ 250 h 6314"/>
                <a:gd name="T50" fmla="*/ 103 w 175"/>
                <a:gd name="T51" fmla="*/ 229 h 6314"/>
                <a:gd name="T52" fmla="*/ 71 w 175"/>
                <a:gd name="T53" fmla="*/ 196 h 6314"/>
                <a:gd name="T54" fmla="*/ 49 w 175"/>
                <a:gd name="T55" fmla="*/ 164 h 6314"/>
                <a:gd name="T56" fmla="*/ 28 w 175"/>
                <a:gd name="T57" fmla="*/ 125 h 6314"/>
                <a:gd name="T58" fmla="*/ 11 w 175"/>
                <a:gd name="T59" fmla="*/ 88 h 6314"/>
                <a:gd name="T60" fmla="*/ 0 w 175"/>
                <a:gd name="T61" fmla="*/ 44 h 6314"/>
                <a:gd name="T62" fmla="*/ 0 w 175"/>
                <a:gd name="T63" fmla="*/ 0 h 6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5" h="6314">
                  <a:moveTo>
                    <a:pt x="0" y="0"/>
                  </a:moveTo>
                  <a:lnTo>
                    <a:pt x="0" y="6313"/>
                  </a:lnTo>
                  <a:lnTo>
                    <a:pt x="174" y="6313"/>
                  </a:lnTo>
                  <a:lnTo>
                    <a:pt x="174" y="4673"/>
                  </a:lnTo>
                  <a:lnTo>
                    <a:pt x="174" y="4673"/>
                  </a:lnTo>
                  <a:lnTo>
                    <a:pt x="136" y="4656"/>
                  </a:lnTo>
                  <a:lnTo>
                    <a:pt x="103" y="4629"/>
                  </a:lnTo>
                  <a:lnTo>
                    <a:pt x="71" y="4596"/>
                  </a:lnTo>
                  <a:lnTo>
                    <a:pt x="49" y="4564"/>
                  </a:lnTo>
                  <a:lnTo>
                    <a:pt x="28" y="4526"/>
                  </a:lnTo>
                  <a:lnTo>
                    <a:pt x="11" y="4488"/>
                  </a:lnTo>
                  <a:lnTo>
                    <a:pt x="0" y="4444"/>
                  </a:lnTo>
                  <a:lnTo>
                    <a:pt x="0" y="4401"/>
                  </a:lnTo>
                  <a:lnTo>
                    <a:pt x="0" y="4401"/>
                  </a:lnTo>
                  <a:lnTo>
                    <a:pt x="0" y="4357"/>
                  </a:lnTo>
                  <a:lnTo>
                    <a:pt x="11" y="4314"/>
                  </a:lnTo>
                  <a:lnTo>
                    <a:pt x="28" y="4276"/>
                  </a:lnTo>
                  <a:lnTo>
                    <a:pt x="49" y="4238"/>
                  </a:lnTo>
                  <a:lnTo>
                    <a:pt x="71" y="4205"/>
                  </a:lnTo>
                  <a:lnTo>
                    <a:pt x="103" y="4173"/>
                  </a:lnTo>
                  <a:lnTo>
                    <a:pt x="136" y="4146"/>
                  </a:lnTo>
                  <a:lnTo>
                    <a:pt x="174" y="4129"/>
                  </a:lnTo>
                  <a:lnTo>
                    <a:pt x="174" y="273"/>
                  </a:lnTo>
                  <a:lnTo>
                    <a:pt x="174" y="273"/>
                  </a:lnTo>
                  <a:lnTo>
                    <a:pt x="136" y="250"/>
                  </a:lnTo>
                  <a:lnTo>
                    <a:pt x="103" y="229"/>
                  </a:lnTo>
                  <a:lnTo>
                    <a:pt x="71" y="196"/>
                  </a:lnTo>
                  <a:lnTo>
                    <a:pt x="49" y="164"/>
                  </a:lnTo>
                  <a:lnTo>
                    <a:pt x="28" y="125"/>
                  </a:lnTo>
                  <a:lnTo>
                    <a:pt x="11" y="88"/>
                  </a:lnTo>
                  <a:lnTo>
                    <a:pt x="0" y="4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3" name="Freeform 239"/>
            <p:cNvSpPr>
              <a:spLocks noChangeArrowheads="1"/>
            </p:cNvSpPr>
            <p:nvPr/>
          </p:nvSpPr>
          <p:spPr bwMode="auto">
            <a:xfrm>
              <a:off x="10066338" y="4497388"/>
              <a:ext cx="61913" cy="196850"/>
            </a:xfrm>
            <a:custGeom>
              <a:avLst/>
              <a:gdLst>
                <a:gd name="T0" fmla="*/ 174 w 175"/>
                <a:gd name="T1" fmla="*/ 0 h 551"/>
                <a:gd name="T2" fmla="*/ 174 w 175"/>
                <a:gd name="T3" fmla="*/ 0 h 551"/>
                <a:gd name="T4" fmla="*/ 136 w 175"/>
                <a:gd name="T5" fmla="*/ 23 h 551"/>
                <a:gd name="T6" fmla="*/ 103 w 175"/>
                <a:gd name="T7" fmla="*/ 50 h 551"/>
                <a:gd name="T8" fmla="*/ 71 w 175"/>
                <a:gd name="T9" fmla="*/ 77 h 551"/>
                <a:gd name="T10" fmla="*/ 49 w 175"/>
                <a:gd name="T11" fmla="*/ 109 h 551"/>
                <a:gd name="T12" fmla="*/ 28 w 175"/>
                <a:gd name="T13" fmla="*/ 148 h 551"/>
                <a:gd name="T14" fmla="*/ 11 w 175"/>
                <a:gd name="T15" fmla="*/ 191 h 551"/>
                <a:gd name="T16" fmla="*/ 0 w 175"/>
                <a:gd name="T17" fmla="*/ 229 h 551"/>
                <a:gd name="T18" fmla="*/ 0 w 175"/>
                <a:gd name="T19" fmla="*/ 277 h 551"/>
                <a:gd name="T20" fmla="*/ 0 w 175"/>
                <a:gd name="T21" fmla="*/ 277 h 551"/>
                <a:gd name="T22" fmla="*/ 0 w 175"/>
                <a:gd name="T23" fmla="*/ 321 h 551"/>
                <a:gd name="T24" fmla="*/ 11 w 175"/>
                <a:gd name="T25" fmla="*/ 365 h 551"/>
                <a:gd name="T26" fmla="*/ 28 w 175"/>
                <a:gd name="T27" fmla="*/ 402 h 551"/>
                <a:gd name="T28" fmla="*/ 49 w 175"/>
                <a:gd name="T29" fmla="*/ 441 h 551"/>
                <a:gd name="T30" fmla="*/ 71 w 175"/>
                <a:gd name="T31" fmla="*/ 473 h 551"/>
                <a:gd name="T32" fmla="*/ 103 w 175"/>
                <a:gd name="T33" fmla="*/ 506 h 551"/>
                <a:gd name="T34" fmla="*/ 136 w 175"/>
                <a:gd name="T35" fmla="*/ 527 h 551"/>
                <a:gd name="T36" fmla="*/ 174 w 175"/>
                <a:gd name="T37" fmla="*/ 550 h 551"/>
                <a:gd name="T38" fmla="*/ 174 w 175"/>
                <a:gd name="T39" fmla="*/ 277 h 551"/>
                <a:gd name="T40" fmla="*/ 174 w 175"/>
                <a:gd name="T4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1">
                  <a:moveTo>
                    <a:pt x="174" y="0"/>
                  </a:moveTo>
                  <a:lnTo>
                    <a:pt x="174" y="0"/>
                  </a:lnTo>
                  <a:lnTo>
                    <a:pt x="136" y="23"/>
                  </a:lnTo>
                  <a:lnTo>
                    <a:pt x="103" y="50"/>
                  </a:lnTo>
                  <a:lnTo>
                    <a:pt x="71" y="77"/>
                  </a:lnTo>
                  <a:lnTo>
                    <a:pt x="49" y="109"/>
                  </a:lnTo>
                  <a:lnTo>
                    <a:pt x="28" y="148"/>
                  </a:lnTo>
                  <a:lnTo>
                    <a:pt x="11" y="191"/>
                  </a:lnTo>
                  <a:lnTo>
                    <a:pt x="0" y="229"/>
                  </a:lnTo>
                  <a:lnTo>
                    <a:pt x="0" y="277"/>
                  </a:lnTo>
                  <a:lnTo>
                    <a:pt x="0" y="277"/>
                  </a:lnTo>
                  <a:lnTo>
                    <a:pt x="0" y="321"/>
                  </a:lnTo>
                  <a:lnTo>
                    <a:pt x="11" y="365"/>
                  </a:lnTo>
                  <a:lnTo>
                    <a:pt x="28" y="402"/>
                  </a:lnTo>
                  <a:lnTo>
                    <a:pt x="49" y="441"/>
                  </a:lnTo>
                  <a:lnTo>
                    <a:pt x="71" y="473"/>
                  </a:lnTo>
                  <a:lnTo>
                    <a:pt x="103" y="506"/>
                  </a:lnTo>
                  <a:lnTo>
                    <a:pt x="136" y="527"/>
                  </a:lnTo>
                  <a:lnTo>
                    <a:pt x="174" y="550"/>
                  </a:lnTo>
                  <a:lnTo>
                    <a:pt x="174" y="277"/>
                  </a:lnTo>
                  <a:lnTo>
                    <a:pt x="174"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4" name="Freeform 240"/>
            <p:cNvSpPr>
              <a:spLocks noChangeArrowheads="1"/>
            </p:cNvSpPr>
            <p:nvPr/>
          </p:nvSpPr>
          <p:spPr bwMode="auto">
            <a:xfrm>
              <a:off x="10066338" y="6083300"/>
              <a:ext cx="61913" cy="195262"/>
            </a:xfrm>
            <a:custGeom>
              <a:avLst/>
              <a:gdLst>
                <a:gd name="T0" fmla="*/ 0 w 175"/>
                <a:gd name="T1" fmla="*/ 272 h 545"/>
                <a:gd name="T2" fmla="*/ 0 w 175"/>
                <a:gd name="T3" fmla="*/ 272 h 545"/>
                <a:gd name="T4" fmla="*/ 0 w 175"/>
                <a:gd name="T5" fmla="*/ 315 h 545"/>
                <a:gd name="T6" fmla="*/ 11 w 175"/>
                <a:gd name="T7" fmla="*/ 359 h 545"/>
                <a:gd name="T8" fmla="*/ 28 w 175"/>
                <a:gd name="T9" fmla="*/ 397 h 545"/>
                <a:gd name="T10" fmla="*/ 49 w 175"/>
                <a:gd name="T11" fmla="*/ 435 h 545"/>
                <a:gd name="T12" fmla="*/ 71 w 175"/>
                <a:gd name="T13" fmla="*/ 467 h 545"/>
                <a:gd name="T14" fmla="*/ 103 w 175"/>
                <a:gd name="T15" fmla="*/ 500 h 545"/>
                <a:gd name="T16" fmla="*/ 136 w 175"/>
                <a:gd name="T17" fmla="*/ 527 h 545"/>
                <a:gd name="T18" fmla="*/ 174 w 175"/>
                <a:gd name="T19" fmla="*/ 544 h 545"/>
                <a:gd name="T20" fmla="*/ 174 w 175"/>
                <a:gd name="T21" fmla="*/ 0 h 545"/>
                <a:gd name="T22" fmla="*/ 174 w 175"/>
                <a:gd name="T23" fmla="*/ 0 h 545"/>
                <a:gd name="T24" fmla="*/ 136 w 175"/>
                <a:gd name="T25" fmla="*/ 17 h 545"/>
                <a:gd name="T26" fmla="*/ 103 w 175"/>
                <a:gd name="T27" fmla="*/ 44 h 545"/>
                <a:gd name="T28" fmla="*/ 71 w 175"/>
                <a:gd name="T29" fmla="*/ 76 h 545"/>
                <a:gd name="T30" fmla="*/ 49 w 175"/>
                <a:gd name="T31" fmla="*/ 109 h 545"/>
                <a:gd name="T32" fmla="*/ 28 w 175"/>
                <a:gd name="T33" fmla="*/ 147 h 545"/>
                <a:gd name="T34" fmla="*/ 11 w 175"/>
                <a:gd name="T35" fmla="*/ 185 h 545"/>
                <a:gd name="T36" fmla="*/ 0 w 175"/>
                <a:gd name="T37" fmla="*/ 228 h 545"/>
                <a:gd name="T38" fmla="*/ 0 w 175"/>
                <a:gd name="T39" fmla="*/ 27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545">
                  <a:moveTo>
                    <a:pt x="0" y="272"/>
                  </a:moveTo>
                  <a:lnTo>
                    <a:pt x="0" y="272"/>
                  </a:lnTo>
                  <a:lnTo>
                    <a:pt x="0" y="315"/>
                  </a:lnTo>
                  <a:lnTo>
                    <a:pt x="11" y="359"/>
                  </a:lnTo>
                  <a:lnTo>
                    <a:pt x="28" y="397"/>
                  </a:lnTo>
                  <a:lnTo>
                    <a:pt x="49" y="435"/>
                  </a:lnTo>
                  <a:lnTo>
                    <a:pt x="71" y="467"/>
                  </a:lnTo>
                  <a:lnTo>
                    <a:pt x="103" y="500"/>
                  </a:lnTo>
                  <a:lnTo>
                    <a:pt x="136" y="527"/>
                  </a:lnTo>
                  <a:lnTo>
                    <a:pt x="174" y="544"/>
                  </a:lnTo>
                  <a:lnTo>
                    <a:pt x="174" y="0"/>
                  </a:lnTo>
                  <a:lnTo>
                    <a:pt x="174" y="0"/>
                  </a:lnTo>
                  <a:lnTo>
                    <a:pt x="136" y="17"/>
                  </a:lnTo>
                  <a:lnTo>
                    <a:pt x="103" y="44"/>
                  </a:lnTo>
                  <a:lnTo>
                    <a:pt x="71" y="76"/>
                  </a:lnTo>
                  <a:lnTo>
                    <a:pt x="49" y="109"/>
                  </a:lnTo>
                  <a:lnTo>
                    <a:pt x="28" y="147"/>
                  </a:lnTo>
                  <a:lnTo>
                    <a:pt x="11" y="185"/>
                  </a:lnTo>
                  <a:lnTo>
                    <a:pt x="0" y="228"/>
                  </a:lnTo>
                  <a:lnTo>
                    <a:pt x="0" y="27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5" name="Freeform 241"/>
            <p:cNvSpPr>
              <a:spLocks noChangeArrowheads="1"/>
            </p:cNvSpPr>
            <p:nvPr/>
          </p:nvSpPr>
          <p:spPr bwMode="auto">
            <a:xfrm>
              <a:off x="10844213" y="6024563"/>
              <a:ext cx="61913" cy="839787"/>
            </a:xfrm>
            <a:custGeom>
              <a:avLst/>
              <a:gdLst>
                <a:gd name="T0" fmla="*/ 174 w 175"/>
                <a:gd name="T1" fmla="*/ 2336 h 2337"/>
                <a:gd name="T2" fmla="*/ 0 w 175"/>
                <a:gd name="T3" fmla="*/ 2336 h 2337"/>
                <a:gd name="T4" fmla="*/ 0 w 175"/>
                <a:gd name="T5" fmla="*/ 0 h 2337"/>
                <a:gd name="T6" fmla="*/ 174 w 175"/>
                <a:gd name="T7" fmla="*/ 0 h 2337"/>
                <a:gd name="T8" fmla="*/ 174 w 175"/>
                <a:gd name="T9" fmla="*/ 2336 h 2337"/>
              </a:gdLst>
              <a:ahLst/>
              <a:cxnLst>
                <a:cxn ang="0">
                  <a:pos x="T0" y="T1"/>
                </a:cxn>
                <a:cxn ang="0">
                  <a:pos x="T2" y="T3"/>
                </a:cxn>
                <a:cxn ang="0">
                  <a:pos x="T4" y="T5"/>
                </a:cxn>
                <a:cxn ang="0">
                  <a:pos x="T6" y="T7"/>
                </a:cxn>
                <a:cxn ang="0">
                  <a:pos x="T8" y="T9"/>
                </a:cxn>
              </a:cxnLst>
              <a:rect l="0" t="0" r="r" b="b"/>
              <a:pathLst>
                <a:path w="175" h="2337">
                  <a:moveTo>
                    <a:pt x="174" y="2336"/>
                  </a:moveTo>
                  <a:lnTo>
                    <a:pt x="0" y="2336"/>
                  </a:lnTo>
                  <a:lnTo>
                    <a:pt x="0" y="0"/>
                  </a:lnTo>
                  <a:lnTo>
                    <a:pt x="174" y="0"/>
                  </a:lnTo>
                  <a:lnTo>
                    <a:pt x="174" y="233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6" name="Freeform 242"/>
            <p:cNvSpPr>
              <a:spLocks noChangeArrowheads="1"/>
            </p:cNvSpPr>
            <p:nvPr/>
          </p:nvSpPr>
          <p:spPr bwMode="auto">
            <a:xfrm>
              <a:off x="10999788" y="2271713"/>
              <a:ext cx="217488" cy="215900"/>
            </a:xfrm>
            <a:custGeom>
              <a:avLst/>
              <a:gdLst>
                <a:gd name="T0" fmla="*/ 239 w 609"/>
                <a:gd name="T1" fmla="*/ 597 h 604"/>
                <a:gd name="T2" fmla="*/ 136 w 609"/>
                <a:gd name="T3" fmla="*/ 554 h 604"/>
                <a:gd name="T4" fmla="*/ 49 w 609"/>
                <a:gd name="T5" fmla="*/ 472 h 604"/>
                <a:gd name="T6" fmla="*/ 6 w 609"/>
                <a:gd name="T7" fmla="*/ 364 h 604"/>
                <a:gd name="T8" fmla="*/ 6 w 609"/>
                <a:gd name="T9" fmla="*/ 239 h 604"/>
                <a:gd name="T10" fmla="*/ 49 w 609"/>
                <a:gd name="T11" fmla="*/ 130 h 604"/>
                <a:gd name="T12" fmla="*/ 136 w 609"/>
                <a:gd name="T13" fmla="*/ 49 h 604"/>
                <a:gd name="T14" fmla="*/ 239 w 609"/>
                <a:gd name="T15" fmla="*/ 5 h 604"/>
                <a:gd name="T16" fmla="*/ 364 w 609"/>
                <a:gd name="T17" fmla="*/ 5 h 604"/>
                <a:gd name="T18" fmla="*/ 473 w 609"/>
                <a:gd name="T19" fmla="*/ 49 h 604"/>
                <a:gd name="T20" fmla="*/ 554 w 609"/>
                <a:gd name="T21" fmla="*/ 130 h 604"/>
                <a:gd name="T22" fmla="*/ 597 w 609"/>
                <a:gd name="T23" fmla="*/ 239 h 604"/>
                <a:gd name="T24" fmla="*/ 597 w 609"/>
                <a:gd name="T25" fmla="*/ 364 h 604"/>
                <a:gd name="T26" fmla="*/ 554 w 609"/>
                <a:gd name="T27" fmla="*/ 472 h 604"/>
                <a:gd name="T28" fmla="*/ 473 w 609"/>
                <a:gd name="T29" fmla="*/ 554 h 604"/>
                <a:gd name="T30" fmla="*/ 364 w 609"/>
                <a:gd name="T31" fmla="*/ 597 h 604"/>
                <a:gd name="T32" fmla="*/ 304 w 609"/>
                <a:gd name="T33" fmla="*/ 174 h 604"/>
                <a:gd name="T34" fmla="*/ 250 w 609"/>
                <a:gd name="T35" fmla="*/ 185 h 604"/>
                <a:gd name="T36" fmla="*/ 212 w 609"/>
                <a:gd name="T37" fmla="*/ 212 h 604"/>
                <a:gd name="T38" fmla="*/ 185 w 609"/>
                <a:gd name="T39" fmla="*/ 249 h 604"/>
                <a:gd name="T40" fmla="*/ 174 w 609"/>
                <a:gd name="T41" fmla="*/ 304 h 604"/>
                <a:gd name="T42" fmla="*/ 185 w 609"/>
                <a:gd name="T43" fmla="*/ 353 h 604"/>
                <a:gd name="T44" fmla="*/ 212 w 609"/>
                <a:gd name="T45" fmla="*/ 391 h 604"/>
                <a:gd name="T46" fmla="*/ 250 w 609"/>
                <a:gd name="T47" fmla="*/ 424 h 604"/>
                <a:gd name="T48" fmla="*/ 304 w 609"/>
                <a:gd name="T49" fmla="*/ 429 h 604"/>
                <a:gd name="T50" fmla="*/ 353 w 609"/>
                <a:gd name="T51" fmla="*/ 424 h 604"/>
                <a:gd name="T52" fmla="*/ 397 w 609"/>
                <a:gd name="T53" fmla="*/ 391 h 604"/>
                <a:gd name="T54" fmla="*/ 424 w 609"/>
                <a:gd name="T55" fmla="*/ 353 h 604"/>
                <a:gd name="T56" fmla="*/ 435 w 609"/>
                <a:gd name="T57" fmla="*/ 304 h 604"/>
                <a:gd name="T58" fmla="*/ 424 w 609"/>
                <a:gd name="T59" fmla="*/ 249 h 604"/>
                <a:gd name="T60" fmla="*/ 397 w 609"/>
                <a:gd name="T61" fmla="*/ 212 h 604"/>
                <a:gd name="T62" fmla="*/ 353 w 609"/>
                <a:gd name="T63" fmla="*/ 185 h 604"/>
                <a:gd name="T64" fmla="*/ 304 w 609"/>
                <a:gd name="T65"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4">
                  <a:moveTo>
                    <a:pt x="304" y="603"/>
                  </a:moveTo>
                  <a:lnTo>
                    <a:pt x="239" y="597"/>
                  </a:lnTo>
                  <a:lnTo>
                    <a:pt x="185" y="581"/>
                  </a:lnTo>
                  <a:lnTo>
                    <a:pt x="136" y="554"/>
                  </a:lnTo>
                  <a:lnTo>
                    <a:pt x="87" y="516"/>
                  </a:lnTo>
                  <a:lnTo>
                    <a:pt x="49" y="472"/>
                  </a:lnTo>
                  <a:lnTo>
                    <a:pt x="22" y="418"/>
                  </a:lnTo>
                  <a:lnTo>
                    <a:pt x="6" y="364"/>
                  </a:lnTo>
                  <a:lnTo>
                    <a:pt x="0" y="304"/>
                  </a:lnTo>
                  <a:lnTo>
                    <a:pt x="6" y="239"/>
                  </a:lnTo>
                  <a:lnTo>
                    <a:pt x="22" y="185"/>
                  </a:lnTo>
                  <a:lnTo>
                    <a:pt x="49" y="130"/>
                  </a:lnTo>
                  <a:lnTo>
                    <a:pt x="87" y="87"/>
                  </a:lnTo>
                  <a:lnTo>
                    <a:pt x="136" y="49"/>
                  </a:lnTo>
                  <a:lnTo>
                    <a:pt x="185" y="22"/>
                  </a:lnTo>
                  <a:lnTo>
                    <a:pt x="239" y="5"/>
                  </a:lnTo>
                  <a:lnTo>
                    <a:pt x="304" y="0"/>
                  </a:lnTo>
                  <a:lnTo>
                    <a:pt x="364" y="5"/>
                  </a:lnTo>
                  <a:lnTo>
                    <a:pt x="418" y="22"/>
                  </a:lnTo>
                  <a:lnTo>
                    <a:pt x="473" y="49"/>
                  </a:lnTo>
                  <a:lnTo>
                    <a:pt x="516" y="87"/>
                  </a:lnTo>
                  <a:lnTo>
                    <a:pt x="554" y="130"/>
                  </a:lnTo>
                  <a:lnTo>
                    <a:pt x="581" y="185"/>
                  </a:lnTo>
                  <a:lnTo>
                    <a:pt x="597" y="239"/>
                  </a:lnTo>
                  <a:lnTo>
                    <a:pt x="608" y="304"/>
                  </a:lnTo>
                  <a:lnTo>
                    <a:pt x="597" y="364"/>
                  </a:lnTo>
                  <a:lnTo>
                    <a:pt x="581" y="418"/>
                  </a:lnTo>
                  <a:lnTo>
                    <a:pt x="554" y="472"/>
                  </a:lnTo>
                  <a:lnTo>
                    <a:pt x="516" y="516"/>
                  </a:lnTo>
                  <a:lnTo>
                    <a:pt x="473" y="554"/>
                  </a:lnTo>
                  <a:lnTo>
                    <a:pt x="418" y="581"/>
                  </a:lnTo>
                  <a:lnTo>
                    <a:pt x="364" y="597"/>
                  </a:lnTo>
                  <a:lnTo>
                    <a:pt x="304" y="603"/>
                  </a:lnTo>
                  <a:close/>
                  <a:moveTo>
                    <a:pt x="304" y="174"/>
                  </a:moveTo>
                  <a:lnTo>
                    <a:pt x="277" y="174"/>
                  </a:lnTo>
                  <a:lnTo>
                    <a:pt x="250" y="185"/>
                  </a:lnTo>
                  <a:lnTo>
                    <a:pt x="229" y="195"/>
                  </a:lnTo>
                  <a:lnTo>
                    <a:pt x="212" y="212"/>
                  </a:lnTo>
                  <a:lnTo>
                    <a:pt x="196" y="228"/>
                  </a:lnTo>
                  <a:lnTo>
                    <a:pt x="185" y="249"/>
                  </a:lnTo>
                  <a:lnTo>
                    <a:pt x="174" y="277"/>
                  </a:lnTo>
                  <a:lnTo>
                    <a:pt x="174" y="304"/>
                  </a:lnTo>
                  <a:lnTo>
                    <a:pt x="174" y="326"/>
                  </a:lnTo>
                  <a:lnTo>
                    <a:pt x="185" y="353"/>
                  </a:lnTo>
                  <a:lnTo>
                    <a:pt x="196" y="374"/>
                  </a:lnTo>
                  <a:lnTo>
                    <a:pt x="212" y="391"/>
                  </a:lnTo>
                  <a:lnTo>
                    <a:pt x="229" y="407"/>
                  </a:lnTo>
                  <a:lnTo>
                    <a:pt x="250" y="424"/>
                  </a:lnTo>
                  <a:lnTo>
                    <a:pt x="277" y="429"/>
                  </a:lnTo>
                  <a:lnTo>
                    <a:pt x="304" y="429"/>
                  </a:lnTo>
                  <a:lnTo>
                    <a:pt x="331" y="429"/>
                  </a:lnTo>
                  <a:lnTo>
                    <a:pt x="353" y="424"/>
                  </a:lnTo>
                  <a:lnTo>
                    <a:pt x="375" y="407"/>
                  </a:lnTo>
                  <a:lnTo>
                    <a:pt x="397" y="391"/>
                  </a:lnTo>
                  <a:lnTo>
                    <a:pt x="408" y="374"/>
                  </a:lnTo>
                  <a:lnTo>
                    <a:pt x="424" y="353"/>
                  </a:lnTo>
                  <a:lnTo>
                    <a:pt x="429" y="326"/>
                  </a:lnTo>
                  <a:lnTo>
                    <a:pt x="435" y="304"/>
                  </a:lnTo>
                  <a:lnTo>
                    <a:pt x="429" y="277"/>
                  </a:lnTo>
                  <a:lnTo>
                    <a:pt x="424" y="249"/>
                  </a:lnTo>
                  <a:lnTo>
                    <a:pt x="408" y="228"/>
                  </a:lnTo>
                  <a:lnTo>
                    <a:pt x="397" y="212"/>
                  </a:lnTo>
                  <a:lnTo>
                    <a:pt x="375" y="195"/>
                  </a:lnTo>
                  <a:lnTo>
                    <a:pt x="353" y="185"/>
                  </a:lnTo>
                  <a:lnTo>
                    <a:pt x="331" y="174"/>
                  </a:lnTo>
                  <a:lnTo>
                    <a:pt x="304" y="1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7" name="Freeform 243"/>
            <p:cNvSpPr>
              <a:spLocks noChangeArrowheads="1"/>
            </p:cNvSpPr>
            <p:nvPr/>
          </p:nvSpPr>
          <p:spPr bwMode="auto">
            <a:xfrm>
              <a:off x="11466513" y="1851025"/>
              <a:ext cx="217488" cy="217487"/>
            </a:xfrm>
            <a:custGeom>
              <a:avLst/>
              <a:gdLst>
                <a:gd name="T0" fmla="*/ 244 w 609"/>
                <a:gd name="T1" fmla="*/ 603 h 609"/>
                <a:gd name="T2" fmla="*/ 136 w 609"/>
                <a:gd name="T3" fmla="*/ 554 h 609"/>
                <a:gd name="T4" fmla="*/ 49 w 609"/>
                <a:gd name="T5" fmla="*/ 472 h 609"/>
                <a:gd name="T6" fmla="*/ 5 w 609"/>
                <a:gd name="T7" fmla="*/ 364 h 609"/>
                <a:gd name="T8" fmla="*/ 5 w 609"/>
                <a:gd name="T9" fmla="*/ 244 h 609"/>
                <a:gd name="T10" fmla="*/ 49 w 609"/>
                <a:gd name="T11" fmla="*/ 135 h 609"/>
                <a:gd name="T12" fmla="*/ 136 w 609"/>
                <a:gd name="T13" fmla="*/ 54 h 609"/>
                <a:gd name="T14" fmla="*/ 244 w 609"/>
                <a:gd name="T15" fmla="*/ 6 h 609"/>
                <a:gd name="T16" fmla="*/ 363 w 609"/>
                <a:gd name="T17" fmla="*/ 6 h 609"/>
                <a:gd name="T18" fmla="*/ 472 w 609"/>
                <a:gd name="T19" fmla="*/ 54 h 609"/>
                <a:gd name="T20" fmla="*/ 553 w 609"/>
                <a:gd name="T21" fmla="*/ 135 h 609"/>
                <a:gd name="T22" fmla="*/ 597 w 609"/>
                <a:gd name="T23" fmla="*/ 244 h 609"/>
                <a:gd name="T24" fmla="*/ 597 w 609"/>
                <a:gd name="T25" fmla="*/ 364 h 609"/>
                <a:gd name="T26" fmla="*/ 553 w 609"/>
                <a:gd name="T27" fmla="*/ 472 h 609"/>
                <a:gd name="T28" fmla="*/ 472 w 609"/>
                <a:gd name="T29" fmla="*/ 554 h 609"/>
                <a:gd name="T30" fmla="*/ 363 w 609"/>
                <a:gd name="T31" fmla="*/ 603 h 609"/>
                <a:gd name="T32" fmla="*/ 304 w 609"/>
                <a:gd name="T33" fmla="*/ 174 h 609"/>
                <a:gd name="T34" fmla="*/ 255 w 609"/>
                <a:gd name="T35" fmla="*/ 185 h 609"/>
                <a:gd name="T36" fmla="*/ 211 w 609"/>
                <a:gd name="T37" fmla="*/ 212 h 609"/>
                <a:gd name="T38" fmla="*/ 184 w 609"/>
                <a:gd name="T39" fmla="*/ 255 h 609"/>
                <a:gd name="T40" fmla="*/ 174 w 609"/>
                <a:gd name="T41" fmla="*/ 304 h 609"/>
                <a:gd name="T42" fmla="*/ 184 w 609"/>
                <a:gd name="T43" fmla="*/ 353 h 609"/>
                <a:gd name="T44" fmla="*/ 211 w 609"/>
                <a:gd name="T45" fmla="*/ 397 h 609"/>
                <a:gd name="T46" fmla="*/ 255 w 609"/>
                <a:gd name="T47" fmla="*/ 424 h 609"/>
                <a:gd name="T48" fmla="*/ 304 w 609"/>
                <a:gd name="T49" fmla="*/ 435 h 609"/>
                <a:gd name="T50" fmla="*/ 353 w 609"/>
                <a:gd name="T51" fmla="*/ 424 h 609"/>
                <a:gd name="T52" fmla="*/ 396 w 609"/>
                <a:gd name="T53" fmla="*/ 397 h 609"/>
                <a:gd name="T54" fmla="*/ 423 w 609"/>
                <a:gd name="T55" fmla="*/ 353 h 609"/>
                <a:gd name="T56" fmla="*/ 434 w 609"/>
                <a:gd name="T57" fmla="*/ 304 h 609"/>
                <a:gd name="T58" fmla="*/ 423 w 609"/>
                <a:gd name="T59" fmla="*/ 255 h 609"/>
                <a:gd name="T60" fmla="*/ 396 w 609"/>
                <a:gd name="T61" fmla="*/ 212 h 609"/>
                <a:gd name="T62" fmla="*/ 353 w 609"/>
                <a:gd name="T63" fmla="*/ 185 h 609"/>
                <a:gd name="T64" fmla="*/ 304 w 609"/>
                <a:gd name="T65" fmla="*/ 17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9">
                  <a:moveTo>
                    <a:pt x="304" y="608"/>
                  </a:moveTo>
                  <a:lnTo>
                    <a:pt x="244" y="603"/>
                  </a:lnTo>
                  <a:lnTo>
                    <a:pt x="184" y="587"/>
                  </a:lnTo>
                  <a:lnTo>
                    <a:pt x="136" y="554"/>
                  </a:lnTo>
                  <a:lnTo>
                    <a:pt x="87" y="522"/>
                  </a:lnTo>
                  <a:lnTo>
                    <a:pt x="49" y="472"/>
                  </a:lnTo>
                  <a:lnTo>
                    <a:pt x="22" y="424"/>
                  </a:lnTo>
                  <a:lnTo>
                    <a:pt x="5" y="364"/>
                  </a:lnTo>
                  <a:lnTo>
                    <a:pt x="0" y="304"/>
                  </a:lnTo>
                  <a:lnTo>
                    <a:pt x="5" y="244"/>
                  </a:lnTo>
                  <a:lnTo>
                    <a:pt x="22" y="185"/>
                  </a:lnTo>
                  <a:lnTo>
                    <a:pt x="49" y="135"/>
                  </a:lnTo>
                  <a:lnTo>
                    <a:pt x="87" y="92"/>
                  </a:lnTo>
                  <a:lnTo>
                    <a:pt x="136" y="54"/>
                  </a:lnTo>
                  <a:lnTo>
                    <a:pt x="184" y="27"/>
                  </a:lnTo>
                  <a:lnTo>
                    <a:pt x="244" y="6"/>
                  </a:lnTo>
                  <a:lnTo>
                    <a:pt x="304" y="0"/>
                  </a:lnTo>
                  <a:lnTo>
                    <a:pt x="363" y="6"/>
                  </a:lnTo>
                  <a:lnTo>
                    <a:pt x="418" y="27"/>
                  </a:lnTo>
                  <a:lnTo>
                    <a:pt x="472" y="54"/>
                  </a:lnTo>
                  <a:lnTo>
                    <a:pt x="515" y="92"/>
                  </a:lnTo>
                  <a:lnTo>
                    <a:pt x="553" y="135"/>
                  </a:lnTo>
                  <a:lnTo>
                    <a:pt x="580" y="185"/>
                  </a:lnTo>
                  <a:lnTo>
                    <a:pt x="597" y="244"/>
                  </a:lnTo>
                  <a:lnTo>
                    <a:pt x="608" y="304"/>
                  </a:lnTo>
                  <a:lnTo>
                    <a:pt x="597" y="364"/>
                  </a:lnTo>
                  <a:lnTo>
                    <a:pt x="580" y="424"/>
                  </a:lnTo>
                  <a:lnTo>
                    <a:pt x="553" y="472"/>
                  </a:lnTo>
                  <a:lnTo>
                    <a:pt x="515" y="522"/>
                  </a:lnTo>
                  <a:lnTo>
                    <a:pt x="472" y="554"/>
                  </a:lnTo>
                  <a:lnTo>
                    <a:pt x="418" y="587"/>
                  </a:lnTo>
                  <a:lnTo>
                    <a:pt x="363" y="603"/>
                  </a:lnTo>
                  <a:lnTo>
                    <a:pt x="304" y="608"/>
                  </a:lnTo>
                  <a:close/>
                  <a:moveTo>
                    <a:pt x="304" y="174"/>
                  </a:moveTo>
                  <a:lnTo>
                    <a:pt x="276" y="179"/>
                  </a:lnTo>
                  <a:lnTo>
                    <a:pt x="255" y="185"/>
                  </a:lnTo>
                  <a:lnTo>
                    <a:pt x="228" y="195"/>
                  </a:lnTo>
                  <a:lnTo>
                    <a:pt x="211" y="212"/>
                  </a:lnTo>
                  <a:lnTo>
                    <a:pt x="195" y="233"/>
                  </a:lnTo>
                  <a:lnTo>
                    <a:pt x="184" y="255"/>
                  </a:lnTo>
                  <a:lnTo>
                    <a:pt x="174" y="277"/>
                  </a:lnTo>
                  <a:lnTo>
                    <a:pt x="174" y="304"/>
                  </a:lnTo>
                  <a:lnTo>
                    <a:pt x="174" y="331"/>
                  </a:lnTo>
                  <a:lnTo>
                    <a:pt x="184" y="353"/>
                  </a:lnTo>
                  <a:lnTo>
                    <a:pt x="195" y="375"/>
                  </a:lnTo>
                  <a:lnTo>
                    <a:pt x="211" y="397"/>
                  </a:lnTo>
                  <a:lnTo>
                    <a:pt x="228" y="413"/>
                  </a:lnTo>
                  <a:lnTo>
                    <a:pt x="255" y="424"/>
                  </a:lnTo>
                  <a:lnTo>
                    <a:pt x="276" y="435"/>
                  </a:lnTo>
                  <a:lnTo>
                    <a:pt x="304" y="435"/>
                  </a:lnTo>
                  <a:lnTo>
                    <a:pt x="331" y="435"/>
                  </a:lnTo>
                  <a:lnTo>
                    <a:pt x="353" y="424"/>
                  </a:lnTo>
                  <a:lnTo>
                    <a:pt x="374" y="413"/>
                  </a:lnTo>
                  <a:lnTo>
                    <a:pt x="396" y="397"/>
                  </a:lnTo>
                  <a:lnTo>
                    <a:pt x="412" y="375"/>
                  </a:lnTo>
                  <a:lnTo>
                    <a:pt x="423" y="353"/>
                  </a:lnTo>
                  <a:lnTo>
                    <a:pt x="428" y="331"/>
                  </a:lnTo>
                  <a:lnTo>
                    <a:pt x="434" y="304"/>
                  </a:lnTo>
                  <a:lnTo>
                    <a:pt x="428" y="277"/>
                  </a:lnTo>
                  <a:lnTo>
                    <a:pt x="423" y="255"/>
                  </a:lnTo>
                  <a:lnTo>
                    <a:pt x="412" y="233"/>
                  </a:lnTo>
                  <a:lnTo>
                    <a:pt x="396" y="212"/>
                  </a:lnTo>
                  <a:lnTo>
                    <a:pt x="374" y="195"/>
                  </a:lnTo>
                  <a:lnTo>
                    <a:pt x="353" y="185"/>
                  </a:lnTo>
                  <a:lnTo>
                    <a:pt x="331" y="179"/>
                  </a:lnTo>
                  <a:lnTo>
                    <a:pt x="304" y="1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8" name="Freeform 244"/>
            <p:cNvSpPr>
              <a:spLocks noChangeArrowheads="1"/>
            </p:cNvSpPr>
            <p:nvPr/>
          </p:nvSpPr>
          <p:spPr bwMode="auto">
            <a:xfrm>
              <a:off x="10844213" y="4545013"/>
              <a:ext cx="217488" cy="217487"/>
            </a:xfrm>
            <a:custGeom>
              <a:avLst/>
              <a:gdLst>
                <a:gd name="T0" fmla="*/ 244 w 609"/>
                <a:gd name="T1" fmla="*/ 603 h 610"/>
                <a:gd name="T2" fmla="*/ 136 w 609"/>
                <a:gd name="T3" fmla="*/ 560 h 610"/>
                <a:gd name="T4" fmla="*/ 55 w 609"/>
                <a:gd name="T5" fmla="*/ 473 h 610"/>
                <a:gd name="T6" fmla="*/ 5 w 609"/>
                <a:gd name="T7" fmla="*/ 364 h 610"/>
                <a:gd name="T8" fmla="*/ 5 w 609"/>
                <a:gd name="T9" fmla="*/ 245 h 610"/>
                <a:gd name="T10" fmla="*/ 55 w 609"/>
                <a:gd name="T11" fmla="*/ 137 h 610"/>
                <a:gd name="T12" fmla="*/ 136 w 609"/>
                <a:gd name="T13" fmla="*/ 55 h 610"/>
                <a:gd name="T14" fmla="*/ 244 w 609"/>
                <a:gd name="T15" fmla="*/ 12 h 610"/>
                <a:gd name="T16" fmla="*/ 363 w 609"/>
                <a:gd name="T17" fmla="*/ 12 h 610"/>
                <a:gd name="T18" fmla="*/ 472 w 609"/>
                <a:gd name="T19" fmla="*/ 55 h 610"/>
                <a:gd name="T20" fmla="*/ 554 w 609"/>
                <a:gd name="T21" fmla="*/ 137 h 610"/>
                <a:gd name="T22" fmla="*/ 603 w 609"/>
                <a:gd name="T23" fmla="*/ 245 h 610"/>
                <a:gd name="T24" fmla="*/ 603 w 609"/>
                <a:gd name="T25" fmla="*/ 364 h 610"/>
                <a:gd name="T26" fmla="*/ 554 w 609"/>
                <a:gd name="T27" fmla="*/ 473 h 610"/>
                <a:gd name="T28" fmla="*/ 472 w 609"/>
                <a:gd name="T29" fmla="*/ 560 h 610"/>
                <a:gd name="T30" fmla="*/ 363 w 609"/>
                <a:gd name="T31" fmla="*/ 603 h 610"/>
                <a:gd name="T32" fmla="*/ 304 w 609"/>
                <a:gd name="T33" fmla="*/ 174 h 610"/>
                <a:gd name="T34" fmla="*/ 255 w 609"/>
                <a:gd name="T35" fmla="*/ 185 h 610"/>
                <a:gd name="T36" fmla="*/ 211 w 609"/>
                <a:gd name="T37" fmla="*/ 212 h 610"/>
                <a:gd name="T38" fmla="*/ 184 w 609"/>
                <a:gd name="T39" fmla="*/ 256 h 610"/>
                <a:gd name="T40" fmla="*/ 174 w 609"/>
                <a:gd name="T41" fmla="*/ 305 h 610"/>
                <a:gd name="T42" fmla="*/ 184 w 609"/>
                <a:gd name="T43" fmla="*/ 359 h 610"/>
                <a:gd name="T44" fmla="*/ 211 w 609"/>
                <a:gd name="T45" fmla="*/ 397 h 610"/>
                <a:gd name="T46" fmla="*/ 255 w 609"/>
                <a:gd name="T47" fmla="*/ 424 h 610"/>
                <a:gd name="T48" fmla="*/ 304 w 609"/>
                <a:gd name="T49" fmla="*/ 435 h 610"/>
                <a:gd name="T50" fmla="*/ 353 w 609"/>
                <a:gd name="T51" fmla="*/ 424 h 610"/>
                <a:gd name="T52" fmla="*/ 396 w 609"/>
                <a:gd name="T53" fmla="*/ 397 h 610"/>
                <a:gd name="T54" fmla="*/ 423 w 609"/>
                <a:gd name="T55" fmla="*/ 359 h 610"/>
                <a:gd name="T56" fmla="*/ 434 w 609"/>
                <a:gd name="T57" fmla="*/ 305 h 610"/>
                <a:gd name="T58" fmla="*/ 423 w 609"/>
                <a:gd name="T59" fmla="*/ 256 h 610"/>
                <a:gd name="T60" fmla="*/ 396 w 609"/>
                <a:gd name="T61" fmla="*/ 212 h 610"/>
                <a:gd name="T62" fmla="*/ 353 w 609"/>
                <a:gd name="T63" fmla="*/ 185 h 610"/>
                <a:gd name="T64" fmla="*/ 304 w 609"/>
                <a:gd name="T65" fmla="*/ 17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10">
                  <a:moveTo>
                    <a:pt x="304" y="609"/>
                  </a:moveTo>
                  <a:lnTo>
                    <a:pt x="244" y="603"/>
                  </a:lnTo>
                  <a:lnTo>
                    <a:pt x="184" y="587"/>
                  </a:lnTo>
                  <a:lnTo>
                    <a:pt x="136" y="560"/>
                  </a:lnTo>
                  <a:lnTo>
                    <a:pt x="87" y="522"/>
                  </a:lnTo>
                  <a:lnTo>
                    <a:pt x="55" y="473"/>
                  </a:lnTo>
                  <a:lnTo>
                    <a:pt x="22" y="424"/>
                  </a:lnTo>
                  <a:lnTo>
                    <a:pt x="5" y="364"/>
                  </a:lnTo>
                  <a:lnTo>
                    <a:pt x="0" y="305"/>
                  </a:lnTo>
                  <a:lnTo>
                    <a:pt x="5" y="245"/>
                  </a:lnTo>
                  <a:lnTo>
                    <a:pt x="22" y="191"/>
                  </a:lnTo>
                  <a:lnTo>
                    <a:pt x="55" y="137"/>
                  </a:lnTo>
                  <a:lnTo>
                    <a:pt x="87" y="93"/>
                  </a:lnTo>
                  <a:lnTo>
                    <a:pt x="136" y="55"/>
                  </a:lnTo>
                  <a:lnTo>
                    <a:pt x="184" y="28"/>
                  </a:lnTo>
                  <a:lnTo>
                    <a:pt x="244" y="12"/>
                  </a:lnTo>
                  <a:lnTo>
                    <a:pt x="304" y="0"/>
                  </a:lnTo>
                  <a:lnTo>
                    <a:pt x="363" y="12"/>
                  </a:lnTo>
                  <a:lnTo>
                    <a:pt x="423" y="28"/>
                  </a:lnTo>
                  <a:lnTo>
                    <a:pt x="472" y="55"/>
                  </a:lnTo>
                  <a:lnTo>
                    <a:pt x="515" y="93"/>
                  </a:lnTo>
                  <a:lnTo>
                    <a:pt x="554" y="137"/>
                  </a:lnTo>
                  <a:lnTo>
                    <a:pt x="581" y="191"/>
                  </a:lnTo>
                  <a:lnTo>
                    <a:pt x="603" y="245"/>
                  </a:lnTo>
                  <a:lnTo>
                    <a:pt x="608" y="305"/>
                  </a:lnTo>
                  <a:lnTo>
                    <a:pt x="603" y="364"/>
                  </a:lnTo>
                  <a:lnTo>
                    <a:pt x="581" y="424"/>
                  </a:lnTo>
                  <a:lnTo>
                    <a:pt x="554" y="473"/>
                  </a:lnTo>
                  <a:lnTo>
                    <a:pt x="515" y="522"/>
                  </a:lnTo>
                  <a:lnTo>
                    <a:pt x="472" y="560"/>
                  </a:lnTo>
                  <a:lnTo>
                    <a:pt x="423" y="587"/>
                  </a:lnTo>
                  <a:lnTo>
                    <a:pt x="363" y="603"/>
                  </a:lnTo>
                  <a:lnTo>
                    <a:pt x="304" y="609"/>
                  </a:lnTo>
                  <a:close/>
                  <a:moveTo>
                    <a:pt x="304" y="174"/>
                  </a:moveTo>
                  <a:lnTo>
                    <a:pt x="277" y="180"/>
                  </a:lnTo>
                  <a:lnTo>
                    <a:pt x="255" y="185"/>
                  </a:lnTo>
                  <a:lnTo>
                    <a:pt x="234" y="196"/>
                  </a:lnTo>
                  <a:lnTo>
                    <a:pt x="211" y="212"/>
                  </a:lnTo>
                  <a:lnTo>
                    <a:pt x="195" y="234"/>
                  </a:lnTo>
                  <a:lnTo>
                    <a:pt x="184" y="256"/>
                  </a:lnTo>
                  <a:lnTo>
                    <a:pt x="179" y="278"/>
                  </a:lnTo>
                  <a:lnTo>
                    <a:pt x="174" y="305"/>
                  </a:lnTo>
                  <a:lnTo>
                    <a:pt x="179" y="332"/>
                  </a:lnTo>
                  <a:lnTo>
                    <a:pt x="184" y="359"/>
                  </a:lnTo>
                  <a:lnTo>
                    <a:pt x="195" y="381"/>
                  </a:lnTo>
                  <a:lnTo>
                    <a:pt x="211" y="397"/>
                  </a:lnTo>
                  <a:lnTo>
                    <a:pt x="234" y="414"/>
                  </a:lnTo>
                  <a:lnTo>
                    <a:pt x="255" y="424"/>
                  </a:lnTo>
                  <a:lnTo>
                    <a:pt x="277" y="435"/>
                  </a:lnTo>
                  <a:lnTo>
                    <a:pt x="304" y="435"/>
                  </a:lnTo>
                  <a:lnTo>
                    <a:pt x="331" y="435"/>
                  </a:lnTo>
                  <a:lnTo>
                    <a:pt x="353" y="424"/>
                  </a:lnTo>
                  <a:lnTo>
                    <a:pt x="375" y="414"/>
                  </a:lnTo>
                  <a:lnTo>
                    <a:pt x="396" y="397"/>
                  </a:lnTo>
                  <a:lnTo>
                    <a:pt x="413" y="381"/>
                  </a:lnTo>
                  <a:lnTo>
                    <a:pt x="423" y="359"/>
                  </a:lnTo>
                  <a:lnTo>
                    <a:pt x="429" y="332"/>
                  </a:lnTo>
                  <a:lnTo>
                    <a:pt x="434" y="305"/>
                  </a:lnTo>
                  <a:lnTo>
                    <a:pt x="429" y="278"/>
                  </a:lnTo>
                  <a:lnTo>
                    <a:pt x="423" y="256"/>
                  </a:lnTo>
                  <a:lnTo>
                    <a:pt x="413" y="234"/>
                  </a:lnTo>
                  <a:lnTo>
                    <a:pt x="396" y="212"/>
                  </a:lnTo>
                  <a:lnTo>
                    <a:pt x="375" y="196"/>
                  </a:lnTo>
                  <a:lnTo>
                    <a:pt x="353" y="185"/>
                  </a:lnTo>
                  <a:lnTo>
                    <a:pt x="331" y="180"/>
                  </a:lnTo>
                  <a:lnTo>
                    <a:pt x="304" y="1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9" name="Freeform 245"/>
            <p:cNvSpPr>
              <a:spLocks noChangeArrowheads="1"/>
            </p:cNvSpPr>
            <p:nvPr/>
          </p:nvSpPr>
          <p:spPr bwMode="auto">
            <a:xfrm>
              <a:off x="11153775" y="5367338"/>
              <a:ext cx="217488" cy="217487"/>
            </a:xfrm>
            <a:custGeom>
              <a:avLst/>
              <a:gdLst>
                <a:gd name="T0" fmla="*/ 245 w 609"/>
                <a:gd name="T1" fmla="*/ 603 h 610"/>
                <a:gd name="T2" fmla="*/ 136 w 609"/>
                <a:gd name="T3" fmla="*/ 559 h 610"/>
                <a:gd name="T4" fmla="*/ 54 w 609"/>
                <a:gd name="T5" fmla="*/ 473 h 610"/>
                <a:gd name="T6" fmla="*/ 11 w 609"/>
                <a:gd name="T7" fmla="*/ 364 h 610"/>
                <a:gd name="T8" fmla="*/ 11 w 609"/>
                <a:gd name="T9" fmla="*/ 244 h 610"/>
                <a:gd name="T10" fmla="*/ 54 w 609"/>
                <a:gd name="T11" fmla="*/ 136 h 610"/>
                <a:gd name="T12" fmla="*/ 136 w 609"/>
                <a:gd name="T13" fmla="*/ 55 h 610"/>
                <a:gd name="T14" fmla="*/ 245 w 609"/>
                <a:gd name="T15" fmla="*/ 5 h 610"/>
                <a:gd name="T16" fmla="*/ 369 w 609"/>
                <a:gd name="T17" fmla="*/ 11 h 610"/>
                <a:gd name="T18" fmla="*/ 472 w 609"/>
                <a:gd name="T19" fmla="*/ 55 h 610"/>
                <a:gd name="T20" fmla="*/ 560 w 609"/>
                <a:gd name="T21" fmla="*/ 136 h 610"/>
                <a:gd name="T22" fmla="*/ 603 w 609"/>
                <a:gd name="T23" fmla="*/ 244 h 610"/>
                <a:gd name="T24" fmla="*/ 603 w 609"/>
                <a:gd name="T25" fmla="*/ 364 h 610"/>
                <a:gd name="T26" fmla="*/ 560 w 609"/>
                <a:gd name="T27" fmla="*/ 473 h 610"/>
                <a:gd name="T28" fmla="*/ 472 w 609"/>
                <a:gd name="T29" fmla="*/ 559 h 610"/>
                <a:gd name="T30" fmla="*/ 369 w 609"/>
                <a:gd name="T31" fmla="*/ 603 h 610"/>
                <a:gd name="T32" fmla="*/ 304 w 609"/>
                <a:gd name="T33" fmla="*/ 174 h 610"/>
                <a:gd name="T34" fmla="*/ 256 w 609"/>
                <a:gd name="T35" fmla="*/ 184 h 610"/>
                <a:gd name="T36" fmla="*/ 212 w 609"/>
                <a:gd name="T37" fmla="*/ 212 h 610"/>
                <a:gd name="T38" fmla="*/ 185 w 609"/>
                <a:gd name="T39" fmla="*/ 255 h 610"/>
                <a:gd name="T40" fmla="*/ 174 w 609"/>
                <a:gd name="T41" fmla="*/ 304 h 610"/>
                <a:gd name="T42" fmla="*/ 185 w 609"/>
                <a:gd name="T43" fmla="*/ 353 h 610"/>
                <a:gd name="T44" fmla="*/ 212 w 609"/>
                <a:gd name="T45" fmla="*/ 396 h 610"/>
                <a:gd name="T46" fmla="*/ 256 w 609"/>
                <a:gd name="T47" fmla="*/ 424 h 610"/>
                <a:gd name="T48" fmla="*/ 304 w 609"/>
                <a:gd name="T49" fmla="*/ 434 h 610"/>
                <a:gd name="T50" fmla="*/ 358 w 609"/>
                <a:gd name="T51" fmla="*/ 424 h 610"/>
                <a:gd name="T52" fmla="*/ 397 w 609"/>
                <a:gd name="T53" fmla="*/ 396 h 610"/>
                <a:gd name="T54" fmla="*/ 424 w 609"/>
                <a:gd name="T55" fmla="*/ 359 h 610"/>
                <a:gd name="T56" fmla="*/ 435 w 609"/>
                <a:gd name="T57" fmla="*/ 304 h 610"/>
                <a:gd name="T58" fmla="*/ 424 w 609"/>
                <a:gd name="T59" fmla="*/ 255 h 610"/>
                <a:gd name="T60" fmla="*/ 397 w 609"/>
                <a:gd name="T61" fmla="*/ 212 h 610"/>
                <a:gd name="T62" fmla="*/ 358 w 609"/>
                <a:gd name="T63" fmla="*/ 184 h 610"/>
                <a:gd name="T64" fmla="*/ 304 w 609"/>
                <a:gd name="T65" fmla="*/ 17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10">
                  <a:moveTo>
                    <a:pt x="304" y="609"/>
                  </a:moveTo>
                  <a:lnTo>
                    <a:pt x="245" y="603"/>
                  </a:lnTo>
                  <a:lnTo>
                    <a:pt x="190" y="587"/>
                  </a:lnTo>
                  <a:lnTo>
                    <a:pt x="136" y="559"/>
                  </a:lnTo>
                  <a:lnTo>
                    <a:pt x="93" y="521"/>
                  </a:lnTo>
                  <a:lnTo>
                    <a:pt x="54" y="473"/>
                  </a:lnTo>
                  <a:lnTo>
                    <a:pt x="27" y="424"/>
                  </a:lnTo>
                  <a:lnTo>
                    <a:pt x="11" y="364"/>
                  </a:lnTo>
                  <a:lnTo>
                    <a:pt x="0" y="304"/>
                  </a:lnTo>
                  <a:lnTo>
                    <a:pt x="11" y="244"/>
                  </a:lnTo>
                  <a:lnTo>
                    <a:pt x="27" y="190"/>
                  </a:lnTo>
                  <a:lnTo>
                    <a:pt x="54" y="136"/>
                  </a:lnTo>
                  <a:lnTo>
                    <a:pt x="93" y="92"/>
                  </a:lnTo>
                  <a:lnTo>
                    <a:pt x="136" y="55"/>
                  </a:lnTo>
                  <a:lnTo>
                    <a:pt x="190" y="27"/>
                  </a:lnTo>
                  <a:lnTo>
                    <a:pt x="245" y="5"/>
                  </a:lnTo>
                  <a:lnTo>
                    <a:pt x="304" y="0"/>
                  </a:lnTo>
                  <a:lnTo>
                    <a:pt x="369" y="11"/>
                  </a:lnTo>
                  <a:lnTo>
                    <a:pt x="424" y="27"/>
                  </a:lnTo>
                  <a:lnTo>
                    <a:pt x="472" y="55"/>
                  </a:lnTo>
                  <a:lnTo>
                    <a:pt x="521" y="92"/>
                  </a:lnTo>
                  <a:lnTo>
                    <a:pt x="560" y="136"/>
                  </a:lnTo>
                  <a:lnTo>
                    <a:pt x="587" y="190"/>
                  </a:lnTo>
                  <a:lnTo>
                    <a:pt x="603" y="244"/>
                  </a:lnTo>
                  <a:lnTo>
                    <a:pt x="608" y="304"/>
                  </a:lnTo>
                  <a:lnTo>
                    <a:pt x="603" y="364"/>
                  </a:lnTo>
                  <a:lnTo>
                    <a:pt x="587" y="424"/>
                  </a:lnTo>
                  <a:lnTo>
                    <a:pt x="560" y="473"/>
                  </a:lnTo>
                  <a:lnTo>
                    <a:pt x="521" y="521"/>
                  </a:lnTo>
                  <a:lnTo>
                    <a:pt x="472" y="559"/>
                  </a:lnTo>
                  <a:lnTo>
                    <a:pt x="424" y="587"/>
                  </a:lnTo>
                  <a:lnTo>
                    <a:pt x="369" y="603"/>
                  </a:lnTo>
                  <a:lnTo>
                    <a:pt x="304" y="609"/>
                  </a:lnTo>
                  <a:close/>
                  <a:moveTo>
                    <a:pt x="304" y="174"/>
                  </a:moveTo>
                  <a:lnTo>
                    <a:pt x="283" y="180"/>
                  </a:lnTo>
                  <a:lnTo>
                    <a:pt x="256" y="184"/>
                  </a:lnTo>
                  <a:lnTo>
                    <a:pt x="233" y="196"/>
                  </a:lnTo>
                  <a:lnTo>
                    <a:pt x="212" y="212"/>
                  </a:lnTo>
                  <a:lnTo>
                    <a:pt x="196" y="234"/>
                  </a:lnTo>
                  <a:lnTo>
                    <a:pt x="185" y="255"/>
                  </a:lnTo>
                  <a:lnTo>
                    <a:pt x="179" y="282"/>
                  </a:lnTo>
                  <a:lnTo>
                    <a:pt x="174" y="304"/>
                  </a:lnTo>
                  <a:lnTo>
                    <a:pt x="179" y="332"/>
                  </a:lnTo>
                  <a:lnTo>
                    <a:pt x="185" y="353"/>
                  </a:lnTo>
                  <a:lnTo>
                    <a:pt x="196" y="375"/>
                  </a:lnTo>
                  <a:lnTo>
                    <a:pt x="212" y="396"/>
                  </a:lnTo>
                  <a:lnTo>
                    <a:pt x="233" y="413"/>
                  </a:lnTo>
                  <a:lnTo>
                    <a:pt x="256" y="424"/>
                  </a:lnTo>
                  <a:lnTo>
                    <a:pt x="283" y="434"/>
                  </a:lnTo>
                  <a:lnTo>
                    <a:pt x="304" y="434"/>
                  </a:lnTo>
                  <a:lnTo>
                    <a:pt x="331" y="434"/>
                  </a:lnTo>
                  <a:lnTo>
                    <a:pt x="358" y="424"/>
                  </a:lnTo>
                  <a:lnTo>
                    <a:pt x="380" y="413"/>
                  </a:lnTo>
                  <a:lnTo>
                    <a:pt x="397" y="396"/>
                  </a:lnTo>
                  <a:lnTo>
                    <a:pt x="413" y="380"/>
                  </a:lnTo>
                  <a:lnTo>
                    <a:pt x="424" y="359"/>
                  </a:lnTo>
                  <a:lnTo>
                    <a:pt x="435" y="332"/>
                  </a:lnTo>
                  <a:lnTo>
                    <a:pt x="435" y="304"/>
                  </a:lnTo>
                  <a:lnTo>
                    <a:pt x="435" y="277"/>
                  </a:lnTo>
                  <a:lnTo>
                    <a:pt x="424" y="255"/>
                  </a:lnTo>
                  <a:lnTo>
                    <a:pt x="413" y="234"/>
                  </a:lnTo>
                  <a:lnTo>
                    <a:pt x="397" y="212"/>
                  </a:lnTo>
                  <a:lnTo>
                    <a:pt x="380" y="196"/>
                  </a:lnTo>
                  <a:lnTo>
                    <a:pt x="358" y="184"/>
                  </a:lnTo>
                  <a:lnTo>
                    <a:pt x="331" y="180"/>
                  </a:lnTo>
                  <a:lnTo>
                    <a:pt x="304" y="1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30" name="Freeform 246"/>
            <p:cNvSpPr>
              <a:spLocks noChangeArrowheads="1"/>
            </p:cNvSpPr>
            <p:nvPr/>
          </p:nvSpPr>
          <p:spPr bwMode="auto">
            <a:xfrm>
              <a:off x="11466513" y="2905125"/>
              <a:ext cx="217488" cy="217487"/>
            </a:xfrm>
            <a:custGeom>
              <a:avLst/>
              <a:gdLst>
                <a:gd name="T0" fmla="*/ 244 w 609"/>
                <a:gd name="T1" fmla="*/ 603 h 609"/>
                <a:gd name="T2" fmla="*/ 136 w 609"/>
                <a:gd name="T3" fmla="*/ 560 h 609"/>
                <a:gd name="T4" fmla="*/ 49 w 609"/>
                <a:gd name="T5" fmla="*/ 473 h 609"/>
                <a:gd name="T6" fmla="*/ 5 w 609"/>
                <a:gd name="T7" fmla="*/ 369 h 609"/>
                <a:gd name="T8" fmla="*/ 5 w 609"/>
                <a:gd name="T9" fmla="*/ 244 h 609"/>
                <a:gd name="T10" fmla="*/ 49 w 609"/>
                <a:gd name="T11" fmla="*/ 136 h 609"/>
                <a:gd name="T12" fmla="*/ 136 w 609"/>
                <a:gd name="T13" fmla="*/ 54 h 609"/>
                <a:gd name="T14" fmla="*/ 244 w 609"/>
                <a:gd name="T15" fmla="*/ 11 h 609"/>
                <a:gd name="T16" fmla="*/ 363 w 609"/>
                <a:gd name="T17" fmla="*/ 11 h 609"/>
                <a:gd name="T18" fmla="*/ 472 w 609"/>
                <a:gd name="T19" fmla="*/ 54 h 609"/>
                <a:gd name="T20" fmla="*/ 553 w 609"/>
                <a:gd name="T21" fmla="*/ 136 h 609"/>
                <a:gd name="T22" fmla="*/ 597 w 609"/>
                <a:gd name="T23" fmla="*/ 244 h 609"/>
                <a:gd name="T24" fmla="*/ 597 w 609"/>
                <a:gd name="T25" fmla="*/ 369 h 609"/>
                <a:gd name="T26" fmla="*/ 553 w 609"/>
                <a:gd name="T27" fmla="*/ 473 h 609"/>
                <a:gd name="T28" fmla="*/ 472 w 609"/>
                <a:gd name="T29" fmla="*/ 560 h 609"/>
                <a:gd name="T30" fmla="*/ 363 w 609"/>
                <a:gd name="T31" fmla="*/ 603 h 609"/>
                <a:gd name="T32" fmla="*/ 304 w 609"/>
                <a:gd name="T33" fmla="*/ 173 h 609"/>
                <a:gd name="T34" fmla="*/ 255 w 609"/>
                <a:gd name="T35" fmla="*/ 185 h 609"/>
                <a:gd name="T36" fmla="*/ 211 w 609"/>
                <a:gd name="T37" fmla="*/ 212 h 609"/>
                <a:gd name="T38" fmla="*/ 184 w 609"/>
                <a:gd name="T39" fmla="*/ 255 h 609"/>
                <a:gd name="T40" fmla="*/ 174 w 609"/>
                <a:gd name="T41" fmla="*/ 304 h 609"/>
                <a:gd name="T42" fmla="*/ 184 w 609"/>
                <a:gd name="T43" fmla="*/ 358 h 609"/>
                <a:gd name="T44" fmla="*/ 211 w 609"/>
                <a:gd name="T45" fmla="*/ 396 h 609"/>
                <a:gd name="T46" fmla="*/ 255 w 609"/>
                <a:gd name="T47" fmla="*/ 423 h 609"/>
                <a:gd name="T48" fmla="*/ 304 w 609"/>
                <a:gd name="T49" fmla="*/ 435 h 609"/>
                <a:gd name="T50" fmla="*/ 353 w 609"/>
                <a:gd name="T51" fmla="*/ 423 h 609"/>
                <a:gd name="T52" fmla="*/ 396 w 609"/>
                <a:gd name="T53" fmla="*/ 396 h 609"/>
                <a:gd name="T54" fmla="*/ 423 w 609"/>
                <a:gd name="T55" fmla="*/ 358 h 609"/>
                <a:gd name="T56" fmla="*/ 434 w 609"/>
                <a:gd name="T57" fmla="*/ 304 h 609"/>
                <a:gd name="T58" fmla="*/ 423 w 609"/>
                <a:gd name="T59" fmla="*/ 255 h 609"/>
                <a:gd name="T60" fmla="*/ 396 w 609"/>
                <a:gd name="T61" fmla="*/ 212 h 609"/>
                <a:gd name="T62" fmla="*/ 353 w 609"/>
                <a:gd name="T63" fmla="*/ 185 h 609"/>
                <a:gd name="T64" fmla="*/ 304 w 609"/>
                <a:gd name="T65" fmla="*/ 173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9">
                  <a:moveTo>
                    <a:pt x="304" y="608"/>
                  </a:moveTo>
                  <a:lnTo>
                    <a:pt x="244" y="603"/>
                  </a:lnTo>
                  <a:lnTo>
                    <a:pt x="184" y="587"/>
                  </a:lnTo>
                  <a:lnTo>
                    <a:pt x="136" y="560"/>
                  </a:lnTo>
                  <a:lnTo>
                    <a:pt x="87" y="521"/>
                  </a:lnTo>
                  <a:lnTo>
                    <a:pt x="49" y="473"/>
                  </a:lnTo>
                  <a:lnTo>
                    <a:pt x="22" y="423"/>
                  </a:lnTo>
                  <a:lnTo>
                    <a:pt x="5" y="369"/>
                  </a:lnTo>
                  <a:lnTo>
                    <a:pt x="0" y="304"/>
                  </a:lnTo>
                  <a:lnTo>
                    <a:pt x="5" y="244"/>
                  </a:lnTo>
                  <a:lnTo>
                    <a:pt x="22" y="190"/>
                  </a:lnTo>
                  <a:lnTo>
                    <a:pt x="49" y="136"/>
                  </a:lnTo>
                  <a:lnTo>
                    <a:pt x="87" y="92"/>
                  </a:lnTo>
                  <a:lnTo>
                    <a:pt x="136" y="54"/>
                  </a:lnTo>
                  <a:lnTo>
                    <a:pt x="184" y="27"/>
                  </a:lnTo>
                  <a:lnTo>
                    <a:pt x="244" y="11"/>
                  </a:lnTo>
                  <a:lnTo>
                    <a:pt x="304" y="0"/>
                  </a:lnTo>
                  <a:lnTo>
                    <a:pt x="363" y="11"/>
                  </a:lnTo>
                  <a:lnTo>
                    <a:pt x="418" y="27"/>
                  </a:lnTo>
                  <a:lnTo>
                    <a:pt x="472" y="54"/>
                  </a:lnTo>
                  <a:lnTo>
                    <a:pt x="515" y="92"/>
                  </a:lnTo>
                  <a:lnTo>
                    <a:pt x="553" y="136"/>
                  </a:lnTo>
                  <a:lnTo>
                    <a:pt x="580" y="190"/>
                  </a:lnTo>
                  <a:lnTo>
                    <a:pt x="597" y="244"/>
                  </a:lnTo>
                  <a:lnTo>
                    <a:pt x="608" y="304"/>
                  </a:lnTo>
                  <a:lnTo>
                    <a:pt x="597" y="369"/>
                  </a:lnTo>
                  <a:lnTo>
                    <a:pt x="580" y="423"/>
                  </a:lnTo>
                  <a:lnTo>
                    <a:pt x="553" y="473"/>
                  </a:lnTo>
                  <a:lnTo>
                    <a:pt x="515" y="521"/>
                  </a:lnTo>
                  <a:lnTo>
                    <a:pt x="472" y="560"/>
                  </a:lnTo>
                  <a:lnTo>
                    <a:pt x="418" y="587"/>
                  </a:lnTo>
                  <a:lnTo>
                    <a:pt x="363" y="603"/>
                  </a:lnTo>
                  <a:lnTo>
                    <a:pt x="304" y="608"/>
                  </a:lnTo>
                  <a:close/>
                  <a:moveTo>
                    <a:pt x="304" y="173"/>
                  </a:moveTo>
                  <a:lnTo>
                    <a:pt x="276" y="179"/>
                  </a:lnTo>
                  <a:lnTo>
                    <a:pt x="255" y="185"/>
                  </a:lnTo>
                  <a:lnTo>
                    <a:pt x="228" y="201"/>
                  </a:lnTo>
                  <a:lnTo>
                    <a:pt x="211" y="212"/>
                  </a:lnTo>
                  <a:lnTo>
                    <a:pt x="195" y="233"/>
                  </a:lnTo>
                  <a:lnTo>
                    <a:pt x="184" y="255"/>
                  </a:lnTo>
                  <a:lnTo>
                    <a:pt x="174" y="277"/>
                  </a:lnTo>
                  <a:lnTo>
                    <a:pt x="174" y="304"/>
                  </a:lnTo>
                  <a:lnTo>
                    <a:pt x="174" y="331"/>
                  </a:lnTo>
                  <a:lnTo>
                    <a:pt x="184" y="358"/>
                  </a:lnTo>
                  <a:lnTo>
                    <a:pt x="195" y="380"/>
                  </a:lnTo>
                  <a:lnTo>
                    <a:pt x="211" y="396"/>
                  </a:lnTo>
                  <a:lnTo>
                    <a:pt x="228" y="413"/>
                  </a:lnTo>
                  <a:lnTo>
                    <a:pt x="255" y="423"/>
                  </a:lnTo>
                  <a:lnTo>
                    <a:pt x="276" y="435"/>
                  </a:lnTo>
                  <a:lnTo>
                    <a:pt x="304" y="435"/>
                  </a:lnTo>
                  <a:lnTo>
                    <a:pt x="331" y="435"/>
                  </a:lnTo>
                  <a:lnTo>
                    <a:pt x="353" y="423"/>
                  </a:lnTo>
                  <a:lnTo>
                    <a:pt x="374" y="413"/>
                  </a:lnTo>
                  <a:lnTo>
                    <a:pt x="396" y="396"/>
                  </a:lnTo>
                  <a:lnTo>
                    <a:pt x="412" y="380"/>
                  </a:lnTo>
                  <a:lnTo>
                    <a:pt x="423" y="358"/>
                  </a:lnTo>
                  <a:lnTo>
                    <a:pt x="428" y="331"/>
                  </a:lnTo>
                  <a:lnTo>
                    <a:pt x="434" y="304"/>
                  </a:lnTo>
                  <a:lnTo>
                    <a:pt x="428" y="277"/>
                  </a:lnTo>
                  <a:lnTo>
                    <a:pt x="423" y="255"/>
                  </a:lnTo>
                  <a:lnTo>
                    <a:pt x="412" y="233"/>
                  </a:lnTo>
                  <a:lnTo>
                    <a:pt x="396" y="212"/>
                  </a:lnTo>
                  <a:lnTo>
                    <a:pt x="374" y="201"/>
                  </a:lnTo>
                  <a:lnTo>
                    <a:pt x="353" y="185"/>
                  </a:lnTo>
                  <a:lnTo>
                    <a:pt x="331" y="179"/>
                  </a:lnTo>
                  <a:lnTo>
                    <a:pt x="304" y="17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31" name="Freeform 247"/>
            <p:cNvSpPr>
              <a:spLocks noChangeArrowheads="1"/>
            </p:cNvSpPr>
            <p:nvPr/>
          </p:nvSpPr>
          <p:spPr bwMode="auto">
            <a:xfrm>
              <a:off x="10533063" y="5926138"/>
              <a:ext cx="61913" cy="196850"/>
            </a:xfrm>
            <a:custGeom>
              <a:avLst/>
              <a:gdLst>
                <a:gd name="T0" fmla="*/ 0 w 175"/>
                <a:gd name="T1" fmla="*/ 0 h 550"/>
                <a:gd name="T2" fmla="*/ 0 w 175"/>
                <a:gd name="T3" fmla="*/ 271 h 550"/>
                <a:gd name="T4" fmla="*/ 0 w 175"/>
                <a:gd name="T5" fmla="*/ 549 h 550"/>
                <a:gd name="T6" fmla="*/ 0 w 175"/>
                <a:gd name="T7" fmla="*/ 549 h 550"/>
                <a:gd name="T8" fmla="*/ 43 w 175"/>
                <a:gd name="T9" fmla="*/ 521 h 550"/>
                <a:gd name="T10" fmla="*/ 81 w 175"/>
                <a:gd name="T11" fmla="*/ 489 h 550"/>
                <a:gd name="T12" fmla="*/ 81 w 175"/>
                <a:gd name="T13" fmla="*/ 489 h 550"/>
                <a:gd name="T14" fmla="*/ 119 w 175"/>
                <a:gd name="T15" fmla="*/ 440 h 550"/>
                <a:gd name="T16" fmla="*/ 152 w 175"/>
                <a:gd name="T17" fmla="*/ 385 h 550"/>
                <a:gd name="T18" fmla="*/ 168 w 175"/>
                <a:gd name="T19" fmla="*/ 331 h 550"/>
                <a:gd name="T20" fmla="*/ 174 w 175"/>
                <a:gd name="T21" fmla="*/ 271 h 550"/>
                <a:gd name="T22" fmla="*/ 174 w 175"/>
                <a:gd name="T23" fmla="*/ 271 h 550"/>
                <a:gd name="T24" fmla="*/ 168 w 175"/>
                <a:gd name="T25" fmla="*/ 212 h 550"/>
                <a:gd name="T26" fmla="*/ 152 w 175"/>
                <a:gd name="T27" fmla="*/ 157 h 550"/>
                <a:gd name="T28" fmla="*/ 119 w 175"/>
                <a:gd name="T29" fmla="*/ 103 h 550"/>
                <a:gd name="T30" fmla="*/ 81 w 175"/>
                <a:gd name="T31" fmla="*/ 60 h 550"/>
                <a:gd name="T32" fmla="*/ 81 w 175"/>
                <a:gd name="T33" fmla="*/ 60 h 550"/>
                <a:gd name="T34" fmla="*/ 43 w 175"/>
                <a:gd name="T35" fmla="*/ 21 h 550"/>
                <a:gd name="T36" fmla="*/ 0 w 175"/>
                <a:gd name="T37"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550">
                  <a:moveTo>
                    <a:pt x="0" y="0"/>
                  </a:moveTo>
                  <a:lnTo>
                    <a:pt x="0" y="271"/>
                  </a:lnTo>
                  <a:lnTo>
                    <a:pt x="0" y="549"/>
                  </a:lnTo>
                  <a:lnTo>
                    <a:pt x="0" y="549"/>
                  </a:lnTo>
                  <a:lnTo>
                    <a:pt x="43" y="521"/>
                  </a:lnTo>
                  <a:lnTo>
                    <a:pt x="81" y="489"/>
                  </a:lnTo>
                  <a:lnTo>
                    <a:pt x="81" y="489"/>
                  </a:lnTo>
                  <a:lnTo>
                    <a:pt x="119" y="440"/>
                  </a:lnTo>
                  <a:lnTo>
                    <a:pt x="152" y="385"/>
                  </a:lnTo>
                  <a:lnTo>
                    <a:pt x="168" y="331"/>
                  </a:lnTo>
                  <a:lnTo>
                    <a:pt x="174" y="271"/>
                  </a:lnTo>
                  <a:lnTo>
                    <a:pt x="174" y="271"/>
                  </a:lnTo>
                  <a:lnTo>
                    <a:pt x="168" y="212"/>
                  </a:lnTo>
                  <a:lnTo>
                    <a:pt x="152" y="157"/>
                  </a:lnTo>
                  <a:lnTo>
                    <a:pt x="119" y="103"/>
                  </a:lnTo>
                  <a:lnTo>
                    <a:pt x="81" y="60"/>
                  </a:lnTo>
                  <a:lnTo>
                    <a:pt x="81" y="60"/>
                  </a:lnTo>
                  <a:lnTo>
                    <a:pt x="43" y="21"/>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32" name="Freeform 248"/>
            <p:cNvSpPr>
              <a:spLocks noChangeArrowheads="1"/>
            </p:cNvSpPr>
            <p:nvPr/>
          </p:nvSpPr>
          <p:spPr bwMode="auto">
            <a:xfrm>
              <a:off x="11777663" y="5060950"/>
              <a:ext cx="61913" cy="808037"/>
            </a:xfrm>
            <a:custGeom>
              <a:avLst/>
              <a:gdLst>
                <a:gd name="T0" fmla="*/ 174 w 175"/>
                <a:gd name="T1" fmla="*/ 1972 h 2250"/>
                <a:gd name="T2" fmla="*/ 174 w 175"/>
                <a:gd name="T3" fmla="*/ 0 h 2250"/>
                <a:gd name="T4" fmla="*/ 0 w 175"/>
                <a:gd name="T5" fmla="*/ 0 h 2250"/>
                <a:gd name="T6" fmla="*/ 0 w 175"/>
                <a:gd name="T7" fmla="*/ 2249 h 2250"/>
                <a:gd name="T8" fmla="*/ 0 w 175"/>
                <a:gd name="T9" fmla="*/ 2249 h 2250"/>
                <a:gd name="T10" fmla="*/ 6 w 175"/>
                <a:gd name="T11" fmla="*/ 2200 h 2250"/>
                <a:gd name="T12" fmla="*/ 16 w 175"/>
                <a:gd name="T13" fmla="*/ 2162 h 2250"/>
                <a:gd name="T14" fmla="*/ 27 w 175"/>
                <a:gd name="T15" fmla="*/ 2119 h 2250"/>
                <a:gd name="T16" fmla="*/ 49 w 175"/>
                <a:gd name="T17" fmla="*/ 2081 h 2250"/>
                <a:gd name="T18" fmla="*/ 76 w 175"/>
                <a:gd name="T19" fmla="*/ 2048 h 2250"/>
                <a:gd name="T20" fmla="*/ 103 w 175"/>
                <a:gd name="T21" fmla="*/ 2021 h 2250"/>
                <a:gd name="T22" fmla="*/ 136 w 175"/>
                <a:gd name="T23" fmla="*/ 1994 h 2250"/>
                <a:gd name="T24" fmla="*/ 174 w 175"/>
                <a:gd name="T25" fmla="*/ 1972 h 2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2250">
                  <a:moveTo>
                    <a:pt x="174" y="1972"/>
                  </a:moveTo>
                  <a:lnTo>
                    <a:pt x="174" y="0"/>
                  </a:lnTo>
                  <a:lnTo>
                    <a:pt x="0" y="0"/>
                  </a:lnTo>
                  <a:lnTo>
                    <a:pt x="0" y="2249"/>
                  </a:lnTo>
                  <a:lnTo>
                    <a:pt x="0" y="2249"/>
                  </a:lnTo>
                  <a:lnTo>
                    <a:pt x="6" y="2200"/>
                  </a:lnTo>
                  <a:lnTo>
                    <a:pt x="16" y="2162"/>
                  </a:lnTo>
                  <a:lnTo>
                    <a:pt x="27" y="2119"/>
                  </a:lnTo>
                  <a:lnTo>
                    <a:pt x="49" y="2081"/>
                  </a:lnTo>
                  <a:lnTo>
                    <a:pt x="76" y="2048"/>
                  </a:lnTo>
                  <a:lnTo>
                    <a:pt x="103" y="2021"/>
                  </a:lnTo>
                  <a:lnTo>
                    <a:pt x="136" y="1994"/>
                  </a:lnTo>
                  <a:lnTo>
                    <a:pt x="174" y="197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33" name="Freeform 249"/>
            <p:cNvSpPr>
              <a:spLocks noChangeArrowheads="1"/>
            </p:cNvSpPr>
            <p:nvPr/>
          </p:nvSpPr>
          <p:spPr bwMode="auto">
            <a:xfrm>
              <a:off x="11777663" y="5416550"/>
              <a:ext cx="217488" cy="217487"/>
            </a:xfrm>
            <a:custGeom>
              <a:avLst/>
              <a:gdLst>
                <a:gd name="T0" fmla="*/ 244 w 609"/>
                <a:gd name="T1" fmla="*/ 603 h 609"/>
                <a:gd name="T2" fmla="*/ 136 w 609"/>
                <a:gd name="T3" fmla="*/ 554 h 609"/>
                <a:gd name="T4" fmla="*/ 54 w 609"/>
                <a:gd name="T5" fmla="*/ 473 h 609"/>
                <a:gd name="T6" fmla="*/ 6 w 609"/>
                <a:gd name="T7" fmla="*/ 364 h 609"/>
                <a:gd name="T8" fmla="*/ 6 w 609"/>
                <a:gd name="T9" fmla="*/ 244 h 609"/>
                <a:gd name="T10" fmla="*/ 54 w 609"/>
                <a:gd name="T11" fmla="*/ 136 h 609"/>
                <a:gd name="T12" fmla="*/ 136 w 609"/>
                <a:gd name="T13" fmla="*/ 54 h 609"/>
                <a:gd name="T14" fmla="*/ 244 w 609"/>
                <a:gd name="T15" fmla="*/ 5 h 609"/>
                <a:gd name="T16" fmla="*/ 364 w 609"/>
                <a:gd name="T17" fmla="*/ 5 h 609"/>
                <a:gd name="T18" fmla="*/ 472 w 609"/>
                <a:gd name="T19" fmla="*/ 54 h 609"/>
                <a:gd name="T20" fmla="*/ 554 w 609"/>
                <a:gd name="T21" fmla="*/ 136 h 609"/>
                <a:gd name="T22" fmla="*/ 602 w 609"/>
                <a:gd name="T23" fmla="*/ 244 h 609"/>
                <a:gd name="T24" fmla="*/ 602 w 609"/>
                <a:gd name="T25" fmla="*/ 364 h 609"/>
                <a:gd name="T26" fmla="*/ 554 w 609"/>
                <a:gd name="T27" fmla="*/ 473 h 609"/>
                <a:gd name="T28" fmla="*/ 472 w 609"/>
                <a:gd name="T29" fmla="*/ 554 h 609"/>
                <a:gd name="T30" fmla="*/ 364 w 609"/>
                <a:gd name="T31" fmla="*/ 603 h 609"/>
                <a:gd name="T32" fmla="*/ 304 w 609"/>
                <a:gd name="T33" fmla="*/ 173 h 609"/>
                <a:gd name="T34" fmla="*/ 255 w 609"/>
                <a:gd name="T35" fmla="*/ 185 h 609"/>
                <a:gd name="T36" fmla="*/ 212 w 609"/>
                <a:gd name="T37" fmla="*/ 212 h 609"/>
                <a:gd name="T38" fmla="*/ 185 w 609"/>
                <a:gd name="T39" fmla="*/ 255 h 609"/>
                <a:gd name="T40" fmla="*/ 174 w 609"/>
                <a:gd name="T41" fmla="*/ 304 h 609"/>
                <a:gd name="T42" fmla="*/ 185 w 609"/>
                <a:gd name="T43" fmla="*/ 353 h 609"/>
                <a:gd name="T44" fmla="*/ 212 w 609"/>
                <a:gd name="T45" fmla="*/ 396 h 609"/>
                <a:gd name="T46" fmla="*/ 255 w 609"/>
                <a:gd name="T47" fmla="*/ 423 h 609"/>
                <a:gd name="T48" fmla="*/ 304 w 609"/>
                <a:gd name="T49" fmla="*/ 435 h 609"/>
                <a:gd name="T50" fmla="*/ 353 w 609"/>
                <a:gd name="T51" fmla="*/ 423 h 609"/>
                <a:gd name="T52" fmla="*/ 396 w 609"/>
                <a:gd name="T53" fmla="*/ 396 h 609"/>
                <a:gd name="T54" fmla="*/ 423 w 609"/>
                <a:gd name="T55" fmla="*/ 353 h 609"/>
                <a:gd name="T56" fmla="*/ 434 w 609"/>
                <a:gd name="T57" fmla="*/ 304 h 609"/>
                <a:gd name="T58" fmla="*/ 423 w 609"/>
                <a:gd name="T59" fmla="*/ 255 h 609"/>
                <a:gd name="T60" fmla="*/ 396 w 609"/>
                <a:gd name="T61" fmla="*/ 212 h 609"/>
                <a:gd name="T62" fmla="*/ 353 w 609"/>
                <a:gd name="T63" fmla="*/ 185 h 609"/>
                <a:gd name="T64" fmla="*/ 304 w 609"/>
                <a:gd name="T65" fmla="*/ 173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9">
                  <a:moveTo>
                    <a:pt x="304" y="608"/>
                  </a:moveTo>
                  <a:lnTo>
                    <a:pt x="244" y="603"/>
                  </a:lnTo>
                  <a:lnTo>
                    <a:pt x="185" y="587"/>
                  </a:lnTo>
                  <a:lnTo>
                    <a:pt x="136" y="554"/>
                  </a:lnTo>
                  <a:lnTo>
                    <a:pt x="92" y="521"/>
                  </a:lnTo>
                  <a:lnTo>
                    <a:pt x="54" y="473"/>
                  </a:lnTo>
                  <a:lnTo>
                    <a:pt x="27" y="423"/>
                  </a:lnTo>
                  <a:lnTo>
                    <a:pt x="6" y="364"/>
                  </a:lnTo>
                  <a:lnTo>
                    <a:pt x="0" y="304"/>
                  </a:lnTo>
                  <a:lnTo>
                    <a:pt x="6" y="244"/>
                  </a:lnTo>
                  <a:lnTo>
                    <a:pt x="27" y="185"/>
                  </a:lnTo>
                  <a:lnTo>
                    <a:pt x="54" y="136"/>
                  </a:lnTo>
                  <a:lnTo>
                    <a:pt x="92" y="92"/>
                  </a:lnTo>
                  <a:lnTo>
                    <a:pt x="136" y="54"/>
                  </a:lnTo>
                  <a:lnTo>
                    <a:pt x="185" y="27"/>
                  </a:lnTo>
                  <a:lnTo>
                    <a:pt x="244" y="5"/>
                  </a:lnTo>
                  <a:lnTo>
                    <a:pt x="304" y="0"/>
                  </a:lnTo>
                  <a:lnTo>
                    <a:pt x="364" y="5"/>
                  </a:lnTo>
                  <a:lnTo>
                    <a:pt x="423" y="27"/>
                  </a:lnTo>
                  <a:lnTo>
                    <a:pt x="472" y="54"/>
                  </a:lnTo>
                  <a:lnTo>
                    <a:pt x="521" y="92"/>
                  </a:lnTo>
                  <a:lnTo>
                    <a:pt x="554" y="136"/>
                  </a:lnTo>
                  <a:lnTo>
                    <a:pt x="586" y="185"/>
                  </a:lnTo>
                  <a:lnTo>
                    <a:pt x="602" y="244"/>
                  </a:lnTo>
                  <a:lnTo>
                    <a:pt x="608" y="304"/>
                  </a:lnTo>
                  <a:lnTo>
                    <a:pt x="602" y="364"/>
                  </a:lnTo>
                  <a:lnTo>
                    <a:pt x="586" y="423"/>
                  </a:lnTo>
                  <a:lnTo>
                    <a:pt x="554" y="473"/>
                  </a:lnTo>
                  <a:lnTo>
                    <a:pt x="521" y="521"/>
                  </a:lnTo>
                  <a:lnTo>
                    <a:pt x="472" y="554"/>
                  </a:lnTo>
                  <a:lnTo>
                    <a:pt x="423" y="587"/>
                  </a:lnTo>
                  <a:lnTo>
                    <a:pt x="364" y="603"/>
                  </a:lnTo>
                  <a:lnTo>
                    <a:pt x="304" y="608"/>
                  </a:lnTo>
                  <a:close/>
                  <a:moveTo>
                    <a:pt x="304" y="173"/>
                  </a:moveTo>
                  <a:lnTo>
                    <a:pt x="277" y="179"/>
                  </a:lnTo>
                  <a:lnTo>
                    <a:pt x="255" y="185"/>
                  </a:lnTo>
                  <a:lnTo>
                    <a:pt x="233" y="196"/>
                  </a:lnTo>
                  <a:lnTo>
                    <a:pt x="212" y="212"/>
                  </a:lnTo>
                  <a:lnTo>
                    <a:pt x="196" y="233"/>
                  </a:lnTo>
                  <a:lnTo>
                    <a:pt x="185" y="255"/>
                  </a:lnTo>
                  <a:lnTo>
                    <a:pt x="179" y="277"/>
                  </a:lnTo>
                  <a:lnTo>
                    <a:pt x="174" y="304"/>
                  </a:lnTo>
                  <a:lnTo>
                    <a:pt x="179" y="331"/>
                  </a:lnTo>
                  <a:lnTo>
                    <a:pt x="185" y="353"/>
                  </a:lnTo>
                  <a:lnTo>
                    <a:pt x="196" y="375"/>
                  </a:lnTo>
                  <a:lnTo>
                    <a:pt x="212" y="396"/>
                  </a:lnTo>
                  <a:lnTo>
                    <a:pt x="233" y="412"/>
                  </a:lnTo>
                  <a:lnTo>
                    <a:pt x="255" y="423"/>
                  </a:lnTo>
                  <a:lnTo>
                    <a:pt x="277" y="429"/>
                  </a:lnTo>
                  <a:lnTo>
                    <a:pt x="304" y="435"/>
                  </a:lnTo>
                  <a:lnTo>
                    <a:pt x="331" y="429"/>
                  </a:lnTo>
                  <a:lnTo>
                    <a:pt x="353" y="423"/>
                  </a:lnTo>
                  <a:lnTo>
                    <a:pt x="375" y="412"/>
                  </a:lnTo>
                  <a:lnTo>
                    <a:pt x="396" y="396"/>
                  </a:lnTo>
                  <a:lnTo>
                    <a:pt x="412" y="375"/>
                  </a:lnTo>
                  <a:lnTo>
                    <a:pt x="423" y="353"/>
                  </a:lnTo>
                  <a:lnTo>
                    <a:pt x="429" y="331"/>
                  </a:lnTo>
                  <a:lnTo>
                    <a:pt x="434" y="304"/>
                  </a:lnTo>
                  <a:lnTo>
                    <a:pt x="429" y="277"/>
                  </a:lnTo>
                  <a:lnTo>
                    <a:pt x="423" y="255"/>
                  </a:lnTo>
                  <a:lnTo>
                    <a:pt x="412" y="233"/>
                  </a:lnTo>
                  <a:lnTo>
                    <a:pt x="396" y="212"/>
                  </a:lnTo>
                  <a:lnTo>
                    <a:pt x="375" y="196"/>
                  </a:lnTo>
                  <a:lnTo>
                    <a:pt x="353" y="185"/>
                  </a:lnTo>
                  <a:lnTo>
                    <a:pt x="331" y="179"/>
                  </a:lnTo>
                  <a:lnTo>
                    <a:pt x="304" y="17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34" name="Freeform 250"/>
            <p:cNvSpPr>
              <a:spLocks noChangeArrowheads="1"/>
            </p:cNvSpPr>
            <p:nvPr/>
          </p:nvSpPr>
          <p:spPr bwMode="auto">
            <a:xfrm>
              <a:off x="11841163" y="2057400"/>
              <a:ext cx="92075" cy="106362"/>
            </a:xfrm>
            <a:custGeom>
              <a:avLst/>
              <a:gdLst>
                <a:gd name="T0" fmla="*/ 130 w 261"/>
                <a:gd name="T1" fmla="*/ 174 h 300"/>
                <a:gd name="T2" fmla="*/ 130 w 261"/>
                <a:gd name="T3" fmla="*/ 174 h 300"/>
                <a:gd name="T4" fmla="*/ 157 w 261"/>
                <a:gd name="T5" fmla="*/ 174 h 300"/>
                <a:gd name="T6" fmla="*/ 179 w 261"/>
                <a:gd name="T7" fmla="*/ 179 h 300"/>
                <a:gd name="T8" fmla="*/ 201 w 261"/>
                <a:gd name="T9" fmla="*/ 196 h 300"/>
                <a:gd name="T10" fmla="*/ 222 w 261"/>
                <a:gd name="T11" fmla="*/ 212 h 300"/>
                <a:gd name="T12" fmla="*/ 238 w 261"/>
                <a:gd name="T13" fmla="*/ 229 h 300"/>
                <a:gd name="T14" fmla="*/ 249 w 261"/>
                <a:gd name="T15" fmla="*/ 250 h 300"/>
                <a:gd name="T16" fmla="*/ 255 w 261"/>
                <a:gd name="T17" fmla="*/ 277 h 300"/>
                <a:gd name="T18" fmla="*/ 260 w 261"/>
                <a:gd name="T19" fmla="*/ 299 h 300"/>
                <a:gd name="T20" fmla="*/ 260 w 261"/>
                <a:gd name="T21" fmla="*/ 27 h 300"/>
                <a:gd name="T22" fmla="*/ 260 w 261"/>
                <a:gd name="T23" fmla="*/ 27 h 300"/>
                <a:gd name="T24" fmla="*/ 228 w 261"/>
                <a:gd name="T25" fmla="*/ 17 h 300"/>
                <a:gd name="T26" fmla="*/ 201 w 261"/>
                <a:gd name="T27" fmla="*/ 6 h 300"/>
                <a:gd name="T28" fmla="*/ 163 w 261"/>
                <a:gd name="T29" fmla="*/ 0 h 300"/>
                <a:gd name="T30" fmla="*/ 130 w 261"/>
                <a:gd name="T31" fmla="*/ 0 h 300"/>
                <a:gd name="T32" fmla="*/ 130 w 261"/>
                <a:gd name="T33" fmla="*/ 0 h 300"/>
                <a:gd name="T34" fmla="*/ 97 w 261"/>
                <a:gd name="T35" fmla="*/ 0 h 300"/>
                <a:gd name="T36" fmla="*/ 65 w 261"/>
                <a:gd name="T37" fmla="*/ 6 h 300"/>
                <a:gd name="T38" fmla="*/ 32 w 261"/>
                <a:gd name="T39" fmla="*/ 17 h 300"/>
                <a:gd name="T40" fmla="*/ 0 w 261"/>
                <a:gd name="T41" fmla="*/ 27 h 300"/>
                <a:gd name="T42" fmla="*/ 0 w 261"/>
                <a:gd name="T43" fmla="*/ 299 h 300"/>
                <a:gd name="T44" fmla="*/ 0 w 261"/>
                <a:gd name="T45" fmla="*/ 299 h 300"/>
                <a:gd name="T46" fmla="*/ 5 w 261"/>
                <a:gd name="T47" fmla="*/ 277 h 300"/>
                <a:gd name="T48" fmla="*/ 11 w 261"/>
                <a:gd name="T49" fmla="*/ 250 h 300"/>
                <a:gd name="T50" fmla="*/ 22 w 261"/>
                <a:gd name="T51" fmla="*/ 229 h 300"/>
                <a:gd name="T52" fmla="*/ 38 w 261"/>
                <a:gd name="T53" fmla="*/ 212 h 300"/>
                <a:gd name="T54" fmla="*/ 59 w 261"/>
                <a:gd name="T55" fmla="*/ 196 h 300"/>
                <a:gd name="T56" fmla="*/ 81 w 261"/>
                <a:gd name="T57" fmla="*/ 179 h 300"/>
                <a:gd name="T58" fmla="*/ 103 w 261"/>
                <a:gd name="T59" fmla="*/ 174 h 300"/>
                <a:gd name="T60" fmla="*/ 130 w 261"/>
                <a:gd name="T61" fmla="*/ 17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0">
                  <a:moveTo>
                    <a:pt x="130" y="174"/>
                  </a:moveTo>
                  <a:lnTo>
                    <a:pt x="130" y="174"/>
                  </a:lnTo>
                  <a:lnTo>
                    <a:pt x="157" y="174"/>
                  </a:lnTo>
                  <a:lnTo>
                    <a:pt x="179" y="179"/>
                  </a:lnTo>
                  <a:lnTo>
                    <a:pt x="201" y="196"/>
                  </a:lnTo>
                  <a:lnTo>
                    <a:pt x="222" y="212"/>
                  </a:lnTo>
                  <a:lnTo>
                    <a:pt x="238" y="229"/>
                  </a:lnTo>
                  <a:lnTo>
                    <a:pt x="249" y="250"/>
                  </a:lnTo>
                  <a:lnTo>
                    <a:pt x="255" y="277"/>
                  </a:lnTo>
                  <a:lnTo>
                    <a:pt x="260" y="299"/>
                  </a:lnTo>
                  <a:lnTo>
                    <a:pt x="260" y="27"/>
                  </a:lnTo>
                  <a:lnTo>
                    <a:pt x="260" y="27"/>
                  </a:lnTo>
                  <a:lnTo>
                    <a:pt x="228" y="17"/>
                  </a:lnTo>
                  <a:lnTo>
                    <a:pt x="201" y="6"/>
                  </a:lnTo>
                  <a:lnTo>
                    <a:pt x="163" y="0"/>
                  </a:lnTo>
                  <a:lnTo>
                    <a:pt x="130" y="0"/>
                  </a:lnTo>
                  <a:lnTo>
                    <a:pt x="130" y="0"/>
                  </a:lnTo>
                  <a:lnTo>
                    <a:pt x="97" y="0"/>
                  </a:lnTo>
                  <a:lnTo>
                    <a:pt x="65" y="6"/>
                  </a:lnTo>
                  <a:lnTo>
                    <a:pt x="32" y="17"/>
                  </a:lnTo>
                  <a:lnTo>
                    <a:pt x="0" y="27"/>
                  </a:lnTo>
                  <a:lnTo>
                    <a:pt x="0" y="299"/>
                  </a:lnTo>
                  <a:lnTo>
                    <a:pt x="0" y="299"/>
                  </a:lnTo>
                  <a:lnTo>
                    <a:pt x="5" y="277"/>
                  </a:lnTo>
                  <a:lnTo>
                    <a:pt x="11" y="250"/>
                  </a:lnTo>
                  <a:lnTo>
                    <a:pt x="22" y="229"/>
                  </a:lnTo>
                  <a:lnTo>
                    <a:pt x="38" y="212"/>
                  </a:lnTo>
                  <a:lnTo>
                    <a:pt x="59" y="196"/>
                  </a:lnTo>
                  <a:lnTo>
                    <a:pt x="81" y="179"/>
                  </a:lnTo>
                  <a:lnTo>
                    <a:pt x="103" y="174"/>
                  </a:lnTo>
                  <a:lnTo>
                    <a:pt x="130"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35" name="Freeform 251"/>
            <p:cNvSpPr>
              <a:spLocks noChangeArrowheads="1"/>
            </p:cNvSpPr>
            <p:nvPr/>
          </p:nvSpPr>
          <p:spPr bwMode="auto">
            <a:xfrm>
              <a:off x="11841163" y="2163763"/>
              <a:ext cx="92075" cy="107950"/>
            </a:xfrm>
            <a:custGeom>
              <a:avLst/>
              <a:gdLst>
                <a:gd name="T0" fmla="*/ 130 w 261"/>
                <a:gd name="T1" fmla="*/ 130 h 305"/>
                <a:gd name="T2" fmla="*/ 130 w 261"/>
                <a:gd name="T3" fmla="*/ 130 h 305"/>
                <a:gd name="T4" fmla="*/ 103 w 261"/>
                <a:gd name="T5" fmla="*/ 130 h 305"/>
                <a:gd name="T6" fmla="*/ 81 w 261"/>
                <a:gd name="T7" fmla="*/ 120 h 305"/>
                <a:gd name="T8" fmla="*/ 59 w 261"/>
                <a:gd name="T9" fmla="*/ 109 h 305"/>
                <a:gd name="T10" fmla="*/ 38 w 261"/>
                <a:gd name="T11" fmla="*/ 92 h 305"/>
                <a:gd name="T12" fmla="*/ 22 w 261"/>
                <a:gd name="T13" fmla="*/ 76 h 305"/>
                <a:gd name="T14" fmla="*/ 11 w 261"/>
                <a:gd name="T15" fmla="*/ 55 h 305"/>
                <a:gd name="T16" fmla="*/ 5 w 261"/>
                <a:gd name="T17" fmla="*/ 27 h 305"/>
                <a:gd name="T18" fmla="*/ 0 w 261"/>
                <a:gd name="T19" fmla="*/ 0 h 305"/>
                <a:gd name="T20" fmla="*/ 0 w 261"/>
                <a:gd name="T21" fmla="*/ 277 h 305"/>
                <a:gd name="T22" fmla="*/ 0 w 261"/>
                <a:gd name="T23" fmla="*/ 277 h 305"/>
                <a:gd name="T24" fmla="*/ 32 w 261"/>
                <a:gd name="T25" fmla="*/ 288 h 305"/>
                <a:gd name="T26" fmla="*/ 65 w 261"/>
                <a:gd name="T27" fmla="*/ 299 h 305"/>
                <a:gd name="T28" fmla="*/ 97 w 261"/>
                <a:gd name="T29" fmla="*/ 304 h 305"/>
                <a:gd name="T30" fmla="*/ 130 w 261"/>
                <a:gd name="T31" fmla="*/ 304 h 305"/>
                <a:gd name="T32" fmla="*/ 130 w 261"/>
                <a:gd name="T33" fmla="*/ 304 h 305"/>
                <a:gd name="T34" fmla="*/ 163 w 261"/>
                <a:gd name="T35" fmla="*/ 304 h 305"/>
                <a:gd name="T36" fmla="*/ 201 w 261"/>
                <a:gd name="T37" fmla="*/ 299 h 305"/>
                <a:gd name="T38" fmla="*/ 228 w 261"/>
                <a:gd name="T39" fmla="*/ 288 h 305"/>
                <a:gd name="T40" fmla="*/ 260 w 261"/>
                <a:gd name="T41" fmla="*/ 277 h 305"/>
                <a:gd name="T42" fmla="*/ 260 w 261"/>
                <a:gd name="T43" fmla="*/ 0 h 305"/>
                <a:gd name="T44" fmla="*/ 260 w 261"/>
                <a:gd name="T45" fmla="*/ 0 h 305"/>
                <a:gd name="T46" fmla="*/ 255 w 261"/>
                <a:gd name="T47" fmla="*/ 27 h 305"/>
                <a:gd name="T48" fmla="*/ 249 w 261"/>
                <a:gd name="T49" fmla="*/ 55 h 305"/>
                <a:gd name="T50" fmla="*/ 238 w 261"/>
                <a:gd name="T51" fmla="*/ 76 h 305"/>
                <a:gd name="T52" fmla="*/ 222 w 261"/>
                <a:gd name="T53" fmla="*/ 92 h 305"/>
                <a:gd name="T54" fmla="*/ 201 w 261"/>
                <a:gd name="T55" fmla="*/ 109 h 305"/>
                <a:gd name="T56" fmla="*/ 179 w 261"/>
                <a:gd name="T57" fmla="*/ 120 h 305"/>
                <a:gd name="T58" fmla="*/ 157 w 261"/>
                <a:gd name="T59" fmla="*/ 130 h 305"/>
                <a:gd name="T60" fmla="*/ 130 w 261"/>
                <a:gd name="T61" fmla="*/ 13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5">
                  <a:moveTo>
                    <a:pt x="130" y="130"/>
                  </a:moveTo>
                  <a:lnTo>
                    <a:pt x="130" y="130"/>
                  </a:lnTo>
                  <a:lnTo>
                    <a:pt x="103" y="130"/>
                  </a:lnTo>
                  <a:lnTo>
                    <a:pt x="81" y="120"/>
                  </a:lnTo>
                  <a:lnTo>
                    <a:pt x="59" y="109"/>
                  </a:lnTo>
                  <a:lnTo>
                    <a:pt x="38" y="92"/>
                  </a:lnTo>
                  <a:lnTo>
                    <a:pt x="22" y="76"/>
                  </a:lnTo>
                  <a:lnTo>
                    <a:pt x="11" y="55"/>
                  </a:lnTo>
                  <a:lnTo>
                    <a:pt x="5" y="27"/>
                  </a:lnTo>
                  <a:lnTo>
                    <a:pt x="0" y="0"/>
                  </a:lnTo>
                  <a:lnTo>
                    <a:pt x="0" y="277"/>
                  </a:lnTo>
                  <a:lnTo>
                    <a:pt x="0" y="277"/>
                  </a:lnTo>
                  <a:lnTo>
                    <a:pt x="32" y="288"/>
                  </a:lnTo>
                  <a:lnTo>
                    <a:pt x="65" y="299"/>
                  </a:lnTo>
                  <a:lnTo>
                    <a:pt x="97" y="304"/>
                  </a:lnTo>
                  <a:lnTo>
                    <a:pt x="130" y="304"/>
                  </a:lnTo>
                  <a:lnTo>
                    <a:pt x="130" y="304"/>
                  </a:lnTo>
                  <a:lnTo>
                    <a:pt x="163" y="304"/>
                  </a:lnTo>
                  <a:lnTo>
                    <a:pt x="201" y="299"/>
                  </a:lnTo>
                  <a:lnTo>
                    <a:pt x="228" y="288"/>
                  </a:lnTo>
                  <a:lnTo>
                    <a:pt x="260" y="277"/>
                  </a:lnTo>
                  <a:lnTo>
                    <a:pt x="260" y="0"/>
                  </a:lnTo>
                  <a:lnTo>
                    <a:pt x="260" y="0"/>
                  </a:lnTo>
                  <a:lnTo>
                    <a:pt x="255" y="27"/>
                  </a:lnTo>
                  <a:lnTo>
                    <a:pt x="249" y="55"/>
                  </a:lnTo>
                  <a:lnTo>
                    <a:pt x="238" y="76"/>
                  </a:lnTo>
                  <a:lnTo>
                    <a:pt x="222" y="92"/>
                  </a:lnTo>
                  <a:lnTo>
                    <a:pt x="201" y="109"/>
                  </a:lnTo>
                  <a:lnTo>
                    <a:pt x="179" y="120"/>
                  </a:lnTo>
                  <a:lnTo>
                    <a:pt x="157" y="130"/>
                  </a:lnTo>
                  <a:lnTo>
                    <a:pt x="13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36" name="Freeform 252"/>
            <p:cNvSpPr>
              <a:spLocks noChangeArrowheads="1"/>
            </p:cNvSpPr>
            <p:nvPr/>
          </p:nvSpPr>
          <p:spPr bwMode="auto">
            <a:xfrm>
              <a:off x="11777663" y="2066925"/>
              <a:ext cx="61913" cy="196850"/>
            </a:xfrm>
            <a:custGeom>
              <a:avLst/>
              <a:gdLst>
                <a:gd name="T0" fmla="*/ 174 w 175"/>
                <a:gd name="T1" fmla="*/ 0 h 550"/>
                <a:gd name="T2" fmla="*/ 174 w 175"/>
                <a:gd name="T3" fmla="*/ 0 h 550"/>
                <a:gd name="T4" fmla="*/ 136 w 175"/>
                <a:gd name="T5" fmla="*/ 22 h 550"/>
                <a:gd name="T6" fmla="*/ 103 w 175"/>
                <a:gd name="T7" fmla="*/ 44 h 550"/>
                <a:gd name="T8" fmla="*/ 76 w 175"/>
                <a:gd name="T9" fmla="*/ 77 h 550"/>
                <a:gd name="T10" fmla="*/ 49 w 175"/>
                <a:gd name="T11" fmla="*/ 109 h 550"/>
                <a:gd name="T12" fmla="*/ 27 w 175"/>
                <a:gd name="T13" fmla="*/ 147 h 550"/>
                <a:gd name="T14" fmla="*/ 16 w 175"/>
                <a:gd name="T15" fmla="*/ 185 h 550"/>
                <a:gd name="T16" fmla="*/ 6 w 175"/>
                <a:gd name="T17" fmla="*/ 229 h 550"/>
                <a:gd name="T18" fmla="*/ 0 w 175"/>
                <a:gd name="T19" fmla="*/ 272 h 550"/>
                <a:gd name="T20" fmla="*/ 0 w 175"/>
                <a:gd name="T21" fmla="*/ 272 h 550"/>
                <a:gd name="T22" fmla="*/ 6 w 175"/>
                <a:gd name="T23" fmla="*/ 321 h 550"/>
                <a:gd name="T24" fmla="*/ 16 w 175"/>
                <a:gd name="T25" fmla="*/ 359 h 550"/>
                <a:gd name="T26" fmla="*/ 27 w 175"/>
                <a:gd name="T27" fmla="*/ 402 h 550"/>
                <a:gd name="T28" fmla="*/ 49 w 175"/>
                <a:gd name="T29" fmla="*/ 440 h 550"/>
                <a:gd name="T30" fmla="*/ 76 w 175"/>
                <a:gd name="T31" fmla="*/ 473 h 550"/>
                <a:gd name="T32" fmla="*/ 103 w 175"/>
                <a:gd name="T33" fmla="*/ 500 h 550"/>
                <a:gd name="T34" fmla="*/ 136 w 175"/>
                <a:gd name="T35" fmla="*/ 527 h 550"/>
                <a:gd name="T36" fmla="*/ 174 w 175"/>
                <a:gd name="T37" fmla="*/ 549 h 550"/>
                <a:gd name="T38" fmla="*/ 174 w 175"/>
                <a:gd name="T39" fmla="*/ 272 h 550"/>
                <a:gd name="T40" fmla="*/ 174 w 175"/>
                <a:gd name="T4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0">
                  <a:moveTo>
                    <a:pt x="174" y="0"/>
                  </a:moveTo>
                  <a:lnTo>
                    <a:pt x="174" y="0"/>
                  </a:lnTo>
                  <a:lnTo>
                    <a:pt x="136" y="22"/>
                  </a:lnTo>
                  <a:lnTo>
                    <a:pt x="103" y="44"/>
                  </a:lnTo>
                  <a:lnTo>
                    <a:pt x="76" y="77"/>
                  </a:lnTo>
                  <a:lnTo>
                    <a:pt x="49" y="109"/>
                  </a:lnTo>
                  <a:lnTo>
                    <a:pt x="27" y="147"/>
                  </a:lnTo>
                  <a:lnTo>
                    <a:pt x="16" y="185"/>
                  </a:lnTo>
                  <a:lnTo>
                    <a:pt x="6" y="229"/>
                  </a:lnTo>
                  <a:lnTo>
                    <a:pt x="0" y="272"/>
                  </a:lnTo>
                  <a:lnTo>
                    <a:pt x="0" y="272"/>
                  </a:lnTo>
                  <a:lnTo>
                    <a:pt x="6" y="321"/>
                  </a:lnTo>
                  <a:lnTo>
                    <a:pt x="16" y="359"/>
                  </a:lnTo>
                  <a:lnTo>
                    <a:pt x="27" y="402"/>
                  </a:lnTo>
                  <a:lnTo>
                    <a:pt x="49" y="440"/>
                  </a:lnTo>
                  <a:lnTo>
                    <a:pt x="76" y="473"/>
                  </a:lnTo>
                  <a:lnTo>
                    <a:pt x="103" y="500"/>
                  </a:lnTo>
                  <a:lnTo>
                    <a:pt x="136" y="527"/>
                  </a:lnTo>
                  <a:lnTo>
                    <a:pt x="174" y="549"/>
                  </a:lnTo>
                  <a:lnTo>
                    <a:pt x="174" y="272"/>
                  </a:lnTo>
                  <a:lnTo>
                    <a:pt x="174"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37" name="Freeform 253"/>
            <p:cNvSpPr>
              <a:spLocks noChangeArrowheads="1"/>
            </p:cNvSpPr>
            <p:nvPr/>
          </p:nvSpPr>
          <p:spPr bwMode="auto">
            <a:xfrm>
              <a:off x="11934825" y="2066925"/>
              <a:ext cx="61913" cy="196850"/>
            </a:xfrm>
            <a:custGeom>
              <a:avLst/>
              <a:gdLst>
                <a:gd name="T0" fmla="*/ 0 w 175"/>
                <a:gd name="T1" fmla="*/ 0 h 550"/>
                <a:gd name="T2" fmla="*/ 0 w 175"/>
                <a:gd name="T3" fmla="*/ 272 h 550"/>
                <a:gd name="T4" fmla="*/ 0 w 175"/>
                <a:gd name="T5" fmla="*/ 549 h 550"/>
                <a:gd name="T6" fmla="*/ 0 w 175"/>
                <a:gd name="T7" fmla="*/ 549 h 550"/>
                <a:gd name="T8" fmla="*/ 38 w 175"/>
                <a:gd name="T9" fmla="*/ 527 h 550"/>
                <a:gd name="T10" fmla="*/ 71 w 175"/>
                <a:gd name="T11" fmla="*/ 500 h 550"/>
                <a:gd name="T12" fmla="*/ 98 w 175"/>
                <a:gd name="T13" fmla="*/ 473 h 550"/>
                <a:gd name="T14" fmla="*/ 125 w 175"/>
                <a:gd name="T15" fmla="*/ 440 h 550"/>
                <a:gd name="T16" fmla="*/ 147 w 175"/>
                <a:gd name="T17" fmla="*/ 402 h 550"/>
                <a:gd name="T18" fmla="*/ 163 w 175"/>
                <a:gd name="T19" fmla="*/ 359 h 550"/>
                <a:gd name="T20" fmla="*/ 168 w 175"/>
                <a:gd name="T21" fmla="*/ 321 h 550"/>
                <a:gd name="T22" fmla="*/ 174 w 175"/>
                <a:gd name="T23" fmla="*/ 272 h 550"/>
                <a:gd name="T24" fmla="*/ 174 w 175"/>
                <a:gd name="T25" fmla="*/ 272 h 550"/>
                <a:gd name="T26" fmla="*/ 168 w 175"/>
                <a:gd name="T27" fmla="*/ 229 h 550"/>
                <a:gd name="T28" fmla="*/ 163 w 175"/>
                <a:gd name="T29" fmla="*/ 185 h 550"/>
                <a:gd name="T30" fmla="*/ 147 w 175"/>
                <a:gd name="T31" fmla="*/ 147 h 550"/>
                <a:gd name="T32" fmla="*/ 125 w 175"/>
                <a:gd name="T33" fmla="*/ 109 h 550"/>
                <a:gd name="T34" fmla="*/ 98 w 175"/>
                <a:gd name="T35" fmla="*/ 77 h 550"/>
                <a:gd name="T36" fmla="*/ 71 w 175"/>
                <a:gd name="T37" fmla="*/ 44 h 550"/>
                <a:gd name="T38" fmla="*/ 38 w 175"/>
                <a:gd name="T39" fmla="*/ 22 h 550"/>
                <a:gd name="T40" fmla="*/ 0 w 175"/>
                <a:gd name="T4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0">
                  <a:moveTo>
                    <a:pt x="0" y="0"/>
                  </a:moveTo>
                  <a:lnTo>
                    <a:pt x="0" y="272"/>
                  </a:lnTo>
                  <a:lnTo>
                    <a:pt x="0" y="549"/>
                  </a:lnTo>
                  <a:lnTo>
                    <a:pt x="0" y="549"/>
                  </a:lnTo>
                  <a:lnTo>
                    <a:pt x="38" y="527"/>
                  </a:lnTo>
                  <a:lnTo>
                    <a:pt x="71" y="500"/>
                  </a:lnTo>
                  <a:lnTo>
                    <a:pt x="98" y="473"/>
                  </a:lnTo>
                  <a:lnTo>
                    <a:pt x="125" y="440"/>
                  </a:lnTo>
                  <a:lnTo>
                    <a:pt x="147" y="402"/>
                  </a:lnTo>
                  <a:lnTo>
                    <a:pt x="163" y="359"/>
                  </a:lnTo>
                  <a:lnTo>
                    <a:pt x="168" y="321"/>
                  </a:lnTo>
                  <a:lnTo>
                    <a:pt x="174" y="272"/>
                  </a:lnTo>
                  <a:lnTo>
                    <a:pt x="174" y="272"/>
                  </a:lnTo>
                  <a:lnTo>
                    <a:pt x="168" y="229"/>
                  </a:lnTo>
                  <a:lnTo>
                    <a:pt x="163" y="185"/>
                  </a:lnTo>
                  <a:lnTo>
                    <a:pt x="147" y="147"/>
                  </a:lnTo>
                  <a:lnTo>
                    <a:pt x="125" y="109"/>
                  </a:lnTo>
                  <a:lnTo>
                    <a:pt x="98" y="77"/>
                  </a:lnTo>
                  <a:lnTo>
                    <a:pt x="71" y="44"/>
                  </a:lnTo>
                  <a:lnTo>
                    <a:pt x="38" y="22"/>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38" name="Freeform 254"/>
            <p:cNvSpPr>
              <a:spLocks noChangeArrowheads="1"/>
            </p:cNvSpPr>
            <p:nvPr/>
          </p:nvSpPr>
          <p:spPr bwMode="auto">
            <a:xfrm>
              <a:off x="10533063" y="2978150"/>
              <a:ext cx="674688" cy="665162"/>
            </a:xfrm>
            <a:custGeom>
              <a:avLst/>
              <a:gdLst>
                <a:gd name="T0" fmla="*/ 1010 w 1879"/>
                <a:gd name="T1" fmla="*/ 27 h 1853"/>
                <a:gd name="T2" fmla="*/ 1010 w 1879"/>
                <a:gd name="T3" fmla="*/ 27 h 1853"/>
                <a:gd name="T4" fmla="*/ 999 w 1879"/>
                <a:gd name="T5" fmla="*/ 16 h 1853"/>
                <a:gd name="T6" fmla="*/ 982 w 1879"/>
                <a:gd name="T7" fmla="*/ 5 h 1853"/>
                <a:gd name="T8" fmla="*/ 966 w 1879"/>
                <a:gd name="T9" fmla="*/ 0 h 1853"/>
                <a:gd name="T10" fmla="*/ 950 w 1879"/>
                <a:gd name="T11" fmla="*/ 0 h 1853"/>
                <a:gd name="T12" fmla="*/ 950 w 1879"/>
                <a:gd name="T13" fmla="*/ 0 h 1853"/>
                <a:gd name="T14" fmla="*/ 934 w 1879"/>
                <a:gd name="T15" fmla="*/ 0 h 1853"/>
                <a:gd name="T16" fmla="*/ 918 w 1879"/>
                <a:gd name="T17" fmla="*/ 5 h 1853"/>
                <a:gd name="T18" fmla="*/ 901 w 1879"/>
                <a:gd name="T19" fmla="*/ 16 h 1853"/>
                <a:gd name="T20" fmla="*/ 890 w 1879"/>
                <a:gd name="T21" fmla="*/ 27 h 1853"/>
                <a:gd name="T22" fmla="*/ 22 w 1879"/>
                <a:gd name="T23" fmla="*/ 891 h 1853"/>
                <a:gd name="T24" fmla="*/ 22 w 1879"/>
                <a:gd name="T25" fmla="*/ 891 h 1853"/>
                <a:gd name="T26" fmla="*/ 10 w 1879"/>
                <a:gd name="T27" fmla="*/ 907 h 1853"/>
                <a:gd name="T28" fmla="*/ 6 w 1879"/>
                <a:gd name="T29" fmla="*/ 918 h 1853"/>
                <a:gd name="T30" fmla="*/ 0 w 1879"/>
                <a:gd name="T31" fmla="*/ 934 h 1853"/>
                <a:gd name="T32" fmla="*/ 0 w 1879"/>
                <a:gd name="T33" fmla="*/ 956 h 1853"/>
                <a:gd name="T34" fmla="*/ 0 w 1879"/>
                <a:gd name="T35" fmla="*/ 956 h 1853"/>
                <a:gd name="T36" fmla="*/ 0 w 1879"/>
                <a:gd name="T37" fmla="*/ 972 h 1853"/>
                <a:gd name="T38" fmla="*/ 6 w 1879"/>
                <a:gd name="T39" fmla="*/ 988 h 1853"/>
                <a:gd name="T40" fmla="*/ 10 w 1879"/>
                <a:gd name="T41" fmla="*/ 999 h 1853"/>
                <a:gd name="T42" fmla="*/ 22 w 1879"/>
                <a:gd name="T43" fmla="*/ 1015 h 1853"/>
                <a:gd name="T44" fmla="*/ 863 w 1879"/>
                <a:gd name="T45" fmla="*/ 1852 h 1853"/>
                <a:gd name="T46" fmla="*/ 863 w 1879"/>
                <a:gd name="T47" fmla="*/ 1608 h 1853"/>
                <a:gd name="T48" fmla="*/ 206 w 1879"/>
                <a:gd name="T49" fmla="*/ 950 h 1853"/>
                <a:gd name="T50" fmla="*/ 950 w 1879"/>
                <a:gd name="T51" fmla="*/ 212 h 1853"/>
                <a:gd name="T52" fmla="*/ 1753 w 1879"/>
                <a:gd name="T53" fmla="*/ 1015 h 1853"/>
                <a:gd name="T54" fmla="*/ 1878 w 1879"/>
                <a:gd name="T55" fmla="*/ 891 h 1853"/>
                <a:gd name="T56" fmla="*/ 1010 w 1879"/>
                <a:gd name="T57" fmla="*/ 27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9" h="1853">
                  <a:moveTo>
                    <a:pt x="1010" y="27"/>
                  </a:moveTo>
                  <a:lnTo>
                    <a:pt x="1010" y="27"/>
                  </a:lnTo>
                  <a:lnTo>
                    <a:pt x="999" y="16"/>
                  </a:lnTo>
                  <a:lnTo>
                    <a:pt x="982" y="5"/>
                  </a:lnTo>
                  <a:lnTo>
                    <a:pt x="966" y="0"/>
                  </a:lnTo>
                  <a:lnTo>
                    <a:pt x="950" y="0"/>
                  </a:lnTo>
                  <a:lnTo>
                    <a:pt x="950" y="0"/>
                  </a:lnTo>
                  <a:lnTo>
                    <a:pt x="934" y="0"/>
                  </a:lnTo>
                  <a:lnTo>
                    <a:pt x="918" y="5"/>
                  </a:lnTo>
                  <a:lnTo>
                    <a:pt x="901" y="16"/>
                  </a:lnTo>
                  <a:lnTo>
                    <a:pt x="890" y="27"/>
                  </a:lnTo>
                  <a:lnTo>
                    <a:pt x="22" y="891"/>
                  </a:lnTo>
                  <a:lnTo>
                    <a:pt x="22" y="891"/>
                  </a:lnTo>
                  <a:lnTo>
                    <a:pt x="10" y="907"/>
                  </a:lnTo>
                  <a:lnTo>
                    <a:pt x="6" y="918"/>
                  </a:lnTo>
                  <a:lnTo>
                    <a:pt x="0" y="934"/>
                  </a:lnTo>
                  <a:lnTo>
                    <a:pt x="0" y="956"/>
                  </a:lnTo>
                  <a:lnTo>
                    <a:pt x="0" y="956"/>
                  </a:lnTo>
                  <a:lnTo>
                    <a:pt x="0" y="972"/>
                  </a:lnTo>
                  <a:lnTo>
                    <a:pt x="6" y="988"/>
                  </a:lnTo>
                  <a:lnTo>
                    <a:pt x="10" y="999"/>
                  </a:lnTo>
                  <a:lnTo>
                    <a:pt x="22" y="1015"/>
                  </a:lnTo>
                  <a:lnTo>
                    <a:pt x="863" y="1852"/>
                  </a:lnTo>
                  <a:lnTo>
                    <a:pt x="863" y="1608"/>
                  </a:lnTo>
                  <a:lnTo>
                    <a:pt x="206" y="950"/>
                  </a:lnTo>
                  <a:lnTo>
                    <a:pt x="950" y="212"/>
                  </a:lnTo>
                  <a:lnTo>
                    <a:pt x="1753" y="1015"/>
                  </a:lnTo>
                  <a:lnTo>
                    <a:pt x="1878" y="891"/>
                  </a:lnTo>
                  <a:lnTo>
                    <a:pt x="1010" y="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spTree>
    <p:extLst>
      <p:ext uri="{BB962C8B-B14F-4D97-AF65-F5344CB8AC3E}">
        <p14:creationId xmlns:p14="http://schemas.microsoft.com/office/powerpoint/2010/main" val="11231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457200"/>
            <a:ext cx="11313561" cy="792162"/>
          </a:xfrm>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379413" y="1435100"/>
            <a:ext cx="11313560" cy="4762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657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379412" y="452438"/>
            <a:ext cx="11313561" cy="792162"/>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8" name="Text Placeholder 2"/>
          <p:cNvSpPr>
            <a:spLocks noGrp="1"/>
          </p:cNvSpPr>
          <p:nvPr>
            <p:ph type="body" idx="1"/>
          </p:nvPr>
        </p:nvSpPr>
        <p:spPr>
          <a:xfrm>
            <a:off x="379413" y="1447801"/>
            <a:ext cx="11313560" cy="4678364"/>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46" name="Group 45"/>
          <p:cNvGrpSpPr/>
          <p:nvPr/>
        </p:nvGrpSpPr>
        <p:grpSpPr>
          <a:xfrm>
            <a:off x="509985" y="6385630"/>
            <a:ext cx="1164827" cy="226840"/>
            <a:chOff x="382588" y="4784726"/>
            <a:chExt cx="896938" cy="174625"/>
          </a:xfrm>
          <a:solidFill>
            <a:schemeClr val="tx1"/>
          </a:solidFill>
        </p:grpSpPr>
        <p:sp>
          <p:nvSpPr>
            <p:cNvPr id="47" name="Freeform 15"/>
            <p:cNvSpPr>
              <a:spLocks/>
            </p:cNvSpPr>
            <p:nvPr userDrawn="1"/>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48" name="Freeform 16"/>
            <p:cNvSpPr>
              <a:spLocks/>
            </p:cNvSpPr>
            <p:nvPr userDrawn="1"/>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49" name="Freeform 17"/>
            <p:cNvSpPr>
              <a:spLocks noEditPoints="1"/>
            </p:cNvSpPr>
            <p:nvPr userDrawn="1"/>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0" name="Freeform 18"/>
            <p:cNvSpPr>
              <a:spLocks/>
            </p:cNvSpPr>
            <p:nvPr userDrawn="1"/>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1" name="Freeform 19"/>
            <p:cNvSpPr>
              <a:spLocks/>
            </p:cNvSpPr>
            <p:nvPr userDrawn="1"/>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2" name="Freeform 20"/>
            <p:cNvSpPr>
              <a:spLocks noEditPoints="1"/>
            </p:cNvSpPr>
            <p:nvPr userDrawn="1"/>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3" name="Freeform 21"/>
            <p:cNvSpPr>
              <a:spLocks noEditPoints="1"/>
            </p:cNvSpPr>
            <p:nvPr userDrawn="1"/>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4" name="Freeform 22"/>
            <p:cNvSpPr>
              <a:spLocks noEditPoints="1"/>
            </p:cNvSpPr>
            <p:nvPr userDrawn="1"/>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sp>
        <p:nvSpPr>
          <p:cNvPr id="59" name="Slide Number Placeholder 5"/>
          <p:cNvSpPr txBox="1">
            <a:spLocks/>
          </p:cNvSpPr>
          <p:nvPr/>
        </p:nvSpPr>
        <p:spPr>
          <a:xfrm>
            <a:off x="11352212" y="6457947"/>
            <a:ext cx="340761" cy="198967"/>
          </a:xfrm>
          <a:prstGeom prst="rect">
            <a:avLst/>
          </a:prstGeom>
        </p:spPr>
        <p:txBody>
          <a:bodyPr vert="horz" lIns="0" tIns="0" rIns="0" bIns="0" rtlCol="0" anchor="ctr"/>
          <a:lstStyle>
            <a:defPPr>
              <a:defRPr lang="en-US"/>
            </a:defPPr>
            <a:lvl1pPr marL="0" algn="r" defTabSz="457200" rtl="0" eaLnBrk="1" latinLnBrk="0" hangingPunct="1">
              <a:defRPr sz="700" kern="1200">
                <a:solidFill>
                  <a:schemeClr val="tx1"/>
                </a:solidFill>
                <a:latin typeface="Calibre Ligh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811AAA-31B3-8347-9AC8-36DEEB43E775}" type="slidenum">
              <a:rPr lang="en-US" sz="900" smtClean="0">
                <a:solidFill>
                  <a:srgbClr val="282828"/>
                </a:solidFill>
                <a:latin typeface="+mn-lt"/>
                <a:cs typeface="Calibri"/>
              </a:rPr>
              <a:pPr/>
              <a:t>‹#›</a:t>
            </a:fld>
            <a:endParaRPr lang="en-US" sz="900" dirty="0">
              <a:solidFill>
                <a:srgbClr val="282828"/>
              </a:solidFill>
              <a:latin typeface="+mn-lt"/>
              <a:cs typeface="Calibri"/>
            </a:endParaRPr>
          </a:p>
        </p:txBody>
      </p:sp>
      <p:sp>
        <p:nvSpPr>
          <p:cNvPr id="60" name="Footer Placeholder 4"/>
          <p:cNvSpPr txBox="1">
            <a:spLocks/>
          </p:cNvSpPr>
          <p:nvPr/>
        </p:nvSpPr>
        <p:spPr>
          <a:xfrm>
            <a:off x="7492417" y="6457947"/>
            <a:ext cx="3859795" cy="201168"/>
          </a:xfrm>
          <a:prstGeom prst="rect">
            <a:avLst/>
          </a:prstGeom>
        </p:spPr>
        <p:txBody>
          <a:bodyPr vert="horz" lIns="0" tIns="0" rIns="0" bIns="0" rtlCol="0" anchor="ctr"/>
          <a:lstStyle>
            <a:defPPr>
              <a:defRPr lang="en-US"/>
            </a:defPPr>
            <a:lvl1pPr marL="0" algn="r" defTabSz="914400" rtl="0" eaLnBrk="1" latinLnBrk="0" hangingPunct="1">
              <a:defRPr lang="en-US" sz="900" kern="1200" dirty="0">
                <a:solidFill>
                  <a:schemeClr val="tx1"/>
                </a:solidFill>
                <a:latin typeface="Calibre Regular"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r>
              <a:rPr lang="en-US" b="0" i="0" dirty="0" smtClean="0">
                <a:solidFill>
                  <a:srgbClr val="282828"/>
                </a:solidFill>
                <a:latin typeface="+mn-lt"/>
                <a:cs typeface="Calibri"/>
              </a:rPr>
              <a:t>© Cloudera,</a:t>
            </a:r>
            <a:r>
              <a:rPr lang="en-US" b="0" i="0" baseline="0" dirty="0" smtClean="0">
                <a:solidFill>
                  <a:srgbClr val="282828"/>
                </a:solidFill>
                <a:latin typeface="+mn-lt"/>
                <a:cs typeface="Calibri"/>
              </a:rPr>
              <a:t> Inc</a:t>
            </a:r>
            <a:r>
              <a:rPr lang="en-US" b="0" i="0" dirty="0" smtClean="0">
                <a:solidFill>
                  <a:srgbClr val="282828"/>
                </a:solidFill>
                <a:latin typeface="+mn-lt"/>
                <a:cs typeface="Calibri"/>
              </a:rPr>
              <a:t>. All rights reserved.</a:t>
            </a:r>
          </a:p>
        </p:txBody>
      </p:sp>
    </p:spTree>
    <p:extLst>
      <p:ext uri="{BB962C8B-B14F-4D97-AF65-F5344CB8AC3E}">
        <p14:creationId xmlns:p14="http://schemas.microsoft.com/office/powerpoint/2010/main" val="12914777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83" r:id="rId3"/>
    <p:sldLayoutId id="2147483689" r:id="rId4"/>
    <p:sldLayoutId id="2147483685" r:id="rId5"/>
    <p:sldLayoutId id="2147483690" r:id="rId6"/>
    <p:sldLayoutId id="2147483687" r:id="rId7"/>
    <p:sldLayoutId id="2147483691" r:id="rId8"/>
    <p:sldLayoutId id="2147483692" r:id="rId9"/>
    <p:sldLayoutId id="2147483693" r:id="rId10"/>
    <p:sldLayoutId id="2147483653" r:id="rId11"/>
    <p:sldLayoutId id="2147483654" r:id="rId12"/>
    <p:sldLayoutId id="2147483655" r:id="rId13"/>
    <p:sldLayoutId id="2147483677" r:id="rId14"/>
    <p:sldLayoutId id="2147483678" r:id="rId15"/>
    <p:sldLayoutId id="2147483670" r:id="rId16"/>
    <p:sldLayoutId id="2147483668" r:id="rId17"/>
    <p:sldLayoutId id="2147483669" r:id="rId18"/>
    <p:sldLayoutId id="2147483679" r:id="rId19"/>
    <p:sldLayoutId id="2147483680" r:id="rId20"/>
    <p:sldLayoutId id="2147483681" r:id="rId21"/>
    <p:sldLayoutId id="2147483667" r:id="rId22"/>
    <p:sldLayoutId id="2147483694" r:id="rId23"/>
    <p:sldLayoutId id="2147483671" r:id="rId24"/>
    <p:sldLayoutId id="2147483672" r:id="rId25"/>
    <p:sldLayoutId id="2147483673" r:id="rId26"/>
    <p:sldLayoutId id="2147483674" r:id="rId27"/>
    <p:sldLayoutId id="2147483675" r:id="rId28"/>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txStyles>
    <p:titleStyle>
      <a:lvl1pPr algn="l" defTabSz="457200" rtl="0" eaLnBrk="1" latinLnBrk="0" hangingPunct="1">
        <a:lnSpc>
          <a:spcPct val="80000"/>
        </a:lnSpc>
        <a:spcBef>
          <a:spcPct val="0"/>
        </a:spcBef>
        <a:buNone/>
        <a:defRPr sz="4000" b="0" i="0" kern="1200">
          <a:solidFill>
            <a:schemeClr val="tx2"/>
          </a:solidFill>
          <a:latin typeface="+mj-lt"/>
          <a:ea typeface="+mj-ea"/>
          <a:cs typeface="Calibri Light"/>
        </a:defRPr>
      </a:lvl1pPr>
    </p:titleStyle>
    <p:bodyStyle>
      <a:lvl1pPr marL="176213" indent="-176213" algn="l" defTabSz="457200" rtl="0" eaLnBrk="1" latinLnBrk="0" hangingPunct="1">
        <a:spcBef>
          <a:spcPct val="20000"/>
        </a:spcBef>
        <a:buClr>
          <a:schemeClr val="tx1"/>
        </a:buClr>
        <a:buSzPct val="80000"/>
        <a:buFont typeface="Arial"/>
        <a:buChar char="•"/>
        <a:defRPr sz="2600" b="0" i="0" kern="1200">
          <a:solidFill>
            <a:srgbClr val="595B59"/>
          </a:solidFill>
          <a:latin typeface="+mn-lt"/>
          <a:ea typeface="+mn-ea"/>
          <a:cs typeface="Calibri Light"/>
        </a:defRPr>
      </a:lvl1pPr>
      <a:lvl2pPr marL="454025" indent="-165100" algn="l" defTabSz="457200" rtl="0" eaLnBrk="1" latinLnBrk="0" hangingPunct="1">
        <a:spcBef>
          <a:spcPct val="20000"/>
        </a:spcBef>
        <a:buClr>
          <a:schemeClr val="tx1"/>
        </a:buClr>
        <a:buSzPct val="80000"/>
        <a:buFont typeface="Arial"/>
        <a:buChar char="•"/>
        <a:defRPr sz="2600" b="0" i="0" kern="1200">
          <a:solidFill>
            <a:srgbClr val="595B59"/>
          </a:solidFill>
          <a:latin typeface="+mn-lt"/>
          <a:ea typeface="+mn-ea"/>
          <a:cs typeface="Calibri Light"/>
        </a:defRPr>
      </a:lvl2pPr>
      <a:lvl3pPr marL="857250" indent="-176213" algn="l" defTabSz="457200" rtl="0" eaLnBrk="1" latinLnBrk="0" hangingPunct="1">
        <a:spcBef>
          <a:spcPct val="20000"/>
        </a:spcBef>
        <a:buClr>
          <a:schemeClr val="tx1"/>
        </a:buClr>
        <a:buSzPct val="80000"/>
        <a:buFont typeface="Arial"/>
        <a:buChar char="•"/>
        <a:defRPr sz="2600" b="0" i="0" kern="1200">
          <a:solidFill>
            <a:srgbClr val="595B59"/>
          </a:solidFill>
          <a:latin typeface="+mn-lt"/>
          <a:ea typeface="+mn-ea"/>
          <a:cs typeface="Calibri Light"/>
        </a:defRPr>
      </a:lvl3pPr>
      <a:lvl4pPr marL="1196975" indent="-165100" algn="l" defTabSz="457200" rtl="0" eaLnBrk="1" latinLnBrk="0" hangingPunct="1">
        <a:spcBef>
          <a:spcPct val="20000"/>
        </a:spcBef>
        <a:buClr>
          <a:schemeClr val="tx1"/>
        </a:buClr>
        <a:buSzPct val="80000"/>
        <a:buFont typeface="Arial"/>
        <a:buChar char="•"/>
        <a:tabLst>
          <a:tab pos="1889125" algn="l"/>
        </a:tabLst>
        <a:defRPr sz="2600" b="0" i="0" kern="1200">
          <a:solidFill>
            <a:srgbClr val="595B59"/>
          </a:solidFill>
          <a:latin typeface="+mn-lt"/>
          <a:ea typeface="+mn-ea"/>
          <a:cs typeface="Calibri Light"/>
        </a:defRPr>
      </a:lvl4pPr>
      <a:lvl5pPr marL="1600200" indent="-174625" algn="l" defTabSz="457200" rtl="0" eaLnBrk="1" latinLnBrk="0" hangingPunct="1">
        <a:spcBef>
          <a:spcPct val="20000"/>
        </a:spcBef>
        <a:buClr>
          <a:schemeClr val="tx1"/>
        </a:buClr>
        <a:buSzPct val="80000"/>
        <a:buFont typeface="Arial"/>
        <a:buChar char="•"/>
        <a:defRPr sz="2600" b="0" i="0" kern="1200">
          <a:solidFill>
            <a:srgbClr val="595B59"/>
          </a:solidFill>
          <a:latin typeface="+mn-lt"/>
          <a:ea typeface="+mn-ea"/>
          <a:cs typeface="Calibri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1" Type="http://schemas.openxmlformats.org/officeDocument/2006/relationships/image" Target="../media/image15.png"/><Relationship Id="rId12" Type="http://schemas.openxmlformats.org/officeDocument/2006/relationships/image" Target="../media/image16.png"/><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emf"/><Relationship Id="rId8" Type="http://schemas.openxmlformats.org/officeDocument/2006/relationships/image" Target="../media/image22.png"/><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1.emf"/><Relationship Id="rId5" Type="http://schemas.openxmlformats.org/officeDocument/2006/relationships/image" Target="../media/image22.png"/><Relationship Id="rId6" Type="http://schemas.openxmlformats.org/officeDocument/2006/relationships/image" Target="../media/image18.png"/><Relationship Id="rId7" Type="http://schemas.openxmlformats.org/officeDocument/2006/relationships/image" Target="../media/image24.png"/><Relationship Id="rId8" Type="http://schemas.openxmlformats.org/officeDocument/2006/relationships/image" Target="../media/image25.png"/><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1" Type="http://schemas.openxmlformats.org/officeDocument/2006/relationships/image" Target="../media/image30.png"/><Relationship Id="rId12" Type="http://schemas.openxmlformats.org/officeDocument/2006/relationships/image" Target="../media/image24.png"/><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image" Target="../media/image18.png"/><Relationship Id="rId5" Type="http://schemas.openxmlformats.org/officeDocument/2006/relationships/image" Target="../media/image23.png"/><Relationship Id="rId6" Type="http://schemas.openxmlformats.org/officeDocument/2006/relationships/image" Target="../media/image22.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png"/><Relationship Id="rId10"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0302" y="2688406"/>
            <a:ext cx="7362097" cy="2471446"/>
          </a:xfrm>
        </p:spPr>
        <p:txBody>
          <a:bodyPr/>
          <a:lstStyle/>
          <a:p>
            <a:r>
              <a:rPr lang="en-US" sz="6000" b="1" dirty="0" smtClean="0"/>
              <a:t>Connected Car</a:t>
            </a:r>
            <a:r>
              <a:rPr lang="en-US" sz="6000" dirty="0" smtClean="0"/>
              <a:t/>
            </a:r>
            <a:br>
              <a:rPr lang="en-US" sz="6000" dirty="0" smtClean="0"/>
            </a:br>
            <a:r>
              <a:rPr lang="en-US" dirty="0" smtClean="0"/>
              <a:t/>
            </a:r>
            <a:br>
              <a:rPr lang="en-US" dirty="0" smtClean="0"/>
            </a:br>
            <a:r>
              <a:rPr lang="en-US" i="1" dirty="0" smtClean="0"/>
              <a:t>Delivering Real-Time Insights with an Enterprise Data Hub</a:t>
            </a:r>
            <a:endParaRPr lang="en-US" i="1" dirty="0"/>
          </a:p>
        </p:txBody>
      </p:sp>
      <p:sp>
        <p:nvSpPr>
          <p:cNvPr id="3" name="Subtitle 2"/>
          <p:cNvSpPr>
            <a:spLocks noGrp="1"/>
          </p:cNvSpPr>
          <p:nvPr>
            <p:ph type="subTitle" idx="1"/>
          </p:nvPr>
        </p:nvSpPr>
        <p:spPr>
          <a:xfrm>
            <a:off x="435703" y="5551929"/>
            <a:ext cx="7336696" cy="1019366"/>
          </a:xfrm>
        </p:spPr>
        <p:txBody>
          <a:bodyPr/>
          <a:lstStyle/>
          <a:p>
            <a:r>
              <a:rPr lang="en-US" dirty="0" smtClean="0"/>
              <a:t>Jonathan Cooper-Ellis</a:t>
            </a:r>
            <a:endParaRPr lang="en-US" dirty="0"/>
          </a:p>
        </p:txBody>
      </p:sp>
    </p:spTree>
    <p:extLst>
      <p:ext uri="{BB962C8B-B14F-4D97-AF65-F5344CB8AC3E}">
        <p14:creationId xmlns:p14="http://schemas.microsoft.com/office/powerpoint/2010/main" val="444008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04120"/>
            <a:ext cx="12188825" cy="45134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4739810" y="1647747"/>
            <a:ext cx="6998311" cy="3849071"/>
          </a:xfrm>
          <a:prstGeom prst="rect">
            <a:avLst/>
          </a:prstGeom>
        </p:spPr>
      </p:pic>
      <p:sp>
        <p:nvSpPr>
          <p:cNvPr id="8" name="TextBox 7"/>
          <p:cNvSpPr txBox="1"/>
          <p:nvPr/>
        </p:nvSpPr>
        <p:spPr>
          <a:xfrm>
            <a:off x="365760" y="1520875"/>
            <a:ext cx="4374050" cy="984885"/>
          </a:xfrm>
          <a:prstGeom prst="rect">
            <a:avLst/>
          </a:prstGeom>
          <a:noFill/>
        </p:spPr>
        <p:txBody>
          <a:bodyPr wrap="square" rtlCol="0">
            <a:spAutoFit/>
          </a:bodyPr>
          <a:lstStyle/>
          <a:p>
            <a:r>
              <a:rPr lang="en-US" dirty="0" smtClean="0"/>
              <a:t>By 2020, there will be </a:t>
            </a:r>
            <a:r>
              <a:rPr lang="en-US" sz="2400" b="1" u="sng" dirty="0" smtClean="0"/>
              <a:t>250</a:t>
            </a:r>
            <a:r>
              <a:rPr lang="en-US" sz="2400" b="1" u="sng" dirty="0"/>
              <a:t> </a:t>
            </a:r>
            <a:r>
              <a:rPr lang="en-US" sz="2400" b="1" u="sng" dirty="0" smtClean="0"/>
              <a:t>Million </a:t>
            </a:r>
            <a:r>
              <a:rPr lang="en-US" dirty="0" smtClean="0"/>
              <a:t>connected vehicles on the road globally</a:t>
            </a:r>
          </a:p>
          <a:p>
            <a:r>
              <a:rPr lang="en-US" sz="1400" dirty="0" smtClean="0"/>
              <a:t> – Gartner &amp; Connected Vehicle Trade Association</a:t>
            </a:r>
          </a:p>
        </p:txBody>
      </p:sp>
      <p:sp>
        <p:nvSpPr>
          <p:cNvPr id="9" name="TextBox 8"/>
          <p:cNvSpPr txBox="1"/>
          <p:nvPr/>
        </p:nvSpPr>
        <p:spPr>
          <a:xfrm>
            <a:off x="365760" y="4021066"/>
            <a:ext cx="4199731" cy="1354217"/>
          </a:xfrm>
          <a:prstGeom prst="rect">
            <a:avLst/>
          </a:prstGeom>
          <a:noFill/>
        </p:spPr>
        <p:txBody>
          <a:bodyPr wrap="square" rtlCol="0">
            <a:spAutoFit/>
          </a:bodyPr>
          <a:lstStyle/>
          <a:p>
            <a:r>
              <a:rPr lang="en-US" dirty="0" smtClean="0"/>
              <a:t>Vehicles currently on the road have </a:t>
            </a:r>
            <a:r>
              <a:rPr lang="en-US" sz="2000" b="1" dirty="0" smtClean="0"/>
              <a:t>60 – 100 </a:t>
            </a:r>
            <a:r>
              <a:rPr lang="en-US" dirty="0" smtClean="0"/>
              <a:t>sensors onboard.  This number is projected to increase to </a:t>
            </a:r>
            <a:r>
              <a:rPr lang="en-US" sz="2400" b="1" u="sng" dirty="0" smtClean="0"/>
              <a:t>200+</a:t>
            </a:r>
            <a:r>
              <a:rPr lang="en-US" dirty="0" smtClean="0"/>
              <a:t> by the year 2020.</a:t>
            </a:r>
          </a:p>
        </p:txBody>
      </p:sp>
      <p:sp>
        <p:nvSpPr>
          <p:cNvPr id="10" name="Title 1"/>
          <p:cNvSpPr txBox="1">
            <a:spLocks/>
          </p:cNvSpPr>
          <p:nvPr/>
        </p:nvSpPr>
        <p:spPr>
          <a:xfrm>
            <a:off x="365760" y="457200"/>
            <a:ext cx="11313561" cy="792162"/>
          </a:xfrm>
          <a:prstGeom prst="rect">
            <a:avLst/>
          </a:prstGeom>
        </p:spPr>
        <p:txBody>
          <a:bodyPr/>
          <a:lstStyle>
            <a:lvl1pPr algn="l" defTabSz="457200" rtl="0" eaLnBrk="1" latinLnBrk="0" hangingPunct="1">
              <a:lnSpc>
                <a:spcPct val="80000"/>
              </a:lnSpc>
              <a:spcBef>
                <a:spcPct val="0"/>
              </a:spcBef>
              <a:buNone/>
              <a:defRPr sz="4000" b="0" i="0" kern="1200">
                <a:solidFill>
                  <a:schemeClr val="tx2"/>
                </a:solidFill>
                <a:latin typeface="+mj-lt"/>
                <a:ea typeface="+mj-ea"/>
                <a:cs typeface="Calibri Light"/>
              </a:defRPr>
            </a:lvl1pPr>
          </a:lstStyle>
          <a:p>
            <a:r>
              <a:rPr lang="en-US" dirty="0" smtClean="0">
                <a:solidFill>
                  <a:schemeClr val="bg1"/>
                </a:solidFill>
              </a:rPr>
              <a:t>The Connected Car Paradigm</a:t>
            </a:r>
            <a:endParaRPr lang="en-US" dirty="0">
              <a:solidFill>
                <a:schemeClr val="bg1"/>
              </a:solidFill>
            </a:endParaRPr>
          </a:p>
        </p:txBody>
      </p:sp>
      <p:sp>
        <p:nvSpPr>
          <p:cNvPr id="2" name="Rectangle 1"/>
          <p:cNvSpPr/>
          <p:nvPr/>
        </p:nvSpPr>
        <p:spPr>
          <a:xfrm>
            <a:off x="365760" y="2779683"/>
            <a:ext cx="4199731" cy="954107"/>
          </a:xfrm>
          <a:prstGeom prst="rect">
            <a:avLst/>
          </a:prstGeom>
        </p:spPr>
        <p:txBody>
          <a:bodyPr wrap="square">
            <a:spAutoFit/>
          </a:bodyPr>
          <a:lstStyle/>
          <a:p>
            <a:r>
              <a:rPr lang="en-US" sz="2400" b="1" u="sng" dirty="0" smtClean="0"/>
              <a:t>75%</a:t>
            </a:r>
            <a:r>
              <a:rPr lang="en-US" dirty="0" smtClean="0"/>
              <a:t> of new cars shipped in 2020 will have internet connectivity</a:t>
            </a:r>
          </a:p>
          <a:p>
            <a:r>
              <a:rPr lang="en-US" sz="1400" dirty="0" smtClean="0"/>
              <a:t>- Business Intelligence</a:t>
            </a:r>
            <a:endParaRPr lang="en-US" sz="1400" dirty="0"/>
          </a:p>
        </p:txBody>
      </p:sp>
      <p:sp>
        <p:nvSpPr>
          <p:cNvPr id="4" name="TextBox 3"/>
          <p:cNvSpPr txBox="1"/>
          <p:nvPr/>
        </p:nvSpPr>
        <p:spPr>
          <a:xfrm>
            <a:off x="331896" y="5509752"/>
            <a:ext cx="3799478" cy="307777"/>
          </a:xfrm>
          <a:prstGeom prst="rect">
            <a:avLst/>
          </a:prstGeom>
          <a:noFill/>
        </p:spPr>
        <p:txBody>
          <a:bodyPr wrap="square" rtlCol="0">
            <a:spAutoFit/>
          </a:bodyPr>
          <a:lstStyle/>
          <a:p>
            <a:r>
              <a:rPr lang="en-US" sz="1400" dirty="0" smtClean="0">
                <a:solidFill>
                  <a:schemeClr val="bg1">
                    <a:lumMod val="65000"/>
                  </a:schemeClr>
                </a:solidFill>
              </a:rPr>
              <a:t>- Sources: Gartner, Strategy&amp;, </a:t>
            </a:r>
            <a:r>
              <a:rPr lang="en-US" sz="1400" dirty="0" err="1" smtClean="0">
                <a:solidFill>
                  <a:schemeClr val="bg1">
                    <a:lumMod val="65000"/>
                  </a:schemeClr>
                </a:solidFill>
              </a:rPr>
              <a:t>Mems</a:t>
            </a:r>
            <a:r>
              <a:rPr lang="en-US" sz="1400" dirty="0" smtClean="0">
                <a:solidFill>
                  <a:schemeClr val="bg1">
                    <a:lumMod val="65000"/>
                  </a:schemeClr>
                </a:solidFill>
              </a:rPr>
              <a:t> Journal</a:t>
            </a:r>
            <a:endParaRPr lang="en-US" sz="1400" dirty="0">
              <a:solidFill>
                <a:schemeClr val="bg1">
                  <a:lumMod val="65000"/>
                </a:schemeClr>
              </a:solidFill>
            </a:endParaRPr>
          </a:p>
        </p:txBody>
      </p:sp>
    </p:spTree>
    <p:extLst>
      <p:ext uri="{BB962C8B-B14F-4D97-AF65-F5344CB8AC3E}">
        <p14:creationId xmlns:p14="http://schemas.microsoft.com/office/powerpoint/2010/main" val="351785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entagon 79"/>
          <p:cNvSpPr/>
          <p:nvPr/>
        </p:nvSpPr>
        <p:spPr>
          <a:xfrm>
            <a:off x="7385831" y="2950659"/>
            <a:ext cx="3811329" cy="1138380"/>
          </a:xfrm>
          <a:prstGeom prst="homePlate">
            <a:avLst>
              <a:gd name="adj" fmla="val 17481"/>
            </a:avLst>
          </a:prstGeom>
          <a:solidFill>
            <a:schemeClr val="tx2">
              <a:lumMod val="60000"/>
              <a:lumOff val="40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Pentagon 80"/>
          <p:cNvSpPr/>
          <p:nvPr/>
        </p:nvSpPr>
        <p:spPr>
          <a:xfrm>
            <a:off x="7360318" y="4599724"/>
            <a:ext cx="3836842" cy="1138380"/>
          </a:xfrm>
          <a:prstGeom prst="homePlate">
            <a:avLst>
              <a:gd name="adj" fmla="val 17481"/>
            </a:avLst>
          </a:prstGeom>
          <a:solidFill>
            <a:schemeClr val="tx2"/>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Pentagon 81"/>
          <p:cNvSpPr/>
          <p:nvPr/>
        </p:nvSpPr>
        <p:spPr>
          <a:xfrm>
            <a:off x="7322457" y="1383914"/>
            <a:ext cx="3874703" cy="1138380"/>
          </a:xfrm>
          <a:prstGeom prst="homePlate">
            <a:avLst>
              <a:gd name="adj" fmla="val 17481"/>
            </a:avLst>
          </a:prstGeom>
          <a:solidFill>
            <a:schemeClr val="tx2">
              <a:lumMod val="40000"/>
              <a:lumOff val="60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Pentagon 77"/>
          <p:cNvSpPr/>
          <p:nvPr/>
        </p:nvSpPr>
        <p:spPr>
          <a:xfrm>
            <a:off x="1780538" y="2968324"/>
            <a:ext cx="3811329" cy="1138380"/>
          </a:xfrm>
          <a:prstGeom prst="homePlate">
            <a:avLst>
              <a:gd name="adj" fmla="val 17481"/>
            </a:avLst>
          </a:prstGeom>
          <a:solidFill>
            <a:schemeClr val="accent1">
              <a:lumMod val="40000"/>
              <a:lumOff val="60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9" name="Pentagon 78"/>
          <p:cNvSpPr/>
          <p:nvPr/>
        </p:nvSpPr>
        <p:spPr>
          <a:xfrm>
            <a:off x="1755025" y="4572566"/>
            <a:ext cx="3836842" cy="1138380"/>
          </a:xfrm>
          <a:prstGeom prst="homePlate">
            <a:avLst>
              <a:gd name="adj" fmla="val 17481"/>
            </a:avLst>
          </a:prstGeom>
          <a:solidFill>
            <a:schemeClr val="tx2">
              <a:lumMod val="40000"/>
              <a:lumOff val="60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Pentagon 76"/>
          <p:cNvSpPr/>
          <p:nvPr/>
        </p:nvSpPr>
        <p:spPr>
          <a:xfrm>
            <a:off x="1717164" y="1371697"/>
            <a:ext cx="3874703" cy="1138380"/>
          </a:xfrm>
          <a:prstGeom prst="homePlate">
            <a:avLst>
              <a:gd name="adj" fmla="val 17481"/>
            </a:avLst>
          </a:prstGeom>
          <a:solidFill>
            <a:schemeClr val="tx2"/>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Connected Car - Key Segments/Use Cases</a:t>
            </a:r>
            <a:endParaRPr lang="en-US" dirty="0"/>
          </a:p>
        </p:txBody>
      </p:sp>
      <p:sp>
        <p:nvSpPr>
          <p:cNvPr id="4" name="Hexagon 3"/>
          <p:cNvSpPr/>
          <p:nvPr/>
        </p:nvSpPr>
        <p:spPr>
          <a:xfrm>
            <a:off x="793186" y="1363066"/>
            <a:ext cx="1283760" cy="113207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1097006" y="1982986"/>
            <a:ext cx="635100" cy="425148"/>
            <a:chOff x="5647117" y="4286754"/>
            <a:chExt cx="768471" cy="514429"/>
          </a:xfrm>
        </p:grpSpPr>
        <p:sp>
          <p:nvSpPr>
            <p:cNvPr id="7" name="Hexagon 6"/>
            <p:cNvSpPr/>
            <p:nvPr/>
          </p:nvSpPr>
          <p:spPr>
            <a:xfrm>
              <a:off x="5840092" y="4397735"/>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 name="Hexagon 7"/>
            <p:cNvSpPr/>
            <p:nvPr/>
          </p:nvSpPr>
          <p:spPr>
            <a:xfrm>
              <a:off x="6026723" y="4286754"/>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 name="Hexagon 8"/>
            <p:cNvSpPr/>
            <p:nvPr/>
          </p:nvSpPr>
          <p:spPr>
            <a:xfrm>
              <a:off x="5647117" y="4286754"/>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0" name="Hexagon 9"/>
            <p:cNvSpPr/>
            <p:nvPr/>
          </p:nvSpPr>
          <p:spPr>
            <a:xfrm>
              <a:off x="6026723" y="4507645"/>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1" name="Hexagon 10"/>
            <p:cNvSpPr/>
            <p:nvPr/>
          </p:nvSpPr>
          <p:spPr>
            <a:xfrm>
              <a:off x="5647117" y="4508182"/>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 name="Hexagon 11"/>
            <p:cNvSpPr/>
            <p:nvPr/>
          </p:nvSpPr>
          <p:spPr>
            <a:xfrm>
              <a:off x="5840092" y="4618628"/>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3" name="Hexagon 12"/>
            <p:cNvSpPr/>
            <p:nvPr/>
          </p:nvSpPr>
          <p:spPr>
            <a:xfrm>
              <a:off x="6221649" y="4398810"/>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4" name="Hexagon 13"/>
            <p:cNvSpPr/>
            <p:nvPr/>
          </p:nvSpPr>
          <p:spPr>
            <a:xfrm>
              <a:off x="6221649" y="4618628"/>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sp>
        <p:nvSpPr>
          <p:cNvPr id="15" name="Hexagon 14"/>
          <p:cNvSpPr/>
          <p:nvPr/>
        </p:nvSpPr>
        <p:spPr>
          <a:xfrm>
            <a:off x="6366004" y="1366518"/>
            <a:ext cx="1283760" cy="113207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6" name="Hexagon 15"/>
          <p:cNvSpPr/>
          <p:nvPr/>
        </p:nvSpPr>
        <p:spPr>
          <a:xfrm>
            <a:off x="815707" y="2964050"/>
            <a:ext cx="1283760" cy="113207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sp>
        <p:nvSpPr>
          <p:cNvPr id="17" name="Hexagon 16"/>
          <p:cNvSpPr/>
          <p:nvPr/>
        </p:nvSpPr>
        <p:spPr>
          <a:xfrm>
            <a:off x="797640" y="4568519"/>
            <a:ext cx="1283760" cy="113207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grpSp>
        <p:nvGrpSpPr>
          <p:cNvPr id="22" name="Group 21"/>
          <p:cNvGrpSpPr/>
          <p:nvPr/>
        </p:nvGrpSpPr>
        <p:grpSpPr>
          <a:xfrm>
            <a:off x="1145438" y="3572971"/>
            <a:ext cx="635100" cy="425148"/>
            <a:chOff x="5647117" y="4286754"/>
            <a:chExt cx="768471" cy="514429"/>
          </a:xfrm>
        </p:grpSpPr>
        <p:sp>
          <p:nvSpPr>
            <p:cNvPr id="23" name="Hexagon 22"/>
            <p:cNvSpPr/>
            <p:nvPr/>
          </p:nvSpPr>
          <p:spPr>
            <a:xfrm>
              <a:off x="5840092" y="4397735"/>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4" name="Hexagon 23"/>
            <p:cNvSpPr/>
            <p:nvPr/>
          </p:nvSpPr>
          <p:spPr>
            <a:xfrm>
              <a:off x="6026723" y="4286754"/>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5" name="Hexagon 24"/>
            <p:cNvSpPr/>
            <p:nvPr/>
          </p:nvSpPr>
          <p:spPr>
            <a:xfrm>
              <a:off x="5647117" y="4286754"/>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6" name="Hexagon 25"/>
            <p:cNvSpPr/>
            <p:nvPr/>
          </p:nvSpPr>
          <p:spPr>
            <a:xfrm>
              <a:off x="6026723" y="4507645"/>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 name="Hexagon 26"/>
            <p:cNvSpPr/>
            <p:nvPr/>
          </p:nvSpPr>
          <p:spPr>
            <a:xfrm>
              <a:off x="5647117" y="4508182"/>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Hexagon 27"/>
            <p:cNvSpPr/>
            <p:nvPr/>
          </p:nvSpPr>
          <p:spPr>
            <a:xfrm>
              <a:off x="5840092" y="4618628"/>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9" name="Hexagon 28"/>
            <p:cNvSpPr/>
            <p:nvPr/>
          </p:nvSpPr>
          <p:spPr>
            <a:xfrm>
              <a:off x="6221649" y="4398810"/>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0" name="Hexagon 29"/>
            <p:cNvSpPr/>
            <p:nvPr/>
          </p:nvSpPr>
          <p:spPr>
            <a:xfrm>
              <a:off x="6221649" y="4618628"/>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grpSp>
        <p:nvGrpSpPr>
          <p:cNvPr id="31" name="Group 30"/>
          <p:cNvGrpSpPr/>
          <p:nvPr/>
        </p:nvGrpSpPr>
        <p:grpSpPr>
          <a:xfrm>
            <a:off x="1128506" y="5177440"/>
            <a:ext cx="635100" cy="425148"/>
            <a:chOff x="5647117" y="4286754"/>
            <a:chExt cx="768471" cy="514429"/>
          </a:xfrm>
        </p:grpSpPr>
        <p:sp>
          <p:nvSpPr>
            <p:cNvPr id="32" name="Hexagon 31"/>
            <p:cNvSpPr/>
            <p:nvPr/>
          </p:nvSpPr>
          <p:spPr>
            <a:xfrm>
              <a:off x="5840092" y="4397735"/>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3" name="Hexagon 32"/>
            <p:cNvSpPr/>
            <p:nvPr/>
          </p:nvSpPr>
          <p:spPr>
            <a:xfrm>
              <a:off x="6026723" y="4286754"/>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Hexagon 33"/>
            <p:cNvSpPr/>
            <p:nvPr/>
          </p:nvSpPr>
          <p:spPr>
            <a:xfrm>
              <a:off x="5647117" y="4286754"/>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Hexagon 34"/>
            <p:cNvSpPr/>
            <p:nvPr/>
          </p:nvSpPr>
          <p:spPr>
            <a:xfrm>
              <a:off x="6026723" y="4507645"/>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6" name="Hexagon 35"/>
            <p:cNvSpPr/>
            <p:nvPr/>
          </p:nvSpPr>
          <p:spPr>
            <a:xfrm>
              <a:off x="5647117" y="4508182"/>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Hexagon 36"/>
            <p:cNvSpPr/>
            <p:nvPr/>
          </p:nvSpPr>
          <p:spPr>
            <a:xfrm>
              <a:off x="5840092" y="4618628"/>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8" name="Hexagon 37"/>
            <p:cNvSpPr/>
            <p:nvPr/>
          </p:nvSpPr>
          <p:spPr>
            <a:xfrm>
              <a:off x="6221649" y="4398810"/>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9" name="Hexagon 38"/>
            <p:cNvSpPr/>
            <p:nvPr/>
          </p:nvSpPr>
          <p:spPr>
            <a:xfrm>
              <a:off x="6221649" y="4618628"/>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grpSp>
        <p:nvGrpSpPr>
          <p:cNvPr id="40" name="Group 39"/>
          <p:cNvGrpSpPr/>
          <p:nvPr/>
        </p:nvGrpSpPr>
        <p:grpSpPr>
          <a:xfrm>
            <a:off x="6683605" y="1970899"/>
            <a:ext cx="635100" cy="425148"/>
            <a:chOff x="5647117" y="4286754"/>
            <a:chExt cx="768471" cy="514429"/>
          </a:xfrm>
        </p:grpSpPr>
        <p:sp>
          <p:nvSpPr>
            <p:cNvPr id="41" name="Hexagon 40"/>
            <p:cNvSpPr/>
            <p:nvPr/>
          </p:nvSpPr>
          <p:spPr>
            <a:xfrm>
              <a:off x="5840092" y="4397735"/>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Hexagon 41"/>
            <p:cNvSpPr/>
            <p:nvPr/>
          </p:nvSpPr>
          <p:spPr>
            <a:xfrm>
              <a:off x="6026723" y="4286754"/>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Hexagon 42"/>
            <p:cNvSpPr/>
            <p:nvPr/>
          </p:nvSpPr>
          <p:spPr>
            <a:xfrm>
              <a:off x="5647117" y="4286754"/>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Hexagon 43"/>
            <p:cNvSpPr/>
            <p:nvPr/>
          </p:nvSpPr>
          <p:spPr>
            <a:xfrm>
              <a:off x="6026723" y="4507645"/>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Hexagon 44"/>
            <p:cNvSpPr/>
            <p:nvPr/>
          </p:nvSpPr>
          <p:spPr>
            <a:xfrm>
              <a:off x="5647117" y="4508182"/>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Hexagon 45"/>
            <p:cNvSpPr/>
            <p:nvPr/>
          </p:nvSpPr>
          <p:spPr>
            <a:xfrm>
              <a:off x="5840092" y="4618628"/>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Hexagon 46"/>
            <p:cNvSpPr/>
            <p:nvPr/>
          </p:nvSpPr>
          <p:spPr>
            <a:xfrm>
              <a:off x="6221649" y="4398810"/>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Hexagon 47"/>
            <p:cNvSpPr/>
            <p:nvPr/>
          </p:nvSpPr>
          <p:spPr>
            <a:xfrm>
              <a:off x="6221649" y="4618628"/>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50" name="Hexagon 49"/>
          <p:cNvSpPr/>
          <p:nvPr/>
        </p:nvSpPr>
        <p:spPr>
          <a:xfrm>
            <a:off x="6369756" y="2925841"/>
            <a:ext cx="1283760" cy="113207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nvGrpSpPr>
          <p:cNvPr id="51" name="Group 50"/>
          <p:cNvGrpSpPr/>
          <p:nvPr/>
        </p:nvGrpSpPr>
        <p:grpSpPr>
          <a:xfrm>
            <a:off x="6687357" y="3530222"/>
            <a:ext cx="635100" cy="425148"/>
            <a:chOff x="5647117" y="4286754"/>
            <a:chExt cx="768471" cy="514429"/>
          </a:xfrm>
        </p:grpSpPr>
        <p:sp>
          <p:nvSpPr>
            <p:cNvPr id="52" name="Hexagon 51"/>
            <p:cNvSpPr/>
            <p:nvPr/>
          </p:nvSpPr>
          <p:spPr>
            <a:xfrm>
              <a:off x="5840092" y="4397735"/>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Hexagon 52"/>
            <p:cNvSpPr/>
            <p:nvPr/>
          </p:nvSpPr>
          <p:spPr>
            <a:xfrm>
              <a:off x="6026723" y="4286754"/>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Hexagon 53"/>
            <p:cNvSpPr/>
            <p:nvPr/>
          </p:nvSpPr>
          <p:spPr>
            <a:xfrm>
              <a:off x="5647117" y="4286754"/>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Hexagon 54"/>
            <p:cNvSpPr/>
            <p:nvPr/>
          </p:nvSpPr>
          <p:spPr>
            <a:xfrm>
              <a:off x="6026723" y="4507645"/>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Hexagon 55"/>
            <p:cNvSpPr/>
            <p:nvPr/>
          </p:nvSpPr>
          <p:spPr>
            <a:xfrm>
              <a:off x="5647117" y="4508182"/>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Hexagon 56"/>
            <p:cNvSpPr/>
            <p:nvPr/>
          </p:nvSpPr>
          <p:spPr>
            <a:xfrm>
              <a:off x="5840092" y="4618628"/>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Hexagon 57"/>
            <p:cNvSpPr/>
            <p:nvPr/>
          </p:nvSpPr>
          <p:spPr>
            <a:xfrm>
              <a:off x="6221649" y="4398810"/>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Hexagon 58"/>
            <p:cNvSpPr/>
            <p:nvPr/>
          </p:nvSpPr>
          <p:spPr>
            <a:xfrm>
              <a:off x="6221649" y="4618628"/>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60" name="Picture 59" descr="Icon_transform-a.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93886" y="1486359"/>
            <a:ext cx="404661" cy="404661"/>
          </a:xfrm>
          <a:prstGeom prst="rect">
            <a:avLst/>
          </a:prstGeom>
        </p:spPr>
      </p:pic>
      <p:sp>
        <p:nvSpPr>
          <p:cNvPr id="64" name="Hexagon 63"/>
          <p:cNvSpPr/>
          <p:nvPr/>
        </p:nvSpPr>
        <p:spPr>
          <a:xfrm>
            <a:off x="6400692" y="4588864"/>
            <a:ext cx="1283760" cy="113207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grpSp>
        <p:nvGrpSpPr>
          <p:cNvPr id="66" name="Group 65"/>
          <p:cNvGrpSpPr/>
          <p:nvPr/>
        </p:nvGrpSpPr>
        <p:grpSpPr>
          <a:xfrm>
            <a:off x="6689570" y="5178902"/>
            <a:ext cx="635100" cy="425148"/>
            <a:chOff x="5647117" y="4286754"/>
            <a:chExt cx="768471" cy="514429"/>
          </a:xfrm>
        </p:grpSpPr>
        <p:sp>
          <p:nvSpPr>
            <p:cNvPr id="67" name="Hexagon 66"/>
            <p:cNvSpPr/>
            <p:nvPr/>
          </p:nvSpPr>
          <p:spPr>
            <a:xfrm>
              <a:off x="5840092" y="4397735"/>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8" name="Hexagon 67"/>
            <p:cNvSpPr/>
            <p:nvPr/>
          </p:nvSpPr>
          <p:spPr>
            <a:xfrm>
              <a:off x="6026723" y="4286754"/>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9" name="Hexagon 68"/>
            <p:cNvSpPr/>
            <p:nvPr/>
          </p:nvSpPr>
          <p:spPr>
            <a:xfrm>
              <a:off x="5647117" y="4286754"/>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0" name="Hexagon 69"/>
            <p:cNvSpPr/>
            <p:nvPr/>
          </p:nvSpPr>
          <p:spPr>
            <a:xfrm>
              <a:off x="6026723" y="4507645"/>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1" name="Hexagon 70"/>
            <p:cNvSpPr/>
            <p:nvPr/>
          </p:nvSpPr>
          <p:spPr>
            <a:xfrm>
              <a:off x="5647117" y="4508182"/>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2" name="Hexagon 71"/>
            <p:cNvSpPr/>
            <p:nvPr/>
          </p:nvSpPr>
          <p:spPr>
            <a:xfrm>
              <a:off x="5840092" y="4618628"/>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3" name="Hexagon 72"/>
            <p:cNvSpPr/>
            <p:nvPr/>
          </p:nvSpPr>
          <p:spPr>
            <a:xfrm>
              <a:off x="6221649" y="4398810"/>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4" name="Hexagon 73"/>
            <p:cNvSpPr/>
            <p:nvPr/>
          </p:nvSpPr>
          <p:spPr>
            <a:xfrm>
              <a:off x="6221649" y="4618628"/>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sp>
        <p:nvSpPr>
          <p:cNvPr id="83" name="Rectangle 82"/>
          <p:cNvSpPr/>
          <p:nvPr/>
        </p:nvSpPr>
        <p:spPr>
          <a:xfrm>
            <a:off x="7684452" y="1469541"/>
            <a:ext cx="3482824" cy="913070"/>
          </a:xfrm>
          <a:prstGeom prst="rect">
            <a:avLst/>
          </a:prstGeom>
        </p:spPr>
        <p:txBody>
          <a:bodyPr wrap="square">
            <a:spAutoFit/>
          </a:bodyPr>
          <a:lstStyle/>
          <a:p>
            <a:r>
              <a:rPr lang="en-US" b="1" dirty="0" smtClean="0"/>
              <a:t>Mobility Management</a:t>
            </a:r>
          </a:p>
          <a:p>
            <a:pPr>
              <a:spcBef>
                <a:spcPts val="400"/>
              </a:spcBef>
            </a:pPr>
            <a:r>
              <a:rPr lang="en-US" sz="1600" dirty="0" smtClean="0"/>
              <a:t>Functions that enable drivers to reach a destination quickly &amp; effectively</a:t>
            </a:r>
            <a:endParaRPr lang="en-US" sz="1600" dirty="0"/>
          </a:p>
        </p:txBody>
      </p:sp>
      <p:sp>
        <p:nvSpPr>
          <p:cNvPr id="84" name="Rectangle 83"/>
          <p:cNvSpPr/>
          <p:nvPr/>
        </p:nvSpPr>
        <p:spPr>
          <a:xfrm>
            <a:off x="2082766" y="1465182"/>
            <a:ext cx="3309491" cy="913070"/>
          </a:xfrm>
          <a:prstGeom prst="rect">
            <a:avLst/>
          </a:prstGeom>
        </p:spPr>
        <p:txBody>
          <a:bodyPr wrap="square">
            <a:spAutoFit/>
          </a:bodyPr>
          <a:lstStyle/>
          <a:p>
            <a:r>
              <a:rPr lang="en-US" b="1" dirty="0" smtClean="0"/>
              <a:t>Vehicle Management</a:t>
            </a:r>
          </a:p>
          <a:p>
            <a:pPr>
              <a:spcBef>
                <a:spcPts val="400"/>
              </a:spcBef>
            </a:pPr>
            <a:r>
              <a:rPr lang="en-US" sz="1600" dirty="0" smtClean="0"/>
              <a:t>Functions that reduce overall costs and improve comfort</a:t>
            </a:r>
            <a:endParaRPr lang="en-US" sz="1600" dirty="0"/>
          </a:p>
        </p:txBody>
      </p:sp>
      <p:sp>
        <p:nvSpPr>
          <p:cNvPr id="85" name="Rectangle 84"/>
          <p:cNvSpPr/>
          <p:nvPr/>
        </p:nvSpPr>
        <p:spPr>
          <a:xfrm>
            <a:off x="2039948" y="4693966"/>
            <a:ext cx="3309491" cy="913070"/>
          </a:xfrm>
          <a:prstGeom prst="rect">
            <a:avLst/>
          </a:prstGeom>
        </p:spPr>
        <p:txBody>
          <a:bodyPr wrap="square">
            <a:spAutoFit/>
          </a:bodyPr>
          <a:lstStyle/>
          <a:p>
            <a:r>
              <a:rPr lang="en-US" b="1" dirty="0" smtClean="0"/>
              <a:t>Driver Well-Being</a:t>
            </a:r>
          </a:p>
          <a:p>
            <a:pPr>
              <a:spcBef>
                <a:spcPts val="400"/>
              </a:spcBef>
            </a:pPr>
            <a:r>
              <a:rPr lang="en-US" sz="1600" dirty="0" smtClean="0"/>
              <a:t>Functions that improve drivers comfort and ability to drive</a:t>
            </a:r>
            <a:endParaRPr lang="en-US" sz="1600" dirty="0"/>
          </a:p>
        </p:txBody>
      </p:sp>
      <p:sp>
        <p:nvSpPr>
          <p:cNvPr id="86" name="Rectangle 85"/>
          <p:cNvSpPr/>
          <p:nvPr/>
        </p:nvSpPr>
        <p:spPr>
          <a:xfrm>
            <a:off x="7666464" y="3066031"/>
            <a:ext cx="3309491" cy="913070"/>
          </a:xfrm>
          <a:prstGeom prst="rect">
            <a:avLst/>
          </a:prstGeom>
        </p:spPr>
        <p:txBody>
          <a:bodyPr wrap="square">
            <a:spAutoFit/>
          </a:bodyPr>
          <a:lstStyle/>
          <a:p>
            <a:r>
              <a:rPr lang="en-US" b="1" dirty="0" smtClean="0"/>
              <a:t>Autonomous Driving </a:t>
            </a:r>
          </a:p>
          <a:p>
            <a:pPr>
              <a:spcBef>
                <a:spcPts val="400"/>
              </a:spcBef>
            </a:pPr>
            <a:r>
              <a:rPr lang="en-US" sz="1600" dirty="0" smtClean="0"/>
              <a:t>Operation </a:t>
            </a:r>
            <a:r>
              <a:rPr lang="en-US" sz="1600" dirty="0"/>
              <a:t>of the vehicle without a human driver at the controls </a:t>
            </a:r>
          </a:p>
        </p:txBody>
      </p:sp>
      <p:sp>
        <p:nvSpPr>
          <p:cNvPr id="87" name="Rectangle 86"/>
          <p:cNvSpPr/>
          <p:nvPr/>
        </p:nvSpPr>
        <p:spPr>
          <a:xfrm>
            <a:off x="2099467" y="3089758"/>
            <a:ext cx="3309491" cy="861774"/>
          </a:xfrm>
          <a:prstGeom prst="rect">
            <a:avLst/>
          </a:prstGeom>
        </p:spPr>
        <p:txBody>
          <a:bodyPr wrap="square">
            <a:spAutoFit/>
          </a:bodyPr>
          <a:lstStyle/>
          <a:p>
            <a:r>
              <a:rPr lang="en-US" b="1" dirty="0" smtClean="0"/>
              <a:t>Safety</a:t>
            </a:r>
          </a:p>
          <a:p>
            <a:r>
              <a:rPr lang="en-US" sz="1600" dirty="0" smtClean="0"/>
              <a:t>Functions that warn drivers of external hazards</a:t>
            </a:r>
            <a:endParaRPr lang="en-US" sz="1600" dirty="0"/>
          </a:p>
        </p:txBody>
      </p:sp>
      <p:sp>
        <p:nvSpPr>
          <p:cNvPr id="88" name="Rectangle 87"/>
          <p:cNvSpPr/>
          <p:nvPr/>
        </p:nvSpPr>
        <p:spPr>
          <a:xfrm>
            <a:off x="7681656" y="4695471"/>
            <a:ext cx="3309491" cy="913070"/>
          </a:xfrm>
          <a:prstGeom prst="rect">
            <a:avLst/>
          </a:prstGeom>
        </p:spPr>
        <p:txBody>
          <a:bodyPr wrap="square">
            <a:spAutoFit/>
          </a:bodyPr>
          <a:lstStyle/>
          <a:p>
            <a:r>
              <a:rPr lang="en-US" b="1" dirty="0" smtClean="0"/>
              <a:t>Entertainment</a:t>
            </a:r>
          </a:p>
          <a:p>
            <a:pPr>
              <a:spcBef>
                <a:spcPts val="400"/>
              </a:spcBef>
            </a:pPr>
            <a:r>
              <a:rPr lang="en-US" sz="1600" dirty="0" smtClean="0"/>
              <a:t>Functions involving entertainment of driver and passengers</a:t>
            </a:r>
            <a:endParaRPr lang="en-US" sz="1600" dirty="0"/>
          </a:p>
        </p:txBody>
      </p:sp>
      <p:sp>
        <p:nvSpPr>
          <p:cNvPr id="89" name="TextBox 88"/>
          <p:cNvSpPr txBox="1"/>
          <p:nvPr/>
        </p:nvSpPr>
        <p:spPr>
          <a:xfrm>
            <a:off x="7308285" y="6337744"/>
            <a:ext cx="2314390" cy="276999"/>
          </a:xfrm>
          <a:prstGeom prst="rect">
            <a:avLst/>
          </a:prstGeom>
          <a:noFill/>
        </p:spPr>
        <p:txBody>
          <a:bodyPr wrap="square" rtlCol="0">
            <a:spAutoFit/>
          </a:bodyPr>
          <a:lstStyle/>
          <a:p>
            <a:r>
              <a:rPr lang="en-US" sz="1200" dirty="0" smtClean="0">
                <a:solidFill>
                  <a:schemeClr val="bg1">
                    <a:lumMod val="65000"/>
                  </a:schemeClr>
                </a:solidFill>
              </a:rPr>
              <a:t>Source: Strategy&amp;, 2015</a:t>
            </a:r>
            <a:endParaRPr lang="en-US" sz="1200" dirty="0">
              <a:solidFill>
                <a:schemeClr val="bg1">
                  <a:lumMod val="65000"/>
                </a:schemeClr>
              </a:solidFill>
            </a:endParaRPr>
          </a:p>
        </p:txBody>
      </p:sp>
      <p:grpSp>
        <p:nvGrpSpPr>
          <p:cNvPr id="94" name="Group 93"/>
          <p:cNvGrpSpPr/>
          <p:nvPr/>
        </p:nvGrpSpPr>
        <p:grpSpPr>
          <a:xfrm>
            <a:off x="6855951" y="4746711"/>
            <a:ext cx="361977" cy="326211"/>
            <a:chOff x="5069812" y="1786912"/>
            <a:chExt cx="361977" cy="326211"/>
          </a:xfrm>
        </p:grpSpPr>
        <p:sp>
          <p:nvSpPr>
            <p:cNvPr id="95" name="Freeform 113"/>
            <p:cNvSpPr>
              <a:spLocks noChangeArrowheads="1"/>
            </p:cNvSpPr>
            <p:nvPr/>
          </p:nvSpPr>
          <p:spPr bwMode="auto">
            <a:xfrm>
              <a:off x="5069812" y="1786912"/>
              <a:ext cx="361977" cy="326211"/>
            </a:xfrm>
            <a:custGeom>
              <a:avLst/>
              <a:gdLst>
                <a:gd name="T0" fmla="*/ 801 w 802"/>
                <a:gd name="T1" fmla="*/ 644 h 724"/>
                <a:gd name="T2" fmla="*/ 68 w 802"/>
                <a:gd name="T3" fmla="*/ 723 h 724"/>
                <a:gd name="T4" fmla="*/ 0 w 802"/>
                <a:gd name="T5" fmla="*/ 79 h 724"/>
                <a:gd name="T6" fmla="*/ 725 w 802"/>
                <a:gd name="T7" fmla="*/ 0 h 724"/>
                <a:gd name="T8" fmla="*/ 609 w 802"/>
                <a:gd name="T9" fmla="*/ 121 h 724"/>
                <a:gd name="T10" fmla="*/ 697 w 802"/>
                <a:gd name="T11" fmla="*/ 130 h 724"/>
                <a:gd name="T12" fmla="*/ 708 w 802"/>
                <a:gd name="T13" fmla="*/ 68 h 724"/>
                <a:gd name="T14" fmla="*/ 621 w 802"/>
                <a:gd name="T15" fmla="*/ 59 h 724"/>
                <a:gd name="T16" fmla="*/ 609 w 802"/>
                <a:gd name="T17" fmla="*/ 121 h 724"/>
                <a:gd name="T18" fmla="*/ 451 w 802"/>
                <a:gd name="T19" fmla="*/ 130 h 724"/>
                <a:gd name="T20" fmla="*/ 539 w 802"/>
                <a:gd name="T21" fmla="*/ 121 h 724"/>
                <a:gd name="T22" fmla="*/ 528 w 802"/>
                <a:gd name="T23" fmla="*/ 59 h 724"/>
                <a:gd name="T24" fmla="*/ 440 w 802"/>
                <a:gd name="T25" fmla="*/ 68 h 724"/>
                <a:gd name="T26" fmla="*/ 262 w 802"/>
                <a:gd name="T27" fmla="*/ 121 h 724"/>
                <a:gd name="T28" fmla="*/ 350 w 802"/>
                <a:gd name="T29" fmla="*/ 130 h 724"/>
                <a:gd name="T30" fmla="*/ 361 w 802"/>
                <a:gd name="T31" fmla="*/ 68 h 724"/>
                <a:gd name="T32" fmla="*/ 274 w 802"/>
                <a:gd name="T33" fmla="*/ 59 h 724"/>
                <a:gd name="T34" fmla="*/ 262 w 802"/>
                <a:gd name="T35" fmla="*/ 121 h 724"/>
                <a:gd name="T36" fmla="*/ 93 w 802"/>
                <a:gd name="T37" fmla="*/ 130 h 724"/>
                <a:gd name="T38" fmla="*/ 181 w 802"/>
                <a:gd name="T39" fmla="*/ 121 h 724"/>
                <a:gd name="T40" fmla="*/ 169 w 802"/>
                <a:gd name="T41" fmla="*/ 59 h 724"/>
                <a:gd name="T42" fmla="*/ 82 w 802"/>
                <a:gd name="T43" fmla="*/ 68 h 724"/>
                <a:gd name="T44" fmla="*/ 181 w 802"/>
                <a:gd name="T45" fmla="*/ 604 h 724"/>
                <a:gd name="T46" fmla="*/ 93 w 802"/>
                <a:gd name="T47" fmla="*/ 596 h 724"/>
                <a:gd name="T48" fmla="*/ 82 w 802"/>
                <a:gd name="T49" fmla="*/ 658 h 724"/>
                <a:gd name="T50" fmla="*/ 169 w 802"/>
                <a:gd name="T51" fmla="*/ 666 h 724"/>
                <a:gd name="T52" fmla="*/ 181 w 802"/>
                <a:gd name="T53" fmla="*/ 604 h 724"/>
                <a:gd name="T54" fmla="*/ 361 w 802"/>
                <a:gd name="T55" fmla="*/ 604 h 724"/>
                <a:gd name="T56" fmla="*/ 274 w 802"/>
                <a:gd name="T57" fmla="*/ 596 h 724"/>
                <a:gd name="T58" fmla="*/ 262 w 802"/>
                <a:gd name="T59" fmla="*/ 658 h 724"/>
                <a:gd name="T60" fmla="*/ 350 w 802"/>
                <a:gd name="T61" fmla="*/ 666 h 724"/>
                <a:gd name="T62" fmla="*/ 536 w 802"/>
                <a:gd name="T63" fmla="*/ 601 h 724"/>
                <a:gd name="T64" fmla="*/ 449 w 802"/>
                <a:gd name="T65" fmla="*/ 593 h 724"/>
                <a:gd name="T66" fmla="*/ 437 w 802"/>
                <a:gd name="T67" fmla="*/ 655 h 724"/>
                <a:gd name="T68" fmla="*/ 525 w 802"/>
                <a:gd name="T69" fmla="*/ 663 h 724"/>
                <a:gd name="T70" fmla="*/ 536 w 802"/>
                <a:gd name="T71" fmla="*/ 601 h 724"/>
                <a:gd name="T72" fmla="*/ 697 w 802"/>
                <a:gd name="T73" fmla="*/ 593 h 724"/>
                <a:gd name="T74" fmla="*/ 609 w 802"/>
                <a:gd name="T75" fmla="*/ 601 h 724"/>
                <a:gd name="T76" fmla="*/ 621 w 802"/>
                <a:gd name="T77" fmla="*/ 663 h 724"/>
                <a:gd name="T78" fmla="*/ 708 w 802"/>
                <a:gd name="T79" fmla="*/ 655 h 724"/>
                <a:gd name="T80" fmla="*/ 720 w 802"/>
                <a:gd name="T81" fmla="*/ 223 h 724"/>
                <a:gd name="T82" fmla="*/ 127 w 802"/>
                <a:gd name="T83" fmla="*/ 181 h 724"/>
                <a:gd name="T84" fmla="*/ 76 w 802"/>
                <a:gd name="T85" fmla="*/ 502 h 724"/>
                <a:gd name="T86" fmla="*/ 669 w 802"/>
                <a:gd name="T87" fmla="*/ 545 h 724"/>
                <a:gd name="T88" fmla="*/ 720 w 802"/>
                <a:gd name="T89" fmla="*/ 223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02" h="724">
                  <a:moveTo>
                    <a:pt x="801" y="79"/>
                  </a:moveTo>
                  <a:lnTo>
                    <a:pt x="801" y="644"/>
                  </a:lnTo>
                  <a:cubicBezTo>
                    <a:pt x="801" y="692"/>
                    <a:pt x="776" y="723"/>
                    <a:pt x="725" y="723"/>
                  </a:cubicBezTo>
                  <a:lnTo>
                    <a:pt x="68" y="723"/>
                  </a:lnTo>
                  <a:cubicBezTo>
                    <a:pt x="8" y="723"/>
                    <a:pt x="0" y="692"/>
                    <a:pt x="0" y="644"/>
                  </a:cubicBezTo>
                  <a:lnTo>
                    <a:pt x="0" y="79"/>
                  </a:lnTo>
                  <a:cubicBezTo>
                    <a:pt x="0" y="31"/>
                    <a:pt x="25" y="0"/>
                    <a:pt x="82" y="0"/>
                  </a:cubicBezTo>
                  <a:lnTo>
                    <a:pt x="725" y="0"/>
                  </a:lnTo>
                  <a:cubicBezTo>
                    <a:pt x="779" y="0"/>
                    <a:pt x="801" y="31"/>
                    <a:pt x="801" y="79"/>
                  </a:cubicBezTo>
                  <a:close/>
                  <a:moveTo>
                    <a:pt x="609" y="121"/>
                  </a:moveTo>
                  <a:cubicBezTo>
                    <a:pt x="609" y="127"/>
                    <a:pt x="615" y="130"/>
                    <a:pt x="621" y="130"/>
                  </a:cubicBezTo>
                  <a:lnTo>
                    <a:pt x="697" y="130"/>
                  </a:lnTo>
                  <a:cubicBezTo>
                    <a:pt x="703" y="130"/>
                    <a:pt x="708" y="127"/>
                    <a:pt x="708" y="121"/>
                  </a:cubicBezTo>
                  <a:lnTo>
                    <a:pt x="708" y="68"/>
                  </a:lnTo>
                  <a:cubicBezTo>
                    <a:pt x="708" y="65"/>
                    <a:pt x="703" y="59"/>
                    <a:pt x="697" y="59"/>
                  </a:cubicBezTo>
                  <a:lnTo>
                    <a:pt x="621" y="59"/>
                  </a:lnTo>
                  <a:cubicBezTo>
                    <a:pt x="615" y="59"/>
                    <a:pt x="609" y="62"/>
                    <a:pt x="609" y="68"/>
                  </a:cubicBezTo>
                  <a:lnTo>
                    <a:pt x="609" y="121"/>
                  </a:lnTo>
                  <a:close/>
                  <a:moveTo>
                    <a:pt x="440" y="121"/>
                  </a:moveTo>
                  <a:cubicBezTo>
                    <a:pt x="440" y="124"/>
                    <a:pt x="446" y="130"/>
                    <a:pt x="451" y="130"/>
                  </a:cubicBezTo>
                  <a:lnTo>
                    <a:pt x="528" y="130"/>
                  </a:lnTo>
                  <a:cubicBezTo>
                    <a:pt x="533" y="130"/>
                    <a:pt x="539" y="127"/>
                    <a:pt x="539" y="121"/>
                  </a:cubicBezTo>
                  <a:lnTo>
                    <a:pt x="539" y="68"/>
                  </a:lnTo>
                  <a:cubicBezTo>
                    <a:pt x="539" y="62"/>
                    <a:pt x="533" y="59"/>
                    <a:pt x="528" y="59"/>
                  </a:cubicBezTo>
                  <a:lnTo>
                    <a:pt x="451" y="59"/>
                  </a:lnTo>
                  <a:cubicBezTo>
                    <a:pt x="446" y="59"/>
                    <a:pt x="440" y="62"/>
                    <a:pt x="440" y="68"/>
                  </a:cubicBezTo>
                  <a:lnTo>
                    <a:pt x="440" y="121"/>
                  </a:lnTo>
                  <a:close/>
                  <a:moveTo>
                    <a:pt x="262" y="121"/>
                  </a:moveTo>
                  <a:cubicBezTo>
                    <a:pt x="262" y="124"/>
                    <a:pt x="268" y="130"/>
                    <a:pt x="274" y="130"/>
                  </a:cubicBezTo>
                  <a:lnTo>
                    <a:pt x="350" y="130"/>
                  </a:lnTo>
                  <a:cubicBezTo>
                    <a:pt x="356" y="130"/>
                    <a:pt x="361" y="127"/>
                    <a:pt x="361" y="121"/>
                  </a:cubicBezTo>
                  <a:lnTo>
                    <a:pt x="361" y="68"/>
                  </a:lnTo>
                  <a:cubicBezTo>
                    <a:pt x="361" y="62"/>
                    <a:pt x="356" y="59"/>
                    <a:pt x="350" y="59"/>
                  </a:cubicBezTo>
                  <a:lnTo>
                    <a:pt x="274" y="59"/>
                  </a:lnTo>
                  <a:cubicBezTo>
                    <a:pt x="268" y="59"/>
                    <a:pt x="262" y="62"/>
                    <a:pt x="262" y="68"/>
                  </a:cubicBezTo>
                  <a:lnTo>
                    <a:pt x="262" y="121"/>
                  </a:lnTo>
                  <a:close/>
                  <a:moveTo>
                    <a:pt x="82" y="121"/>
                  </a:moveTo>
                  <a:cubicBezTo>
                    <a:pt x="82" y="127"/>
                    <a:pt x="87" y="130"/>
                    <a:pt x="93" y="130"/>
                  </a:cubicBezTo>
                  <a:lnTo>
                    <a:pt x="169" y="130"/>
                  </a:lnTo>
                  <a:cubicBezTo>
                    <a:pt x="175" y="130"/>
                    <a:pt x="181" y="127"/>
                    <a:pt x="181" y="121"/>
                  </a:cubicBezTo>
                  <a:lnTo>
                    <a:pt x="181" y="68"/>
                  </a:lnTo>
                  <a:cubicBezTo>
                    <a:pt x="181" y="62"/>
                    <a:pt x="175" y="59"/>
                    <a:pt x="169" y="59"/>
                  </a:cubicBezTo>
                  <a:lnTo>
                    <a:pt x="93" y="59"/>
                  </a:lnTo>
                  <a:cubicBezTo>
                    <a:pt x="87" y="59"/>
                    <a:pt x="82" y="62"/>
                    <a:pt x="82" y="68"/>
                  </a:cubicBezTo>
                  <a:lnTo>
                    <a:pt x="82" y="121"/>
                  </a:lnTo>
                  <a:close/>
                  <a:moveTo>
                    <a:pt x="181" y="604"/>
                  </a:moveTo>
                  <a:cubicBezTo>
                    <a:pt x="181" y="598"/>
                    <a:pt x="175" y="596"/>
                    <a:pt x="169" y="596"/>
                  </a:cubicBezTo>
                  <a:lnTo>
                    <a:pt x="93" y="596"/>
                  </a:lnTo>
                  <a:cubicBezTo>
                    <a:pt x="87" y="596"/>
                    <a:pt x="82" y="598"/>
                    <a:pt x="82" y="604"/>
                  </a:cubicBezTo>
                  <a:lnTo>
                    <a:pt x="82" y="658"/>
                  </a:lnTo>
                  <a:cubicBezTo>
                    <a:pt x="82" y="660"/>
                    <a:pt x="87" y="666"/>
                    <a:pt x="93" y="666"/>
                  </a:cubicBezTo>
                  <a:lnTo>
                    <a:pt x="169" y="666"/>
                  </a:lnTo>
                  <a:cubicBezTo>
                    <a:pt x="175" y="666"/>
                    <a:pt x="181" y="663"/>
                    <a:pt x="181" y="658"/>
                  </a:cubicBezTo>
                  <a:lnTo>
                    <a:pt x="181" y="604"/>
                  </a:lnTo>
                  <a:close/>
                  <a:moveTo>
                    <a:pt x="361" y="658"/>
                  </a:moveTo>
                  <a:lnTo>
                    <a:pt x="361" y="604"/>
                  </a:lnTo>
                  <a:cubicBezTo>
                    <a:pt x="361" y="598"/>
                    <a:pt x="356" y="596"/>
                    <a:pt x="350" y="596"/>
                  </a:cubicBezTo>
                  <a:lnTo>
                    <a:pt x="274" y="596"/>
                  </a:lnTo>
                  <a:cubicBezTo>
                    <a:pt x="268" y="596"/>
                    <a:pt x="262" y="598"/>
                    <a:pt x="262" y="604"/>
                  </a:cubicBezTo>
                  <a:lnTo>
                    <a:pt x="262" y="658"/>
                  </a:lnTo>
                  <a:cubicBezTo>
                    <a:pt x="262" y="663"/>
                    <a:pt x="268" y="666"/>
                    <a:pt x="274" y="666"/>
                  </a:cubicBezTo>
                  <a:lnTo>
                    <a:pt x="350" y="666"/>
                  </a:lnTo>
                  <a:cubicBezTo>
                    <a:pt x="356" y="666"/>
                    <a:pt x="361" y="663"/>
                    <a:pt x="361" y="658"/>
                  </a:cubicBezTo>
                  <a:close/>
                  <a:moveTo>
                    <a:pt x="536" y="601"/>
                  </a:moveTo>
                  <a:cubicBezTo>
                    <a:pt x="536" y="596"/>
                    <a:pt x="530" y="593"/>
                    <a:pt x="525" y="593"/>
                  </a:cubicBezTo>
                  <a:lnTo>
                    <a:pt x="449" y="593"/>
                  </a:lnTo>
                  <a:cubicBezTo>
                    <a:pt x="443" y="593"/>
                    <a:pt x="437" y="596"/>
                    <a:pt x="437" y="601"/>
                  </a:cubicBezTo>
                  <a:lnTo>
                    <a:pt x="437" y="655"/>
                  </a:lnTo>
                  <a:cubicBezTo>
                    <a:pt x="437" y="658"/>
                    <a:pt x="443" y="663"/>
                    <a:pt x="449" y="663"/>
                  </a:cubicBezTo>
                  <a:lnTo>
                    <a:pt x="525" y="663"/>
                  </a:lnTo>
                  <a:cubicBezTo>
                    <a:pt x="530" y="663"/>
                    <a:pt x="536" y="660"/>
                    <a:pt x="536" y="655"/>
                  </a:cubicBezTo>
                  <a:lnTo>
                    <a:pt x="536" y="601"/>
                  </a:lnTo>
                  <a:close/>
                  <a:moveTo>
                    <a:pt x="708" y="601"/>
                  </a:moveTo>
                  <a:cubicBezTo>
                    <a:pt x="708" y="598"/>
                    <a:pt x="703" y="593"/>
                    <a:pt x="697" y="593"/>
                  </a:cubicBezTo>
                  <a:lnTo>
                    <a:pt x="621" y="593"/>
                  </a:lnTo>
                  <a:cubicBezTo>
                    <a:pt x="615" y="593"/>
                    <a:pt x="609" y="596"/>
                    <a:pt x="609" y="601"/>
                  </a:cubicBezTo>
                  <a:lnTo>
                    <a:pt x="609" y="655"/>
                  </a:lnTo>
                  <a:cubicBezTo>
                    <a:pt x="609" y="658"/>
                    <a:pt x="615" y="663"/>
                    <a:pt x="621" y="663"/>
                  </a:cubicBezTo>
                  <a:lnTo>
                    <a:pt x="697" y="663"/>
                  </a:lnTo>
                  <a:cubicBezTo>
                    <a:pt x="703" y="663"/>
                    <a:pt x="708" y="660"/>
                    <a:pt x="708" y="655"/>
                  </a:cubicBezTo>
                  <a:lnTo>
                    <a:pt x="708" y="601"/>
                  </a:lnTo>
                  <a:close/>
                  <a:moveTo>
                    <a:pt x="720" y="223"/>
                  </a:moveTo>
                  <a:cubicBezTo>
                    <a:pt x="720" y="200"/>
                    <a:pt x="697" y="181"/>
                    <a:pt x="669" y="181"/>
                  </a:cubicBezTo>
                  <a:lnTo>
                    <a:pt x="127" y="181"/>
                  </a:lnTo>
                  <a:cubicBezTo>
                    <a:pt x="99" y="181"/>
                    <a:pt x="76" y="200"/>
                    <a:pt x="76" y="223"/>
                  </a:cubicBezTo>
                  <a:lnTo>
                    <a:pt x="76" y="502"/>
                  </a:lnTo>
                  <a:cubicBezTo>
                    <a:pt x="76" y="525"/>
                    <a:pt x="99" y="545"/>
                    <a:pt x="127" y="545"/>
                  </a:cubicBezTo>
                  <a:lnTo>
                    <a:pt x="669" y="545"/>
                  </a:lnTo>
                  <a:cubicBezTo>
                    <a:pt x="697" y="545"/>
                    <a:pt x="720" y="525"/>
                    <a:pt x="720" y="502"/>
                  </a:cubicBezTo>
                  <a:lnTo>
                    <a:pt x="720" y="223"/>
                  </a:lnTo>
                  <a:close/>
                </a:path>
              </a:pathLst>
            </a:custGeom>
            <a:solidFill>
              <a:srgbClr val="1D3B5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96" name="Freeform 114"/>
            <p:cNvSpPr>
              <a:spLocks noChangeArrowheads="1"/>
            </p:cNvSpPr>
            <p:nvPr/>
          </p:nvSpPr>
          <p:spPr bwMode="auto">
            <a:xfrm>
              <a:off x="5201077" y="1896312"/>
              <a:ext cx="119333" cy="113379"/>
            </a:xfrm>
            <a:custGeom>
              <a:avLst/>
              <a:gdLst>
                <a:gd name="T0" fmla="*/ 240 w 264"/>
                <a:gd name="T1" fmla="*/ 144 h 252"/>
                <a:gd name="T2" fmla="*/ 40 w 264"/>
                <a:gd name="T3" fmla="*/ 240 h 252"/>
                <a:gd name="T4" fmla="*/ 0 w 264"/>
                <a:gd name="T5" fmla="*/ 214 h 252"/>
                <a:gd name="T6" fmla="*/ 0 w 264"/>
                <a:gd name="T7" fmla="*/ 34 h 252"/>
                <a:gd name="T8" fmla="*/ 40 w 264"/>
                <a:gd name="T9" fmla="*/ 8 h 252"/>
                <a:gd name="T10" fmla="*/ 240 w 264"/>
                <a:gd name="T11" fmla="*/ 104 h 252"/>
                <a:gd name="T12" fmla="*/ 240 w 264"/>
                <a:gd name="T13" fmla="*/ 144 h 252"/>
              </a:gdLst>
              <a:ahLst/>
              <a:cxnLst>
                <a:cxn ang="0">
                  <a:pos x="T0" y="T1"/>
                </a:cxn>
                <a:cxn ang="0">
                  <a:pos x="T2" y="T3"/>
                </a:cxn>
                <a:cxn ang="0">
                  <a:pos x="T4" y="T5"/>
                </a:cxn>
                <a:cxn ang="0">
                  <a:pos x="T6" y="T7"/>
                </a:cxn>
                <a:cxn ang="0">
                  <a:pos x="T8" y="T9"/>
                </a:cxn>
                <a:cxn ang="0">
                  <a:pos x="T10" y="T11"/>
                </a:cxn>
                <a:cxn ang="0">
                  <a:pos x="T12" y="T13"/>
                </a:cxn>
              </a:cxnLst>
              <a:rect l="0" t="0" r="r" b="b"/>
              <a:pathLst>
                <a:path w="264" h="252">
                  <a:moveTo>
                    <a:pt x="240" y="144"/>
                  </a:moveTo>
                  <a:lnTo>
                    <a:pt x="40" y="240"/>
                  </a:lnTo>
                  <a:cubicBezTo>
                    <a:pt x="17" y="251"/>
                    <a:pt x="0" y="240"/>
                    <a:pt x="0" y="214"/>
                  </a:cubicBezTo>
                  <a:lnTo>
                    <a:pt x="0" y="34"/>
                  </a:lnTo>
                  <a:cubicBezTo>
                    <a:pt x="0" y="11"/>
                    <a:pt x="17" y="0"/>
                    <a:pt x="40" y="8"/>
                  </a:cubicBezTo>
                  <a:lnTo>
                    <a:pt x="240" y="104"/>
                  </a:lnTo>
                  <a:cubicBezTo>
                    <a:pt x="263" y="116"/>
                    <a:pt x="263" y="133"/>
                    <a:pt x="240" y="144"/>
                  </a:cubicBezTo>
                </a:path>
              </a:pathLst>
            </a:custGeom>
            <a:solidFill>
              <a:srgbClr val="18AEE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grpSp>
      <p:grpSp>
        <p:nvGrpSpPr>
          <p:cNvPr id="97" name="Group 96"/>
          <p:cNvGrpSpPr/>
          <p:nvPr/>
        </p:nvGrpSpPr>
        <p:grpSpPr>
          <a:xfrm>
            <a:off x="1167472" y="1424153"/>
            <a:ext cx="519808" cy="511690"/>
            <a:chOff x="9981179" y="3696921"/>
            <a:chExt cx="406137" cy="406180"/>
          </a:xfrm>
        </p:grpSpPr>
        <p:sp>
          <p:nvSpPr>
            <p:cNvPr id="98" name="Freeform 128"/>
            <p:cNvSpPr>
              <a:spLocks noChangeArrowheads="1"/>
            </p:cNvSpPr>
            <p:nvPr/>
          </p:nvSpPr>
          <p:spPr bwMode="auto">
            <a:xfrm>
              <a:off x="9981179" y="3696921"/>
              <a:ext cx="406137" cy="406180"/>
            </a:xfrm>
            <a:custGeom>
              <a:avLst/>
              <a:gdLst>
                <a:gd name="T0" fmla="*/ 909 w 910"/>
                <a:gd name="T1" fmla="*/ 454 h 910"/>
                <a:gd name="T2" fmla="*/ 848 w 910"/>
                <a:gd name="T3" fmla="*/ 682 h 910"/>
                <a:gd name="T4" fmla="*/ 682 w 910"/>
                <a:gd name="T5" fmla="*/ 848 h 910"/>
                <a:gd name="T6" fmla="*/ 454 w 910"/>
                <a:gd name="T7" fmla="*/ 909 h 910"/>
                <a:gd name="T8" fmla="*/ 227 w 910"/>
                <a:gd name="T9" fmla="*/ 848 h 910"/>
                <a:gd name="T10" fmla="*/ 61 w 910"/>
                <a:gd name="T11" fmla="*/ 682 h 910"/>
                <a:gd name="T12" fmla="*/ 0 w 910"/>
                <a:gd name="T13" fmla="*/ 454 h 910"/>
                <a:gd name="T14" fmla="*/ 61 w 910"/>
                <a:gd name="T15" fmla="*/ 227 h 910"/>
                <a:gd name="T16" fmla="*/ 227 w 910"/>
                <a:gd name="T17" fmla="*/ 61 h 910"/>
                <a:gd name="T18" fmla="*/ 454 w 910"/>
                <a:gd name="T19" fmla="*/ 0 h 910"/>
                <a:gd name="T20" fmla="*/ 682 w 910"/>
                <a:gd name="T21" fmla="*/ 61 h 910"/>
                <a:gd name="T22" fmla="*/ 848 w 910"/>
                <a:gd name="T23" fmla="*/ 227 h 910"/>
                <a:gd name="T24" fmla="*/ 909 w 910"/>
                <a:gd name="T25" fmla="*/ 454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0" h="910">
                  <a:moveTo>
                    <a:pt x="909" y="454"/>
                  </a:moveTo>
                  <a:cubicBezTo>
                    <a:pt x="909" y="538"/>
                    <a:pt x="890" y="610"/>
                    <a:pt x="848" y="682"/>
                  </a:cubicBezTo>
                  <a:cubicBezTo>
                    <a:pt x="806" y="755"/>
                    <a:pt x="755" y="806"/>
                    <a:pt x="682" y="848"/>
                  </a:cubicBezTo>
                  <a:cubicBezTo>
                    <a:pt x="610" y="890"/>
                    <a:pt x="538" y="909"/>
                    <a:pt x="454" y="909"/>
                  </a:cubicBezTo>
                  <a:cubicBezTo>
                    <a:pt x="371" y="909"/>
                    <a:pt x="300" y="890"/>
                    <a:pt x="227" y="848"/>
                  </a:cubicBezTo>
                  <a:cubicBezTo>
                    <a:pt x="155" y="806"/>
                    <a:pt x="103" y="755"/>
                    <a:pt x="61" y="682"/>
                  </a:cubicBezTo>
                  <a:cubicBezTo>
                    <a:pt x="19" y="610"/>
                    <a:pt x="0" y="538"/>
                    <a:pt x="0" y="454"/>
                  </a:cubicBezTo>
                  <a:cubicBezTo>
                    <a:pt x="0" y="371"/>
                    <a:pt x="19" y="300"/>
                    <a:pt x="61" y="227"/>
                  </a:cubicBezTo>
                  <a:cubicBezTo>
                    <a:pt x="103" y="155"/>
                    <a:pt x="155" y="103"/>
                    <a:pt x="227" y="61"/>
                  </a:cubicBezTo>
                  <a:cubicBezTo>
                    <a:pt x="300" y="19"/>
                    <a:pt x="371" y="0"/>
                    <a:pt x="454" y="0"/>
                  </a:cubicBezTo>
                  <a:cubicBezTo>
                    <a:pt x="538" y="0"/>
                    <a:pt x="610" y="19"/>
                    <a:pt x="682" y="61"/>
                  </a:cubicBezTo>
                  <a:cubicBezTo>
                    <a:pt x="755" y="103"/>
                    <a:pt x="806" y="155"/>
                    <a:pt x="848" y="227"/>
                  </a:cubicBezTo>
                  <a:cubicBezTo>
                    <a:pt x="890" y="300"/>
                    <a:pt x="909" y="371"/>
                    <a:pt x="909" y="454"/>
                  </a:cubicBezTo>
                </a:path>
              </a:pathLst>
            </a:custGeom>
            <a:solidFill>
              <a:srgbClr val="00314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99" name="Freeform 130"/>
            <p:cNvSpPr>
              <a:spLocks noChangeArrowheads="1"/>
            </p:cNvSpPr>
            <p:nvPr/>
          </p:nvSpPr>
          <p:spPr bwMode="auto">
            <a:xfrm>
              <a:off x="10188190" y="3787622"/>
              <a:ext cx="116321" cy="114362"/>
            </a:xfrm>
            <a:custGeom>
              <a:avLst/>
              <a:gdLst>
                <a:gd name="T0" fmla="*/ 99 w 258"/>
                <a:gd name="T1" fmla="*/ 254 h 255"/>
                <a:gd name="T2" fmla="*/ 231 w 258"/>
                <a:gd name="T3" fmla="*/ 122 h 255"/>
                <a:gd name="T4" fmla="*/ 231 w 258"/>
                <a:gd name="T5" fmla="*/ 26 h 255"/>
                <a:gd name="T6" fmla="*/ 135 w 258"/>
                <a:gd name="T7" fmla="*/ 26 h 255"/>
                <a:gd name="T8" fmla="*/ 0 w 258"/>
                <a:gd name="T9" fmla="*/ 164 h 255"/>
                <a:gd name="T10" fmla="*/ 99 w 258"/>
                <a:gd name="T11" fmla="*/ 254 h 255"/>
                <a:gd name="T12" fmla="*/ 220 w 258"/>
                <a:gd name="T13" fmla="*/ 71 h 255"/>
                <a:gd name="T14" fmla="*/ 220 w 258"/>
                <a:gd name="T15" fmla="*/ 85 h 255"/>
                <a:gd name="T16" fmla="*/ 113 w 258"/>
                <a:gd name="T17" fmla="*/ 195 h 255"/>
                <a:gd name="T18" fmla="*/ 99 w 258"/>
                <a:gd name="T19" fmla="*/ 195 h 255"/>
                <a:gd name="T20" fmla="*/ 99 w 258"/>
                <a:gd name="T21" fmla="*/ 181 h 255"/>
                <a:gd name="T22" fmla="*/ 206 w 258"/>
                <a:gd name="T23" fmla="*/ 71 h 255"/>
                <a:gd name="T24" fmla="*/ 220 w 258"/>
                <a:gd name="T25" fmla="*/ 71 h 255"/>
                <a:gd name="T26" fmla="*/ 172 w 258"/>
                <a:gd name="T27" fmla="*/ 37 h 255"/>
                <a:gd name="T28" fmla="*/ 186 w 258"/>
                <a:gd name="T29" fmla="*/ 37 h 255"/>
                <a:gd name="T30" fmla="*/ 186 w 258"/>
                <a:gd name="T31" fmla="*/ 51 h 255"/>
                <a:gd name="T32" fmla="*/ 79 w 258"/>
                <a:gd name="T33" fmla="*/ 161 h 255"/>
                <a:gd name="T34" fmla="*/ 65 w 258"/>
                <a:gd name="T35" fmla="*/ 161 h 255"/>
                <a:gd name="T36" fmla="*/ 65 w 258"/>
                <a:gd name="T37" fmla="*/ 147 h 255"/>
                <a:gd name="T38" fmla="*/ 172 w 258"/>
                <a:gd name="T39" fmla="*/ 37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8" h="255">
                  <a:moveTo>
                    <a:pt x="99" y="254"/>
                  </a:moveTo>
                  <a:lnTo>
                    <a:pt x="231" y="122"/>
                  </a:lnTo>
                  <a:cubicBezTo>
                    <a:pt x="257" y="96"/>
                    <a:pt x="257" y="54"/>
                    <a:pt x="231" y="26"/>
                  </a:cubicBezTo>
                  <a:cubicBezTo>
                    <a:pt x="206" y="0"/>
                    <a:pt x="164" y="0"/>
                    <a:pt x="135" y="26"/>
                  </a:cubicBezTo>
                  <a:lnTo>
                    <a:pt x="0" y="164"/>
                  </a:lnTo>
                  <a:lnTo>
                    <a:pt x="99" y="254"/>
                  </a:lnTo>
                  <a:close/>
                  <a:moveTo>
                    <a:pt x="220" y="71"/>
                  </a:moveTo>
                  <a:cubicBezTo>
                    <a:pt x="223" y="74"/>
                    <a:pt x="223" y="82"/>
                    <a:pt x="220" y="85"/>
                  </a:cubicBezTo>
                  <a:lnTo>
                    <a:pt x="113" y="195"/>
                  </a:lnTo>
                  <a:cubicBezTo>
                    <a:pt x="110" y="198"/>
                    <a:pt x="104" y="198"/>
                    <a:pt x="99" y="195"/>
                  </a:cubicBezTo>
                  <a:cubicBezTo>
                    <a:pt x="96" y="192"/>
                    <a:pt x="96" y="187"/>
                    <a:pt x="99" y="181"/>
                  </a:cubicBezTo>
                  <a:lnTo>
                    <a:pt x="206" y="71"/>
                  </a:lnTo>
                  <a:cubicBezTo>
                    <a:pt x="209" y="68"/>
                    <a:pt x="214" y="68"/>
                    <a:pt x="220" y="71"/>
                  </a:cubicBezTo>
                  <a:close/>
                  <a:moveTo>
                    <a:pt x="172" y="37"/>
                  </a:moveTo>
                  <a:cubicBezTo>
                    <a:pt x="175" y="34"/>
                    <a:pt x="180" y="34"/>
                    <a:pt x="186" y="37"/>
                  </a:cubicBezTo>
                  <a:cubicBezTo>
                    <a:pt x="189" y="40"/>
                    <a:pt x="189" y="45"/>
                    <a:pt x="186" y="51"/>
                  </a:cubicBezTo>
                  <a:lnTo>
                    <a:pt x="79" y="161"/>
                  </a:lnTo>
                  <a:cubicBezTo>
                    <a:pt x="76" y="164"/>
                    <a:pt x="70" y="164"/>
                    <a:pt x="65" y="161"/>
                  </a:cubicBezTo>
                  <a:cubicBezTo>
                    <a:pt x="62" y="158"/>
                    <a:pt x="62" y="153"/>
                    <a:pt x="65" y="147"/>
                  </a:cubicBezTo>
                  <a:lnTo>
                    <a:pt x="172" y="37"/>
                  </a:ln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00" name="Freeform 131"/>
            <p:cNvSpPr>
              <a:spLocks noChangeArrowheads="1"/>
            </p:cNvSpPr>
            <p:nvPr/>
          </p:nvSpPr>
          <p:spPr bwMode="auto">
            <a:xfrm>
              <a:off x="10075813" y="3927616"/>
              <a:ext cx="86748" cy="90700"/>
            </a:xfrm>
            <a:custGeom>
              <a:avLst/>
              <a:gdLst>
                <a:gd name="T0" fmla="*/ 158 w 195"/>
                <a:gd name="T1" fmla="*/ 2 h 204"/>
                <a:gd name="T2" fmla="*/ 149 w 195"/>
                <a:gd name="T3" fmla="*/ 2 h 204"/>
                <a:gd name="T4" fmla="*/ 113 w 195"/>
                <a:gd name="T5" fmla="*/ 39 h 204"/>
                <a:gd name="T6" fmla="*/ 101 w 195"/>
                <a:gd name="T7" fmla="*/ 48 h 204"/>
                <a:gd name="T8" fmla="*/ 79 w 195"/>
                <a:gd name="T9" fmla="*/ 56 h 204"/>
                <a:gd name="T10" fmla="*/ 67 w 195"/>
                <a:gd name="T11" fmla="*/ 64 h 204"/>
                <a:gd name="T12" fmla="*/ 2 w 195"/>
                <a:gd name="T13" fmla="*/ 166 h 204"/>
                <a:gd name="T14" fmla="*/ 2 w 195"/>
                <a:gd name="T15" fmla="*/ 177 h 204"/>
                <a:gd name="T16" fmla="*/ 8 w 195"/>
                <a:gd name="T17" fmla="*/ 183 h 204"/>
                <a:gd name="T18" fmla="*/ 19 w 195"/>
                <a:gd name="T19" fmla="*/ 194 h 204"/>
                <a:gd name="T20" fmla="*/ 25 w 195"/>
                <a:gd name="T21" fmla="*/ 200 h 204"/>
                <a:gd name="T22" fmla="*/ 36 w 195"/>
                <a:gd name="T23" fmla="*/ 200 h 204"/>
                <a:gd name="T24" fmla="*/ 138 w 195"/>
                <a:gd name="T25" fmla="*/ 135 h 204"/>
                <a:gd name="T26" fmla="*/ 146 w 195"/>
                <a:gd name="T27" fmla="*/ 124 h 204"/>
                <a:gd name="T28" fmla="*/ 152 w 195"/>
                <a:gd name="T29" fmla="*/ 98 h 204"/>
                <a:gd name="T30" fmla="*/ 158 w 195"/>
                <a:gd name="T31" fmla="*/ 87 h 204"/>
                <a:gd name="T32" fmla="*/ 192 w 195"/>
                <a:gd name="T33" fmla="*/ 53 h 204"/>
                <a:gd name="T34" fmla="*/ 192 w 195"/>
                <a:gd name="T35" fmla="*/ 42 h 204"/>
                <a:gd name="T36" fmla="*/ 158 w 195"/>
                <a:gd name="T37" fmla="*/ 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5" h="204">
                  <a:moveTo>
                    <a:pt x="158" y="2"/>
                  </a:moveTo>
                  <a:cubicBezTo>
                    <a:pt x="155" y="0"/>
                    <a:pt x="149" y="0"/>
                    <a:pt x="149" y="2"/>
                  </a:cubicBezTo>
                  <a:lnTo>
                    <a:pt x="113" y="39"/>
                  </a:lnTo>
                  <a:cubicBezTo>
                    <a:pt x="110" y="42"/>
                    <a:pt x="104" y="45"/>
                    <a:pt x="101" y="48"/>
                  </a:cubicBezTo>
                  <a:lnTo>
                    <a:pt x="79" y="56"/>
                  </a:lnTo>
                  <a:cubicBezTo>
                    <a:pt x="76" y="56"/>
                    <a:pt x="70" y="62"/>
                    <a:pt x="67" y="64"/>
                  </a:cubicBezTo>
                  <a:lnTo>
                    <a:pt x="2" y="166"/>
                  </a:lnTo>
                  <a:cubicBezTo>
                    <a:pt x="0" y="169"/>
                    <a:pt x="0" y="174"/>
                    <a:pt x="2" y="177"/>
                  </a:cubicBezTo>
                  <a:lnTo>
                    <a:pt x="8" y="183"/>
                  </a:lnTo>
                  <a:cubicBezTo>
                    <a:pt x="11" y="186"/>
                    <a:pt x="17" y="191"/>
                    <a:pt x="19" y="194"/>
                  </a:cubicBezTo>
                  <a:lnTo>
                    <a:pt x="25" y="200"/>
                  </a:lnTo>
                  <a:cubicBezTo>
                    <a:pt x="28" y="203"/>
                    <a:pt x="34" y="203"/>
                    <a:pt x="36" y="200"/>
                  </a:cubicBezTo>
                  <a:lnTo>
                    <a:pt x="138" y="135"/>
                  </a:lnTo>
                  <a:cubicBezTo>
                    <a:pt x="141" y="132"/>
                    <a:pt x="144" y="129"/>
                    <a:pt x="146" y="124"/>
                  </a:cubicBezTo>
                  <a:lnTo>
                    <a:pt x="152" y="98"/>
                  </a:lnTo>
                  <a:cubicBezTo>
                    <a:pt x="152" y="95"/>
                    <a:pt x="155" y="90"/>
                    <a:pt x="158" y="87"/>
                  </a:cubicBezTo>
                  <a:lnTo>
                    <a:pt x="192" y="53"/>
                  </a:lnTo>
                  <a:cubicBezTo>
                    <a:pt x="194" y="50"/>
                    <a:pt x="194" y="45"/>
                    <a:pt x="192" y="42"/>
                  </a:cubicBezTo>
                  <a:lnTo>
                    <a:pt x="158" y="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01" name="Freeform 132"/>
            <p:cNvSpPr>
              <a:spLocks noChangeArrowheads="1"/>
            </p:cNvSpPr>
            <p:nvPr/>
          </p:nvSpPr>
          <p:spPr bwMode="auto">
            <a:xfrm>
              <a:off x="10065955" y="3789593"/>
              <a:ext cx="228699" cy="232666"/>
            </a:xfrm>
            <a:custGeom>
              <a:avLst/>
              <a:gdLst>
                <a:gd name="T0" fmla="*/ 483 w 512"/>
                <a:gd name="T1" fmla="*/ 392 h 520"/>
                <a:gd name="T2" fmla="*/ 483 w 512"/>
                <a:gd name="T3" fmla="*/ 392 h 520"/>
                <a:gd name="T4" fmla="*/ 243 w 512"/>
                <a:gd name="T5" fmla="*/ 169 h 520"/>
                <a:gd name="T6" fmla="*/ 251 w 512"/>
                <a:gd name="T7" fmla="*/ 127 h 520"/>
                <a:gd name="T8" fmla="*/ 124 w 512"/>
                <a:gd name="T9" fmla="*/ 0 h 520"/>
                <a:gd name="T10" fmla="*/ 73 w 512"/>
                <a:gd name="T11" fmla="*/ 11 h 520"/>
                <a:gd name="T12" fmla="*/ 144 w 512"/>
                <a:gd name="T13" fmla="*/ 82 h 520"/>
                <a:gd name="T14" fmla="*/ 144 w 512"/>
                <a:gd name="T15" fmla="*/ 99 h 520"/>
                <a:gd name="T16" fmla="*/ 93 w 512"/>
                <a:gd name="T17" fmla="*/ 149 h 520"/>
                <a:gd name="T18" fmla="*/ 76 w 512"/>
                <a:gd name="T19" fmla="*/ 149 h 520"/>
                <a:gd name="T20" fmla="*/ 9 w 512"/>
                <a:gd name="T21" fmla="*/ 82 h 520"/>
                <a:gd name="T22" fmla="*/ 0 w 512"/>
                <a:gd name="T23" fmla="*/ 130 h 520"/>
                <a:gd name="T24" fmla="*/ 127 w 512"/>
                <a:gd name="T25" fmla="*/ 257 h 520"/>
                <a:gd name="T26" fmla="*/ 167 w 512"/>
                <a:gd name="T27" fmla="*/ 251 h 520"/>
                <a:gd name="T28" fmla="*/ 392 w 512"/>
                <a:gd name="T29" fmla="*/ 491 h 520"/>
                <a:gd name="T30" fmla="*/ 392 w 512"/>
                <a:gd name="T31" fmla="*/ 491 h 520"/>
                <a:gd name="T32" fmla="*/ 488 w 512"/>
                <a:gd name="T33" fmla="*/ 491 h 520"/>
                <a:gd name="T34" fmla="*/ 483 w 512"/>
                <a:gd name="T35" fmla="*/ 392 h 520"/>
                <a:gd name="T36" fmla="*/ 457 w 512"/>
                <a:gd name="T37" fmla="*/ 460 h 520"/>
                <a:gd name="T38" fmla="*/ 418 w 512"/>
                <a:gd name="T39" fmla="*/ 460 h 520"/>
                <a:gd name="T40" fmla="*/ 418 w 512"/>
                <a:gd name="T41" fmla="*/ 420 h 520"/>
                <a:gd name="T42" fmla="*/ 457 w 512"/>
                <a:gd name="T43" fmla="*/ 420 h 520"/>
                <a:gd name="T44" fmla="*/ 457 w 512"/>
                <a:gd name="T45" fmla="*/ 46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2" h="520">
                  <a:moveTo>
                    <a:pt x="483" y="392"/>
                  </a:moveTo>
                  <a:lnTo>
                    <a:pt x="483" y="392"/>
                  </a:lnTo>
                  <a:lnTo>
                    <a:pt x="243" y="169"/>
                  </a:lnTo>
                  <a:cubicBezTo>
                    <a:pt x="248" y="155"/>
                    <a:pt x="251" y="141"/>
                    <a:pt x="251" y="127"/>
                  </a:cubicBezTo>
                  <a:cubicBezTo>
                    <a:pt x="251" y="56"/>
                    <a:pt x="195" y="0"/>
                    <a:pt x="124" y="0"/>
                  </a:cubicBezTo>
                  <a:cubicBezTo>
                    <a:pt x="107" y="0"/>
                    <a:pt x="90" y="3"/>
                    <a:pt x="73" y="11"/>
                  </a:cubicBezTo>
                  <a:lnTo>
                    <a:pt x="144" y="82"/>
                  </a:lnTo>
                  <a:cubicBezTo>
                    <a:pt x="150" y="87"/>
                    <a:pt x="150" y="93"/>
                    <a:pt x="144" y="99"/>
                  </a:cubicBezTo>
                  <a:lnTo>
                    <a:pt x="93" y="149"/>
                  </a:lnTo>
                  <a:cubicBezTo>
                    <a:pt x="88" y="155"/>
                    <a:pt x="82" y="155"/>
                    <a:pt x="76" y="149"/>
                  </a:cubicBezTo>
                  <a:lnTo>
                    <a:pt x="9" y="82"/>
                  </a:lnTo>
                  <a:cubicBezTo>
                    <a:pt x="3" y="96"/>
                    <a:pt x="0" y="113"/>
                    <a:pt x="0" y="130"/>
                  </a:cubicBezTo>
                  <a:cubicBezTo>
                    <a:pt x="0" y="200"/>
                    <a:pt x="57" y="257"/>
                    <a:pt x="127" y="257"/>
                  </a:cubicBezTo>
                  <a:cubicBezTo>
                    <a:pt x="141" y="257"/>
                    <a:pt x="152" y="254"/>
                    <a:pt x="167" y="251"/>
                  </a:cubicBezTo>
                  <a:cubicBezTo>
                    <a:pt x="254" y="344"/>
                    <a:pt x="361" y="460"/>
                    <a:pt x="392" y="491"/>
                  </a:cubicBezTo>
                  <a:lnTo>
                    <a:pt x="392" y="491"/>
                  </a:lnTo>
                  <a:cubicBezTo>
                    <a:pt x="418" y="516"/>
                    <a:pt x="463" y="519"/>
                    <a:pt x="488" y="491"/>
                  </a:cubicBezTo>
                  <a:cubicBezTo>
                    <a:pt x="511" y="463"/>
                    <a:pt x="511" y="420"/>
                    <a:pt x="483" y="392"/>
                  </a:cubicBezTo>
                  <a:close/>
                  <a:moveTo>
                    <a:pt x="457" y="460"/>
                  </a:moveTo>
                  <a:cubicBezTo>
                    <a:pt x="446" y="471"/>
                    <a:pt x="430" y="471"/>
                    <a:pt x="418" y="460"/>
                  </a:cubicBezTo>
                  <a:cubicBezTo>
                    <a:pt x="407" y="449"/>
                    <a:pt x="407" y="432"/>
                    <a:pt x="418" y="420"/>
                  </a:cubicBezTo>
                  <a:cubicBezTo>
                    <a:pt x="430" y="409"/>
                    <a:pt x="446" y="409"/>
                    <a:pt x="457" y="420"/>
                  </a:cubicBezTo>
                  <a:cubicBezTo>
                    <a:pt x="466" y="432"/>
                    <a:pt x="466" y="449"/>
                    <a:pt x="457" y="46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grpSp>
      <p:grpSp>
        <p:nvGrpSpPr>
          <p:cNvPr id="102" name="Group 101"/>
          <p:cNvGrpSpPr/>
          <p:nvPr/>
        </p:nvGrpSpPr>
        <p:grpSpPr>
          <a:xfrm>
            <a:off x="1225660" y="3037809"/>
            <a:ext cx="491504" cy="427806"/>
            <a:chOff x="5515125" y="4579406"/>
            <a:chExt cx="691261" cy="594269"/>
          </a:xfrm>
        </p:grpSpPr>
        <p:sp>
          <p:nvSpPr>
            <p:cNvPr id="103" name="Freeform 156"/>
            <p:cNvSpPr>
              <a:spLocks noChangeArrowheads="1"/>
            </p:cNvSpPr>
            <p:nvPr/>
          </p:nvSpPr>
          <p:spPr bwMode="auto">
            <a:xfrm>
              <a:off x="5515125" y="4579406"/>
              <a:ext cx="691261" cy="594269"/>
            </a:xfrm>
            <a:custGeom>
              <a:avLst/>
              <a:gdLst>
                <a:gd name="T0" fmla="*/ 1447 w 1538"/>
                <a:gd name="T1" fmla="*/ 1039 h 1325"/>
                <a:gd name="T2" fmla="*/ 934 w 1538"/>
                <a:gd name="T3" fmla="*/ 155 h 1325"/>
                <a:gd name="T4" fmla="*/ 604 w 1538"/>
                <a:gd name="T5" fmla="*/ 155 h 1325"/>
                <a:gd name="T6" fmla="*/ 91 w 1538"/>
                <a:gd name="T7" fmla="*/ 1039 h 1325"/>
                <a:gd name="T8" fmla="*/ 254 w 1538"/>
                <a:gd name="T9" fmla="*/ 1321 h 1325"/>
                <a:gd name="T10" fmla="*/ 1283 w 1538"/>
                <a:gd name="T11" fmla="*/ 1321 h 1325"/>
                <a:gd name="T12" fmla="*/ 1447 w 1538"/>
                <a:gd name="T13" fmla="*/ 1039 h 1325"/>
                <a:gd name="T14" fmla="*/ 1410 w 1538"/>
                <a:gd name="T15" fmla="*/ 1208 h 1325"/>
                <a:gd name="T16" fmla="*/ 1283 w 1538"/>
                <a:gd name="T17" fmla="*/ 1259 h 1325"/>
                <a:gd name="T18" fmla="*/ 254 w 1538"/>
                <a:gd name="T19" fmla="*/ 1259 h 1325"/>
                <a:gd name="T20" fmla="*/ 127 w 1538"/>
                <a:gd name="T21" fmla="*/ 1208 h 1325"/>
                <a:gd name="T22" fmla="*/ 147 w 1538"/>
                <a:gd name="T23" fmla="*/ 1072 h 1325"/>
                <a:gd name="T24" fmla="*/ 661 w 1538"/>
                <a:gd name="T25" fmla="*/ 189 h 1325"/>
                <a:gd name="T26" fmla="*/ 771 w 1538"/>
                <a:gd name="T27" fmla="*/ 104 h 1325"/>
                <a:gd name="T28" fmla="*/ 881 w 1538"/>
                <a:gd name="T29" fmla="*/ 189 h 1325"/>
                <a:gd name="T30" fmla="*/ 1393 w 1538"/>
                <a:gd name="T31" fmla="*/ 1072 h 1325"/>
                <a:gd name="T32" fmla="*/ 1410 w 1538"/>
                <a:gd name="T33" fmla="*/ 1208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38" h="1325">
                  <a:moveTo>
                    <a:pt x="1447" y="1039"/>
                  </a:moveTo>
                  <a:lnTo>
                    <a:pt x="934" y="155"/>
                  </a:lnTo>
                  <a:cubicBezTo>
                    <a:pt x="844" y="0"/>
                    <a:pt x="694" y="0"/>
                    <a:pt x="604" y="155"/>
                  </a:cubicBezTo>
                  <a:lnTo>
                    <a:pt x="91" y="1039"/>
                  </a:lnTo>
                  <a:cubicBezTo>
                    <a:pt x="0" y="1194"/>
                    <a:pt x="74" y="1321"/>
                    <a:pt x="254" y="1321"/>
                  </a:cubicBezTo>
                  <a:lnTo>
                    <a:pt x="1283" y="1321"/>
                  </a:lnTo>
                  <a:cubicBezTo>
                    <a:pt x="1464" y="1324"/>
                    <a:pt x="1537" y="1194"/>
                    <a:pt x="1447" y="1039"/>
                  </a:cubicBezTo>
                  <a:close/>
                  <a:moveTo>
                    <a:pt x="1410" y="1208"/>
                  </a:moveTo>
                  <a:cubicBezTo>
                    <a:pt x="1391" y="1239"/>
                    <a:pt x="1345" y="1259"/>
                    <a:pt x="1283" y="1259"/>
                  </a:cubicBezTo>
                  <a:lnTo>
                    <a:pt x="254" y="1259"/>
                  </a:lnTo>
                  <a:cubicBezTo>
                    <a:pt x="192" y="1259"/>
                    <a:pt x="147" y="1239"/>
                    <a:pt x="127" y="1208"/>
                  </a:cubicBezTo>
                  <a:cubicBezTo>
                    <a:pt x="107" y="1177"/>
                    <a:pt x="116" y="1126"/>
                    <a:pt x="147" y="1072"/>
                  </a:cubicBezTo>
                  <a:lnTo>
                    <a:pt x="661" y="189"/>
                  </a:lnTo>
                  <a:cubicBezTo>
                    <a:pt x="692" y="135"/>
                    <a:pt x="731" y="104"/>
                    <a:pt x="771" y="104"/>
                  </a:cubicBezTo>
                  <a:cubicBezTo>
                    <a:pt x="807" y="104"/>
                    <a:pt x="847" y="135"/>
                    <a:pt x="881" y="189"/>
                  </a:cubicBezTo>
                  <a:lnTo>
                    <a:pt x="1393" y="1072"/>
                  </a:lnTo>
                  <a:cubicBezTo>
                    <a:pt x="1422" y="1126"/>
                    <a:pt x="1430" y="1174"/>
                    <a:pt x="1410" y="1208"/>
                  </a:cubicBezTo>
                  <a:close/>
                </a:path>
              </a:pathLst>
            </a:custGeom>
            <a:solidFill>
              <a:srgbClr val="00314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04" name="Freeform 157"/>
            <p:cNvSpPr>
              <a:spLocks noChangeArrowheads="1"/>
            </p:cNvSpPr>
            <p:nvPr/>
          </p:nvSpPr>
          <p:spPr bwMode="auto">
            <a:xfrm>
              <a:off x="5602275" y="4660623"/>
              <a:ext cx="516960" cy="451644"/>
            </a:xfrm>
            <a:custGeom>
              <a:avLst/>
              <a:gdLst>
                <a:gd name="T0" fmla="*/ 1131 w 1151"/>
                <a:gd name="T1" fmla="*/ 931 h 1005"/>
                <a:gd name="T2" fmla="*/ 618 w 1151"/>
                <a:gd name="T3" fmla="*/ 48 h 1005"/>
                <a:gd name="T4" fmla="*/ 576 w 1151"/>
                <a:gd name="T5" fmla="*/ 0 h 1005"/>
                <a:gd name="T6" fmla="*/ 533 w 1151"/>
                <a:gd name="T7" fmla="*/ 48 h 1005"/>
                <a:gd name="T8" fmla="*/ 20 w 1151"/>
                <a:gd name="T9" fmla="*/ 931 h 1005"/>
                <a:gd name="T10" fmla="*/ 0 w 1151"/>
                <a:gd name="T11" fmla="*/ 990 h 1005"/>
                <a:gd name="T12" fmla="*/ 62 w 1151"/>
                <a:gd name="T13" fmla="*/ 1004 h 1005"/>
                <a:gd name="T14" fmla="*/ 1091 w 1151"/>
                <a:gd name="T15" fmla="*/ 1004 h 1005"/>
                <a:gd name="T16" fmla="*/ 1150 w 1151"/>
                <a:gd name="T17" fmla="*/ 993 h 1005"/>
                <a:gd name="T18" fmla="*/ 1131 w 1151"/>
                <a:gd name="T19" fmla="*/ 931 h 1005"/>
                <a:gd name="T20" fmla="*/ 576 w 1151"/>
                <a:gd name="T21" fmla="*/ 310 h 1005"/>
                <a:gd name="T22" fmla="*/ 643 w 1151"/>
                <a:gd name="T23" fmla="*/ 412 h 1005"/>
                <a:gd name="T24" fmla="*/ 615 w 1151"/>
                <a:gd name="T25" fmla="*/ 646 h 1005"/>
                <a:gd name="T26" fmla="*/ 576 w 1151"/>
                <a:gd name="T27" fmla="*/ 700 h 1005"/>
                <a:gd name="T28" fmla="*/ 536 w 1151"/>
                <a:gd name="T29" fmla="*/ 646 h 1005"/>
                <a:gd name="T30" fmla="*/ 508 w 1151"/>
                <a:gd name="T31" fmla="*/ 412 h 1005"/>
                <a:gd name="T32" fmla="*/ 576 w 1151"/>
                <a:gd name="T33" fmla="*/ 310 h 1005"/>
                <a:gd name="T34" fmla="*/ 576 w 1151"/>
                <a:gd name="T35" fmla="*/ 897 h 1005"/>
                <a:gd name="T36" fmla="*/ 502 w 1151"/>
                <a:gd name="T37" fmla="*/ 824 h 1005"/>
                <a:gd name="T38" fmla="*/ 576 w 1151"/>
                <a:gd name="T39" fmla="*/ 750 h 1005"/>
                <a:gd name="T40" fmla="*/ 649 w 1151"/>
                <a:gd name="T41" fmla="*/ 824 h 1005"/>
                <a:gd name="T42" fmla="*/ 576 w 1151"/>
                <a:gd name="T43" fmla="*/ 89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1" h="1005">
                  <a:moveTo>
                    <a:pt x="1131" y="931"/>
                  </a:moveTo>
                  <a:lnTo>
                    <a:pt x="618" y="48"/>
                  </a:lnTo>
                  <a:cubicBezTo>
                    <a:pt x="598" y="11"/>
                    <a:pt x="578" y="3"/>
                    <a:pt x="576" y="0"/>
                  </a:cubicBezTo>
                  <a:cubicBezTo>
                    <a:pt x="573" y="0"/>
                    <a:pt x="553" y="11"/>
                    <a:pt x="533" y="48"/>
                  </a:cubicBezTo>
                  <a:lnTo>
                    <a:pt x="20" y="931"/>
                  </a:lnTo>
                  <a:cubicBezTo>
                    <a:pt x="0" y="968"/>
                    <a:pt x="0" y="988"/>
                    <a:pt x="0" y="990"/>
                  </a:cubicBezTo>
                  <a:cubicBezTo>
                    <a:pt x="3" y="993"/>
                    <a:pt x="20" y="1004"/>
                    <a:pt x="62" y="1004"/>
                  </a:cubicBezTo>
                  <a:lnTo>
                    <a:pt x="1091" y="1004"/>
                  </a:lnTo>
                  <a:cubicBezTo>
                    <a:pt x="1133" y="1004"/>
                    <a:pt x="1150" y="993"/>
                    <a:pt x="1150" y="993"/>
                  </a:cubicBezTo>
                  <a:cubicBezTo>
                    <a:pt x="1150" y="988"/>
                    <a:pt x="1150" y="968"/>
                    <a:pt x="1131" y="931"/>
                  </a:cubicBezTo>
                  <a:close/>
                  <a:moveTo>
                    <a:pt x="576" y="310"/>
                  </a:moveTo>
                  <a:cubicBezTo>
                    <a:pt x="624" y="310"/>
                    <a:pt x="646" y="355"/>
                    <a:pt x="643" y="412"/>
                  </a:cubicBezTo>
                  <a:cubicBezTo>
                    <a:pt x="641" y="465"/>
                    <a:pt x="629" y="547"/>
                    <a:pt x="615" y="646"/>
                  </a:cubicBezTo>
                  <a:cubicBezTo>
                    <a:pt x="612" y="674"/>
                    <a:pt x="601" y="700"/>
                    <a:pt x="576" y="700"/>
                  </a:cubicBezTo>
                  <a:cubicBezTo>
                    <a:pt x="550" y="700"/>
                    <a:pt x="539" y="674"/>
                    <a:pt x="536" y="646"/>
                  </a:cubicBezTo>
                  <a:cubicBezTo>
                    <a:pt x="522" y="550"/>
                    <a:pt x="511" y="465"/>
                    <a:pt x="508" y="412"/>
                  </a:cubicBezTo>
                  <a:cubicBezTo>
                    <a:pt x="502" y="364"/>
                    <a:pt x="525" y="310"/>
                    <a:pt x="576" y="310"/>
                  </a:cubicBezTo>
                  <a:close/>
                  <a:moveTo>
                    <a:pt x="576" y="897"/>
                  </a:moveTo>
                  <a:cubicBezTo>
                    <a:pt x="536" y="897"/>
                    <a:pt x="502" y="863"/>
                    <a:pt x="502" y="824"/>
                  </a:cubicBezTo>
                  <a:cubicBezTo>
                    <a:pt x="502" y="784"/>
                    <a:pt x="536" y="750"/>
                    <a:pt x="576" y="750"/>
                  </a:cubicBezTo>
                  <a:cubicBezTo>
                    <a:pt x="615" y="750"/>
                    <a:pt x="649" y="784"/>
                    <a:pt x="649" y="824"/>
                  </a:cubicBezTo>
                  <a:cubicBezTo>
                    <a:pt x="646" y="863"/>
                    <a:pt x="615" y="897"/>
                    <a:pt x="576" y="897"/>
                  </a:cubicBezTo>
                  <a:close/>
                </a:path>
              </a:pathLst>
            </a:custGeom>
            <a:solidFill>
              <a:srgbClr val="00314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grpSp>
      <p:grpSp>
        <p:nvGrpSpPr>
          <p:cNvPr id="105" name="Group 104"/>
          <p:cNvGrpSpPr>
            <a:grpSpLocks noChangeAspect="1"/>
          </p:cNvGrpSpPr>
          <p:nvPr/>
        </p:nvGrpSpPr>
        <p:grpSpPr>
          <a:xfrm>
            <a:off x="1196250" y="4613342"/>
            <a:ext cx="469227" cy="527046"/>
            <a:chOff x="5363188" y="4560547"/>
            <a:chExt cx="1169124" cy="1313185"/>
          </a:xfrm>
        </p:grpSpPr>
        <p:sp>
          <p:nvSpPr>
            <p:cNvPr id="106" name="Freeform 88"/>
            <p:cNvSpPr>
              <a:spLocks noChangeArrowheads="1"/>
            </p:cNvSpPr>
            <p:nvPr/>
          </p:nvSpPr>
          <p:spPr bwMode="auto">
            <a:xfrm>
              <a:off x="5672719" y="4990387"/>
              <a:ext cx="567804" cy="561949"/>
            </a:xfrm>
            <a:custGeom>
              <a:avLst/>
              <a:gdLst>
                <a:gd name="T0" fmla="*/ 1260 w 1270"/>
                <a:gd name="T1" fmla="*/ 1143 h 1257"/>
                <a:gd name="T2" fmla="*/ 1235 w 1270"/>
                <a:gd name="T3" fmla="*/ 1256 h 1257"/>
                <a:gd name="T4" fmla="*/ 34 w 1270"/>
                <a:gd name="T5" fmla="*/ 1256 h 1257"/>
                <a:gd name="T6" fmla="*/ 8 w 1270"/>
                <a:gd name="T7" fmla="*/ 1143 h 1257"/>
                <a:gd name="T8" fmla="*/ 150 w 1270"/>
                <a:gd name="T9" fmla="*/ 954 h 1257"/>
                <a:gd name="T10" fmla="*/ 454 w 1270"/>
                <a:gd name="T11" fmla="*/ 791 h 1257"/>
                <a:gd name="T12" fmla="*/ 463 w 1270"/>
                <a:gd name="T13" fmla="*/ 706 h 1257"/>
                <a:gd name="T14" fmla="*/ 404 w 1270"/>
                <a:gd name="T15" fmla="*/ 539 h 1257"/>
                <a:gd name="T16" fmla="*/ 375 w 1270"/>
                <a:gd name="T17" fmla="*/ 497 h 1257"/>
                <a:gd name="T18" fmla="*/ 353 w 1270"/>
                <a:gd name="T19" fmla="*/ 367 h 1257"/>
                <a:gd name="T20" fmla="*/ 375 w 1270"/>
                <a:gd name="T21" fmla="*/ 322 h 1257"/>
                <a:gd name="T22" fmla="*/ 635 w 1270"/>
                <a:gd name="T23" fmla="*/ 0 h 1257"/>
                <a:gd name="T24" fmla="*/ 895 w 1270"/>
                <a:gd name="T25" fmla="*/ 322 h 1257"/>
                <a:gd name="T26" fmla="*/ 917 w 1270"/>
                <a:gd name="T27" fmla="*/ 367 h 1257"/>
                <a:gd name="T28" fmla="*/ 895 w 1270"/>
                <a:gd name="T29" fmla="*/ 497 h 1257"/>
                <a:gd name="T30" fmla="*/ 866 w 1270"/>
                <a:gd name="T31" fmla="*/ 539 h 1257"/>
                <a:gd name="T32" fmla="*/ 807 w 1270"/>
                <a:gd name="T33" fmla="*/ 706 h 1257"/>
                <a:gd name="T34" fmla="*/ 816 w 1270"/>
                <a:gd name="T35" fmla="*/ 791 h 1257"/>
                <a:gd name="T36" fmla="*/ 1119 w 1270"/>
                <a:gd name="T37" fmla="*/ 954 h 1257"/>
                <a:gd name="T38" fmla="*/ 1260 w 1270"/>
                <a:gd name="T39" fmla="*/ 1143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70" h="1257">
                  <a:moveTo>
                    <a:pt x="1260" y="1143"/>
                  </a:moveTo>
                  <a:cubicBezTo>
                    <a:pt x="1255" y="1197"/>
                    <a:pt x="1235" y="1256"/>
                    <a:pt x="1235" y="1256"/>
                  </a:cubicBezTo>
                  <a:lnTo>
                    <a:pt x="34" y="1256"/>
                  </a:lnTo>
                  <a:cubicBezTo>
                    <a:pt x="34" y="1256"/>
                    <a:pt x="14" y="1197"/>
                    <a:pt x="8" y="1143"/>
                  </a:cubicBezTo>
                  <a:cubicBezTo>
                    <a:pt x="0" y="1042"/>
                    <a:pt x="62" y="994"/>
                    <a:pt x="150" y="954"/>
                  </a:cubicBezTo>
                  <a:cubicBezTo>
                    <a:pt x="251" y="909"/>
                    <a:pt x="389" y="819"/>
                    <a:pt x="454" y="791"/>
                  </a:cubicBezTo>
                  <a:lnTo>
                    <a:pt x="463" y="706"/>
                  </a:lnTo>
                  <a:cubicBezTo>
                    <a:pt x="426" y="655"/>
                    <a:pt x="420" y="613"/>
                    <a:pt x="404" y="539"/>
                  </a:cubicBezTo>
                  <a:cubicBezTo>
                    <a:pt x="389" y="531"/>
                    <a:pt x="378" y="517"/>
                    <a:pt x="375" y="497"/>
                  </a:cubicBezTo>
                  <a:lnTo>
                    <a:pt x="353" y="367"/>
                  </a:lnTo>
                  <a:cubicBezTo>
                    <a:pt x="353" y="348"/>
                    <a:pt x="361" y="331"/>
                    <a:pt x="375" y="322"/>
                  </a:cubicBezTo>
                  <a:cubicBezTo>
                    <a:pt x="375" y="127"/>
                    <a:pt x="446" y="0"/>
                    <a:pt x="635" y="0"/>
                  </a:cubicBezTo>
                  <a:cubicBezTo>
                    <a:pt x="824" y="0"/>
                    <a:pt x="895" y="127"/>
                    <a:pt x="895" y="322"/>
                  </a:cubicBezTo>
                  <a:cubicBezTo>
                    <a:pt x="909" y="331"/>
                    <a:pt x="917" y="348"/>
                    <a:pt x="917" y="367"/>
                  </a:cubicBezTo>
                  <a:lnTo>
                    <a:pt x="895" y="497"/>
                  </a:lnTo>
                  <a:cubicBezTo>
                    <a:pt x="892" y="514"/>
                    <a:pt x="880" y="531"/>
                    <a:pt x="866" y="539"/>
                  </a:cubicBezTo>
                  <a:cubicBezTo>
                    <a:pt x="849" y="613"/>
                    <a:pt x="844" y="655"/>
                    <a:pt x="807" y="706"/>
                  </a:cubicBezTo>
                  <a:lnTo>
                    <a:pt x="816" y="791"/>
                  </a:lnTo>
                  <a:cubicBezTo>
                    <a:pt x="880" y="816"/>
                    <a:pt x="1015" y="906"/>
                    <a:pt x="1119" y="954"/>
                  </a:cubicBezTo>
                  <a:cubicBezTo>
                    <a:pt x="1207" y="994"/>
                    <a:pt x="1269" y="1042"/>
                    <a:pt x="1260" y="1143"/>
                  </a:cubicBezTo>
                </a:path>
              </a:pathLst>
            </a:custGeom>
            <a:solidFill>
              <a:srgbClr val="1D3B5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07" name="Freeform 89"/>
            <p:cNvSpPr>
              <a:spLocks noChangeArrowheads="1"/>
            </p:cNvSpPr>
            <p:nvPr/>
          </p:nvSpPr>
          <p:spPr bwMode="auto">
            <a:xfrm>
              <a:off x="6080829" y="5041654"/>
              <a:ext cx="272073" cy="449558"/>
            </a:xfrm>
            <a:custGeom>
              <a:avLst/>
              <a:gdLst>
                <a:gd name="T0" fmla="*/ 490 w 607"/>
                <a:gd name="T1" fmla="*/ 723 h 1006"/>
                <a:gd name="T2" fmla="*/ 284 w 607"/>
                <a:gd name="T3" fmla="*/ 598 h 1006"/>
                <a:gd name="T4" fmla="*/ 276 w 607"/>
                <a:gd name="T5" fmla="*/ 533 h 1006"/>
                <a:gd name="T6" fmla="*/ 327 w 607"/>
                <a:gd name="T7" fmla="*/ 407 h 1006"/>
                <a:gd name="T8" fmla="*/ 349 w 607"/>
                <a:gd name="T9" fmla="*/ 375 h 1006"/>
                <a:gd name="T10" fmla="*/ 366 w 607"/>
                <a:gd name="T11" fmla="*/ 277 h 1006"/>
                <a:gd name="T12" fmla="*/ 349 w 607"/>
                <a:gd name="T13" fmla="*/ 243 h 1006"/>
                <a:gd name="T14" fmla="*/ 132 w 607"/>
                <a:gd name="T15" fmla="*/ 0 h 1006"/>
                <a:gd name="T16" fmla="*/ 12 w 607"/>
                <a:gd name="T17" fmla="*/ 28 h 1006"/>
                <a:gd name="T18" fmla="*/ 76 w 607"/>
                <a:gd name="T19" fmla="*/ 246 h 1006"/>
                <a:gd name="T20" fmla="*/ 95 w 607"/>
                <a:gd name="T21" fmla="*/ 316 h 1006"/>
                <a:gd name="T22" fmla="*/ 95 w 607"/>
                <a:gd name="T23" fmla="*/ 325 h 1006"/>
                <a:gd name="T24" fmla="*/ 76 w 607"/>
                <a:gd name="T25" fmla="*/ 440 h 1006"/>
                <a:gd name="T26" fmla="*/ 45 w 607"/>
                <a:gd name="T27" fmla="*/ 502 h 1006"/>
                <a:gd name="T28" fmla="*/ 43 w 607"/>
                <a:gd name="T29" fmla="*/ 514 h 1006"/>
                <a:gd name="T30" fmla="*/ 0 w 607"/>
                <a:gd name="T31" fmla="*/ 629 h 1006"/>
                <a:gd name="T32" fmla="*/ 0 w 607"/>
                <a:gd name="T33" fmla="*/ 641 h 1006"/>
                <a:gd name="T34" fmla="*/ 87 w 607"/>
                <a:gd name="T35" fmla="*/ 689 h 1006"/>
                <a:gd name="T36" fmla="*/ 231 w 607"/>
                <a:gd name="T37" fmla="*/ 765 h 1006"/>
                <a:gd name="T38" fmla="*/ 397 w 607"/>
                <a:gd name="T39" fmla="*/ 1002 h 1006"/>
                <a:gd name="T40" fmla="*/ 397 w 607"/>
                <a:gd name="T41" fmla="*/ 1005 h 1006"/>
                <a:gd name="T42" fmla="*/ 575 w 607"/>
                <a:gd name="T43" fmla="*/ 1005 h 1006"/>
                <a:gd name="T44" fmla="*/ 598 w 607"/>
                <a:gd name="T45" fmla="*/ 869 h 1006"/>
                <a:gd name="T46" fmla="*/ 490 w 607"/>
                <a:gd name="T47" fmla="*/ 723 h 1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7" h="1006">
                  <a:moveTo>
                    <a:pt x="490" y="723"/>
                  </a:moveTo>
                  <a:cubicBezTo>
                    <a:pt x="411" y="680"/>
                    <a:pt x="341" y="629"/>
                    <a:pt x="284" y="598"/>
                  </a:cubicBezTo>
                  <a:lnTo>
                    <a:pt x="276" y="533"/>
                  </a:lnTo>
                  <a:cubicBezTo>
                    <a:pt x="307" y="497"/>
                    <a:pt x="310" y="463"/>
                    <a:pt x="327" y="407"/>
                  </a:cubicBezTo>
                  <a:cubicBezTo>
                    <a:pt x="338" y="401"/>
                    <a:pt x="346" y="390"/>
                    <a:pt x="349" y="375"/>
                  </a:cubicBezTo>
                  <a:lnTo>
                    <a:pt x="366" y="277"/>
                  </a:lnTo>
                  <a:cubicBezTo>
                    <a:pt x="366" y="263"/>
                    <a:pt x="361" y="248"/>
                    <a:pt x="349" y="243"/>
                  </a:cubicBezTo>
                  <a:cubicBezTo>
                    <a:pt x="349" y="96"/>
                    <a:pt x="236" y="0"/>
                    <a:pt x="132" y="0"/>
                  </a:cubicBezTo>
                  <a:cubicBezTo>
                    <a:pt x="81" y="0"/>
                    <a:pt x="43" y="11"/>
                    <a:pt x="12" y="28"/>
                  </a:cubicBezTo>
                  <a:cubicBezTo>
                    <a:pt x="47" y="76"/>
                    <a:pt x="70" y="147"/>
                    <a:pt x="76" y="246"/>
                  </a:cubicBezTo>
                  <a:cubicBezTo>
                    <a:pt x="90" y="265"/>
                    <a:pt x="95" y="291"/>
                    <a:pt x="95" y="316"/>
                  </a:cubicBezTo>
                  <a:cubicBezTo>
                    <a:pt x="95" y="319"/>
                    <a:pt x="95" y="322"/>
                    <a:pt x="95" y="325"/>
                  </a:cubicBezTo>
                  <a:lnTo>
                    <a:pt x="76" y="440"/>
                  </a:lnTo>
                  <a:cubicBezTo>
                    <a:pt x="70" y="463"/>
                    <a:pt x="61" y="486"/>
                    <a:pt x="45" y="502"/>
                  </a:cubicBezTo>
                  <a:cubicBezTo>
                    <a:pt x="45" y="505"/>
                    <a:pt x="43" y="508"/>
                    <a:pt x="43" y="514"/>
                  </a:cubicBezTo>
                  <a:cubicBezTo>
                    <a:pt x="34" y="553"/>
                    <a:pt x="26" y="590"/>
                    <a:pt x="0" y="629"/>
                  </a:cubicBezTo>
                  <a:lnTo>
                    <a:pt x="0" y="641"/>
                  </a:lnTo>
                  <a:cubicBezTo>
                    <a:pt x="26" y="655"/>
                    <a:pt x="53" y="672"/>
                    <a:pt x="87" y="689"/>
                  </a:cubicBezTo>
                  <a:cubicBezTo>
                    <a:pt x="135" y="717"/>
                    <a:pt x="188" y="748"/>
                    <a:pt x="231" y="765"/>
                  </a:cubicBezTo>
                  <a:cubicBezTo>
                    <a:pt x="279" y="787"/>
                    <a:pt x="411" y="844"/>
                    <a:pt x="397" y="1002"/>
                  </a:cubicBezTo>
                  <a:lnTo>
                    <a:pt x="397" y="1005"/>
                  </a:lnTo>
                  <a:lnTo>
                    <a:pt x="575" y="1005"/>
                  </a:lnTo>
                  <a:cubicBezTo>
                    <a:pt x="575" y="1005"/>
                    <a:pt x="592" y="909"/>
                    <a:pt x="598" y="869"/>
                  </a:cubicBezTo>
                  <a:cubicBezTo>
                    <a:pt x="606" y="787"/>
                    <a:pt x="558" y="759"/>
                    <a:pt x="490" y="723"/>
                  </a:cubicBezTo>
                </a:path>
              </a:pathLst>
            </a:custGeom>
            <a:solidFill>
              <a:srgbClr val="18AEE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08" name="Freeform 90"/>
            <p:cNvSpPr>
              <a:spLocks noChangeArrowheads="1"/>
            </p:cNvSpPr>
            <p:nvPr/>
          </p:nvSpPr>
          <p:spPr bwMode="auto">
            <a:xfrm>
              <a:off x="5560342" y="5041654"/>
              <a:ext cx="272073" cy="449558"/>
            </a:xfrm>
            <a:custGeom>
              <a:avLst/>
              <a:gdLst>
                <a:gd name="T0" fmla="*/ 116 w 608"/>
                <a:gd name="T1" fmla="*/ 723 h 1006"/>
                <a:gd name="T2" fmla="*/ 322 w 608"/>
                <a:gd name="T3" fmla="*/ 598 h 1006"/>
                <a:gd name="T4" fmla="*/ 330 w 608"/>
                <a:gd name="T5" fmla="*/ 533 h 1006"/>
                <a:gd name="T6" fmla="*/ 279 w 608"/>
                <a:gd name="T7" fmla="*/ 407 h 1006"/>
                <a:gd name="T8" fmla="*/ 257 w 608"/>
                <a:gd name="T9" fmla="*/ 375 h 1006"/>
                <a:gd name="T10" fmla="*/ 240 w 608"/>
                <a:gd name="T11" fmla="*/ 277 h 1006"/>
                <a:gd name="T12" fmla="*/ 257 w 608"/>
                <a:gd name="T13" fmla="*/ 243 h 1006"/>
                <a:gd name="T14" fmla="*/ 474 w 608"/>
                <a:gd name="T15" fmla="*/ 0 h 1006"/>
                <a:gd name="T16" fmla="*/ 595 w 608"/>
                <a:gd name="T17" fmla="*/ 28 h 1006"/>
                <a:gd name="T18" fmla="*/ 530 w 608"/>
                <a:gd name="T19" fmla="*/ 246 h 1006"/>
                <a:gd name="T20" fmla="*/ 511 w 608"/>
                <a:gd name="T21" fmla="*/ 316 h 1006"/>
                <a:gd name="T22" fmla="*/ 511 w 608"/>
                <a:gd name="T23" fmla="*/ 325 h 1006"/>
                <a:gd name="T24" fmla="*/ 530 w 608"/>
                <a:gd name="T25" fmla="*/ 440 h 1006"/>
                <a:gd name="T26" fmla="*/ 561 w 608"/>
                <a:gd name="T27" fmla="*/ 502 h 1006"/>
                <a:gd name="T28" fmla="*/ 564 w 608"/>
                <a:gd name="T29" fmla="*/ 514 h 1006"/>
                <a:gd name="T30" fmla="*/ 607 w 608"/>
                <a:gd name="T31" fmla="*/ 629 h 1006"/>
                <a:gd name="T32" fmla="*/ 607 w 608"/>
                <a:gd name="T33" fmla="*/ 641 h 1006"/>
                <a:gd name="T34" fmla="*/ 519 w 608"/>
                <a:gd name="T35" fmla="*/ 689 h 1006"/>
                <a:gd name="T36" fmla="*/ 375 w 608"/>
                <a:gd name="T37" fmla="*/ 765 h 1006"/>
                <a:gd name="T38" fmla="*/ 209 w 608"/>
                <a:gd name="T39" fmla="*/ 1002 h 1006"/>
                <a:gd name="T40" fmla="*/ 209 w 608"/>
                <a:gd name="T41" fmla="*/ 1005 h 1006"/>
                <a:gd name="T42" fmla="*/ 28 w 608"/>
                <a:gd name="T43" fmla="*/ 1005 h 1006"/>
                <a:gd name="T44" fmla="*/ 5 w 608"/>
                <a:gd name="T45" fmla="*/ 869 h 1006"/>
                <a:gd name="T46" fmla="*/ 116 w 608"/>
                <a:gd name="T47" fmla="*/ 723 h 1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8" h="1006">
                  <a:moveTo>
                    <a:pt x="116" y="723"/>
                  </a:moveTo>
                  <a:cubicBezTo>
                    <a:pt x="195" y="680"/>
                    <a:pt x="265" y="629"/>
                    <a:pt x="322" y="598"/>
                  </a:cubicBezTo>
                  <a:lnTo>
                    <a:pt x="330" y="533"/>
                  </a:lnTo>
                  <a:cubicBezTo>
                    <a:pt x="299" y="497"/>
                    <a:pt x="296" y="463"/>
                    <a:pt x="279" y="407"/>
                  </a:cubicBezTo>
                  <a:cubicBezTo>
                    <a:pt x="268" y="401"/>
                    <a:pt x="259" y="390"/>
                    <a:pt x="257" y="375"/>
                  </a:cubicBezTo>
                  <a:lnTo>
                    <a:pt x="240" y="277"/>
                  </a:lnTo>
                  <a:cubicBezTo>
                    <a:pt x="240" y="263"/>
                    <a:pt x="245" y="248"/>
                    <a:pt x="257" y="243"/>
                  </a:cubicBezTo>
                  <a:cubicBezTo>
                    <a:pt x="257" y="96"/>
                    <a:pt x="370" y="0"/>
                    <a:pt x="474" y="0"/>
                  </a:cubicBezTo>
                  <a:cubicBezTo>
                    <a:pt x="525" y="0"/>
                    <a:pt x="564" y="11"/>
                    <a:pt x="595" y="28"/>
                  </a:cubicBezTo>
                  <a:cubicBezTo>
                    <a:pt x="559" y="76"/>
                    <a:pt x="536" y="147"/>
                    <a:pt x="530" y="246"/>
                  </a:cubicBezTo>
                  <a:cubicBezTo>
                    <a:pt x="516" y="265"/>
                    <a:pt x="511" y="291"/>
                    <a:pt x="511" y="316"/>
                  </a:cubicBezTo>
                  <a:cubicBezTo>
                    <a:pt x="511" y="319"/>
                    <a:pt x="511" y="322"/>
                    <a:pt x="511" y="325"/>
                  </a:cubicBezTo>
                  <a:lnTo>
                    <a:pt x="530" y="440"/>
                  </a:lnTo>
                  <a:cubicBezTo>
                    <a:pt x="536" y="463"/>
                    <a:pt x="544" y="486"/>
                    <a:pt x="561" y="502"/>
                  </a:cubicBezTo>
                  <a:cubicBezTo>
                    <a:pt x="561" y="505"/>
                    <a:pt x="564" y="508"/>
                    <a:pt x="564" y="514"/>
                  </a:cubicBezTo>
                  <a:cubicBezTo>
                    <a:pt x="573" y="553"/>
                    <a:pt x="581" y="590"/>
                    <a:pt x="607" y="629"/>
                  </a:cubicBezTo>
                  <a:lnTo>
                    <a:pt x="607" y="641"/>
                  </a:lnTo>
                  <a:cubicBezTo>
                    <a:pt x="581" y="655"/>
                    <a:pt x="553" y="672"/>
                    <a:pt x="519" y="689"/>
                  </a:cubicBezTo>
                  <a:cubicBezTo>
                    <a:pt x="471" y="717"/>
                    <a:pt x="417" y="748"/>
                    <a:pt x="375" y="765"/>
                  </a:cubicBezTo>
                  <a:cubicBezTo>
                    <a:pt x="327" y="787"/>
                    <a:pt x="195" y="844"/>
                    <a:pt x="209" y="1002"/>
                  </a:cubicBezTo>
                  <a:lnTo>
                    <a:pt x="209" y="1005"/>
                  </a:lnTo>
                  <a:lnTo>
                    <a:pt x="28" y="1005"/>
                  </a:lnTo>
                  <a:cubicBezTo>
                    <a:pt x="28" y="1005"/>
                    <a:pt x="11" y="909"/>
                    <a:pt x="5" y="869"/>
                  </a:cubicBezTo>
                  <a:cubicBezTo>
                    <a:pt x="0" y="787"/>
                    <a:pt x="45" y="759"/>
                    <a:pt x="116" y="723"/>
                  </a:cubicBezTo>
                </a:path>
              </a:pathLst>
            </a:custGeom>
            <a:solidFill>
              <a:srgbClr val="18AEE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09" name="Freeform 91"/>
            <p:cNvSpPr>
              <a:spLocks noChangeArrowheads="1"/>
            </p:cNvSpPr>
            <p:nvPr/>
          </p:nvSpPr>
          <p:spPr bwMode="auto">
            <a:xfrm>
              <a:off x="5363188" y="4560547"/>
              <a:ext cx="1169124" cy="1313185"/>
            </a:xfrm>
            <a:custGeom>
              <a:avLst/>
              <a:gdLst>
                <a:gd name="T0" fmla="*/ 1947 w 2614"/>
                <a:gd name="T1" fmla="*/ 491 h 2936"/>
                <a:gd name="T2" fmla="*/ 1789 w 2614"/>
                <a:gd name="T3" fmla="*/ 655 h 2936"/>
                <a:gd name="T4" fmla="*/ 2395 w 2614"/>
                <a:gd name="T5" fmla="*/ 1628 h 2936"/>
                <a:gd name="T6" fmla="*/ 1307 w 2614"/>
                <a:gd name="T7" fmla="*/ 2718 h 2936"/>
                <a:gd name="T8" fmla="*/ 218 w 2614"/>
                <a:gd name="T9" fmla="*/ 1628 h 2936"/>
                <a:gd name="T10" fmla="*/ 1307 w 2614"/>
                <a:gd name="T11" fmla="*/ 539 h 2936"/>
                <a:gd name="T12" fmla="*/ 1315 w 2614"/>
                <a:gd name="T13" fmla="*/ 539 h 2936"/>
                <a:gd name="T14" fmla="*/ 1315 w 2614"/>
                <a:gd name="T15" fmla="*/ 539 h 2936"/>
                <a:gd name="T16" fmla="*/ 1315 w 2614"/>
                <a:gd name="T17" fmla="*/ 539 h 2936"/>
                <a:gd name="T18" fmla="*/ 1338 w 2614"/>
                <a:gd name="T19" fmla="*/ 539 h 2936"/>
                <a:gd name="T20" fmla="*/ 1197 w 2614"/>
                <a:gd name="T21" fmla="*/ 666 h 2936"/>
                <a:gd name="T22" fmla="*/ 1188 w 2614"/>
                <a:gd name="T23" fmla="*/ 818 h 2936"/>
                <a:gd name="T24" fmla="*/ 1341 w 2614"/>
                <a:gd name="T25" fmla="*/ 827 h 2936"/>
                <a:gd name="T26" fmla="*/ 1783 w 2614"/>
                <a:gd name="T27" fmla="*/ 435 h 2936"/>
                <a:gd name="T28" fmla="*/ 1344 w 2614"/>
                <a:gd name="T29" fmla="*/ 39 h 2936"/>
                <a:gd name="T30" fmla="*/ 1191 w 2614"/>
                <a:gd name="T31" fmla="*/ 48 h 2936"/>
                <a:gd name="T32" fmla="*/ 1163 w 2614"/>
                <a:gd name="T33" fmla="*/ 118 h 2936"/>
                <a:gd name="T34" fmla="*/ 1200 w 2614"/>
                <a:gd name="T35" fmla="*/ 197 h 2936"/>
                <a:gd name="T36" fmla="*/ 1338 w 2614"/>
                <a:gd name="T37" fmla="*/ 322 h 2936"/>
                <a:gd name="T38" fmla="*/ 1307 w 2614"/>
                <a:gd name="T39" fmla="*/ 322 h 2936"/>
                <a:gd name="T40" fmla="*/ 0 w 2614"/>
                <a:gd name="T41" fmla="*/ 1628 h 2936"/>
                <a:gd name="T42" fmla="*/ 1307 w 2614"/>
                <a:gd name="T43" fmla="*/ 2935 h 2936"/>
                <a:gd name="T44" fmla="*/ 2613 w 2614"/>
                <a:gd name="T45" fmla="*/ 1628 h 2936"/>
                <a:gd name="T46" fmla="*/ 1947 w 2614"/>
                <a:gd name="T47" fmla="*/ 491 h 2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14" h="2936">
                  <a:moveTo>
                    <a:pt x="1947" y="491"/>
                  </a:moveTo>
                  <a:lnTo>
                    <a:pt x="1789" y="655"/>
                  </a:lnTo>
                  <a:cubicBezTo>
                    <a:pt x="2147" y="832"/>
                    <a:pt x="2395" y="1202"/>
                    <a:pt x="2395" y="1628"/>
                  </a:cubicBezTo>
                  <a:cubicBezTo>
                    <a:pt x="2395" y="2229"/>
                    <a:pt x="1907" y="2718"/>
                    <a:pt x="1307" y="2718"/>
                  </a:cubicBezTo>
                  <a:cubicBezTo>
                    <a:pt x="706" y="2718"/>
                    <a:pt x="218" y="2229"/>
                    <a:pt x="218" y="1628"/>
                  </a:cubicBezTo>
                  <a:cubicBezTo>
                    <a:pt x="218" y="1027"/>
                    <a:pt x="706" y="539"/>
                    <a:pt x="1307" y="539"/>
                  </a:cubicBezTo>
                  <a:cubicBezTo>
                    <a:pt x="1310" y="539"/>
                    <a:pt x="1313" y="539"/>
                    <a:pt x="1315" y="539"/>
                  </a:cubicBezTo>
                  <a:lnTo>
                    <a:pt x="1315" y="539"/>
                  </a:lnTo>
                  <a:lnTo>
                    <a:pt x="1315" y="539"/>
                  </a:lnTo>
                  <a:cubicBezTo>
                    <a:pt x="1324" y="539"/>
                    <a:pt x="1332" y="539"/>
                    <a:pt x="1338" y="539"/>
                  </a:cubicBezTo>
                  <a:lnTo>
                    <a:pt x="1197" y="666"/>
                  </a:lnTo>
                  <a:cubicBezTo>
                    <a:pt x="1152" y="705"/>
                    <a:pt x="1149" y="773"/>
                    <a:pt x="1188" y="818"/>
                  </a:cubicBezTo>
                  <a:cubicBezTo>
                    <a:pt x="1228" y="863"/>
                    <a:pt x="1296" y="866"/>
                    <a:pt x="1341" y="827"/>
                  </a:cubicBezTo>
                  <a:lnTo>
                    <a:pt x="1783" y="435"/>
                  </a:lnTo>
                  <a:lnTo>
                    <a:pt x="1344" y="39"/>
                  </a:lnTo>
                  <a:cubicBezTo>
                    <a:pt x="1299" y="0"/>
                    <a:pt x="1231" y="3"/>
                    <a:pt x="1191" y="48"/>
                  </a:cubicBezTo>
                  <a:cubicBezTo>
                    <a:pt x="1174" y="68"/>
                    <a:pt x="1163" y="93"/>
                    <a:pt x="1163" y="118"/>
                  </a:cubicBezTo>
                  <a:cubicBezTo>
                    <a:pt x="1163" y="147"/>
                    <a:pt x="1174" y="178"/>
                    <a:pt x="1200" y="197"/>
                  </a:cubicBezTo>
                  <a:lnTo>
                    <a:pt x="1338" y="322"/>
                  </a:lnTo>
                  <a:cubicBezTo>
                    <a:pt x="1327" y="322"/>
                    <a:pt x="1318" y="322"/>
                    <a:pt x="1307" y="322"/>
                  </a:cubicBezTo>
                  <a:cubicBezTo>
                    <a:pt x="587" y="322"/>
                    <a:pt x="0" y="909"/>
                    <a:pt x="0" y="1628"/>
                  </a:cubicBezTo>
                  <a:cubicBezTo>
                    <a:pt x="0" y="2348"/>
                    <a:pt x="587" y="2935"/>
                    <a:pt x="1307" y="2935"/>
                  </a:cubicBezTo>
                  <a:cubicBezTo>
                    <a:pt x="2026" y="2935"/>
                    <a:pt x="2613" y="2348"/>
                    <a:pt x="2613" y="1628"/>
                  </a:cubicBezTo>
                  <a:cubicBezTo>
                    <a:pt x="2613" y="1140"/>
                    <a:pt x="2345" y="717"/>
                    <a:pt x="1947" y="491"/>
                  </a:cubicBezTo>
                </a:path>
              </a:pathLst>
            </a:custGeom>
            <a:solidFill>
              <a:srgbClr val="00314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grpSp>
      <p:pic>
        <p:nvPicPr>
          <p:cNvPr id="110" name="Picture 10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63380" y="3034221"/>
            <a:ext cx="898428" cy="538706"/>
          </a:xfrm>
          <a:prstGeom prst="rect">
            <a:avLst/>
          </a:prstGeom>
        </p:spPr>
      </p:pic>
      <p:sp>
        <p:nvSpPr>
          <p:cNvPr id="112" name="Rectangle 111"/>
          <p:cNvSpPr/>
          <p:nvPr/>
        </p:nvSpPr>
        <p:spPr>
          <a:xfrm>
            <a:off x="986994" y="2503955"/>
            <a:ext cx="4736570" cy="461665"/>
          </a:xfrm>
          <a:prstGeom prst="rect">
            <a:avLst/>
          </a:prstGeom>
        </p:spPr>
        <p:txBody>
          <a:bodyPr wrap="square">
            <a:spAutoFit/>
          </a:bodyPr>
          <a:lstStyle/>
          <a:p>
            <a:r>
              <a:rPr lang="en-US" sz="1200" dirty="0" smtClean="0">
                <a:solidFill>
                  <a:schemeClr val="bg1">
                    <a:lumMod val="50000"/>
                  </a:schemeClr>
                </a:solidFill>
              </a:rPr>
              <a:t>Vehicle </a:t>
            </a:r>
            <a:r>
              <a:rPr lang="en-US" sz="1200" dirty="0">
                <a:solidFill>
                  <a:schemeClr val="bg1">
                    <a:lumMod val="50000"/>
                  </a:schemeClr>
                </a:solidFill>
              </a:rPr>
              <a:t>condition </a:t>
            </a:r>
            <a:r>
              <a:rPr lang="en-US" sz="1200" dirty="0" smtClean="0">
                <a:solidFill>
                  <a:schemeClr val="bg1">
                    <a:lumMod val="50000"/>
                  </a:schemeClr>
                </a:solidFill>
              </a:rPr>
              <a:t>&amp; performance,  </a:t>
            </a:r>
            <a:r>
              <a:rPr lang="en-US" sz="1200" dirty="0">
                <a:solidFill>
                  <a:schemeClr val="bg1">
                    <a:lumMod val="50000"/>
                  </a:schemeClr>
                </a:solidFill>
              </a:rPr>
              <a:t>service reminders</a:t>
            </a:r>
            <a:r>
              <a:rPr lang="en-US" sz="1200" dirty="0" smtClean="0">
                <a:solidFill>
                  <a:schemeClr val="bg1">
                    <a:lumMod val="50000"/>
                  </a:schemeClr>
                </a:solidFill>
              </a:rPr>
              <a:t>, remote mgmt., telematics etc. </a:t>
            </a:r>
            <a:endParaRPr lang="en-US" sz="1200" dirty="0">
              <a:solidFill>
                <a:schemeClr val="bg1">
                  <a:lumMod val="50000"/>
                </a:schemeClr>
              </a:solidFill>
            </a:endParaRPr>
          </a:p>
        </p:txBody>
      </p:sp>
      <p:sp>
        <p:nvSpPr>
          <p:cNvPr id="113" name="Rectangle 112"/>
          <p:cNvSpPr/>
          <p:nvPr/>
        </p:nvSpPr>
        <p:spPr>
          <a:xfrm>
            <a:off x="6564070" y="2516264"/>
            <a:ext cx="4776804" cy="276999"/>
          </a:xfrm>
          <a:prstGeom prst="rect">
            <a:avLst/>
          </a:prstGeom>
        </p:spPr>
        <p:txBody>
          <a:bodyPr wrap="square">
            <a:spAutoFit/>
          </a:bodyPr>
          <a:lstStyle/>
          <a:p>
            <a:r>
              <a:rPr lang="en-US" sz="1200" dirty="0" smtClean="0">
                <a:solidFill>
                  <a:srgbClr val="7F7F7F"/>
                </a:solidFill>
              </a:rPr>
              <a:t>Real</a:t>
            </a:r>
            <a:r>
              <a:rPr lang="en-US" sz="1200" dirty="0">
                <a:solidFill>
                  <a:srgbClr val="7F7F7F"/>
                </a:solidFill>
              </a:rPr>
              <a:t>-time traffic information displays, parking lot or garage assistance etc. </a:t>
            </a:r>
          </a:p>
        </p:txBody>
      </p:sp>
      <p:sp>
        <p:nvSpPr>
          <p:cNvPr id="114" name="Rectangle 113"/>
          <p:cNvSpPr/>
          <p:nvPr/>
        </p:nvSpPr>
        <p:spPr>
          <a:xfrm>
            <a:off x="1015218" y="4113639"/>
            <a:ext cx="4736570" cy="276999"/>
          </a:xfrm>
          <a:prstGeom prst="rect">
            <a:avLst/>
          </a:prstGeom>
        </p:spPr>
        <p:txBody>
          <a:bodyPr wrap="square">
            <a:spAutoFit/>
          </a:bodyPr>
          <a:lstStyle/>
          <a:p>
            <a:r>
              <a:rPr lang="en-US" sz="1200" dirty="0" smtClean="0">
                <a:solidFill>
                  <a:srgbClr val="7F7F7F"/>
                </a:solidFill>
              </a:rPr>
              <a:t>Collision avoidance, hazard warning </a:t>
            </a:r>
            <a:r>
              <a:rPr lang="en-US" sz="1200" dirty="0">
                <a:solidFill>
                  <a:srgbClr val="7F7F7F"/>
                </a:solidFill>
              </a:rPr>
              <a:t>signals and emergency call functions</a:t>
            </a:r>
          </a:p>
        </p:txBody>
      </p:sp>
      <p:sp>
        <p:nvSpPr>
          <p:cNvPr id="115" name="Rectangle 114"/>
          <p:cNvSpPr/>
          <p:nvPr/>
        </p:nvSpPr>
        <p:spPr>
          <a:xfrm>
            <a:off x="6579012" y="4081125"/>
            <a:ext cx="4618148" cy="276999"/>
          </a:xfrm>
          <a:prstGeom prst="rect">
            <a:avLst/>
          </a:prstGeom>
        </p:spPr>
        <p:txBody>
          <a:bodyPr wrap="square">
            <a:spAutoFit/>
          </a:bodyPr>
          <a:lstStyle/>
          <a:p>
            <a:r>
              <a:rPr lang="en-US" sz="1200" dirty="0" smtClean="0">
                <a:solidFill>
                  <a:srgbClr val="7F7F7F"/>
                </a:solidFill>
              </a:rPr>
              <a:t>Self</a:t>
            </a:r>
            <a:r>
              <a:rPr lang="en-US" sz="1200" dirty="0">
                <a:solidFill>
                  <a:srgbClr val="7F7F7F"/>
                </a:solidFill>
              </a:rPr>
              <a:t>-parking cars, </a:t>
            </a:r>
            <a:r>
              <a:rPr lang="en-US" sz="1200" dirty="0" smtClean="0">
                <a:solidFill>
                  <a:srgbClr val="7F7F7F"/>
                </a:solidFill>
              </a:rPr>
              <a:t>self driving </a:t>
            </a:r>
            <a:r>
              <a:rPr lang="en-US" sz="1200" dirty="0">
                <a:solidFill>
                  <a:srgbClr val="7F7F7F"/>
                </a:solidFill>
              </a:rPr>
              <a:t>mode, motorway </a:t>
            </a:r>
            <a:r>
              <a:rPr lang="en-US" sz="1200" dirty="0" smtClean="0">
                <a:solidFill>
                  <a:srgbClr val="7F7F7F"/>
                </a:solidFill>
              </a:rPr>
              <a:t>assistance etc.</a:t>
            </a:r>
            <a:endParaRPr lang="en-US" sz="1200" dirty="0">
              <a:solidFill>
                <a:srgbClr val="7F7F7F"/>
              </a:solidFill>
            </a:endParaRPr>
          </a:p>
        </p:txBody>
      </p:sp>
      <p:sp>
        <p:nvSpPr>
          <p:cNvPr id="116" name="Rectangle 115"/>
          <p:cNvSpPr/>
          <p:nvPr/>
        </p:nvSpPr>
        <p:spPr>
          <a:xfrm>
            <a:off x="971222" y="5715530"/>
            <a:ext cx="4590761" cy="276999"/>
          </a:xfrm>
          <a:prstGeom prst="rect">
            <a:avLst/>
          </a:prstGeom>
        </p:spPr>
        <p:txBody>
          <a:bodyPr wrap="square">
            <a:spAutoFit/>
          </a:bodyPr>
          <a:lstStyle/>
          <a:p>
            <a:r>
              <a:rPr lang="en-US" sz="1200" dirty="0" smtClean="0">
                <a:solidFill>
                  <a:schemeClr val="bg2">
                    <a:lumMod val="50000"/>
                  </a:schemeClr>
                </a:solidFill>
              </a:rPr>
              <a:t>Fatigue </a:t>
            </a:r>
            <a:r>
              <a:rPr lang="en-US" sz="1200" dirty="0">
                <a:solidFill>
                  <a:schemeClr val="bg2">
                    <a:lumMod val="50000"/>
                  </a:schemeClr>
                </a:solidFill>
              </a:rPr>
              <a:t>detection &amp; alerting and other forms of individual assistance</a:t>
            </a:r>
          </a:p>
        </p:txBody>
      </p:sp>
      <p:sp>
        <p:nvSpPr>
          <p:cNvPr id="117" name="Rectangle 116"/>
          <p:cNvSpPr/>
          <p:nvPr/>
        </p:nvSpPr>
        <p:spPr>
          <a:xfrm>
            <a:off x="6579012" y="5727839"/>
            <a:ext cx="5100309" cy="276999"/>
          </a:xfrm>
          <a:prstGeom prst="rect">
            <a:avLst/>
          </a:prstGeom>
        </p:spPr>
        <p:txBody>
          <a:bodyPr wrap="square">
            <a:spAutoFit/>
          </a:bodyPr>
          <a:lstStyle/>
          <a:p>
            <a:r>
              <a:rPr lang="en-US" sz="1200" dirty="0" smtClean="0">
                <a:solidFill>
                  <a:schemeClr val="bg2">
                    <a:lumMod val="50000"/>
                  </a:schemeClr>
                </a:solidFill>
              </a:rPr>
              <a:t>Smartphone </a:t>
            </a:r>
            <a:r>
              <a:rPr lang="en-US" sz="1200" dirty="0">
                <a:solidFill>
                  <a:schemeClr val="bg2">
                    <a:lumMod val="50000"/>
                  </a:schemeClr>
                </a:solidFill>
              </a:rPr>
              <a:t>interfaces, </a:t>
            </a:r>
            <a:r>
              <a:rPr lang="en-US" sz="1200" dirty="0" smtClean="0">
                <a:solidFill>
                  <a:schemeClr val="bg2">
                    <a:lumMod val="50000"/>
                  </a:schemeClr>
                </a:solidFill>
              </a:rPr>
              <a:t>streaming videos &amp; access </a:t>
            </a:r>
            <a:r>
              <a:rPr lang="en-US" sz="1200" dirty="0">
                <a:solidFill>
                  <a:schemeClr val="bg2">
                    <a:lumMod val="50000"/>
                  </a:schemeClr>
                </a:solidFill>
              </a:rPr>
              <a:t>to social networks</a:t>
            </a:r>
          </a:p>
        </p:txBody>
      </p:sp>
    </p:spTree>
    <p:extLst>
      <p:ext uri="{BB962C8B-B14F-4D97-AF65-F5344CB8AC3E}">
        <p14:creationId xmlns:p14="http://schemas.microsoft.com/office/powerpoint/2010/main" val="371587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a:xfrm>
            <a:off x="5054981" y="4077744"/>
            <a:ext cx="4199767" cy="2159365"/>
          </a:xfrm>
          <a:prstGeom prst="roundRect">
            <a:avLst>
              <a:gd name="adj" fmla="val 13674"/>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rapezoid 10"/>
          <p:cNvSpPr/>
          <p:nvPr/>
        </p:nvSpPr>
        <p:spPr>
          <a:xfrm>
            <a:off x="9324890" y="1503361"/>
            <a:ext cx="2523775" cy="2348992"/>
          </a:xfrm>
          <a:prstGeom prst="trapezoid">
            <a:avLst>
              <a:gd name="adj" fmla="val 32104"/>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65760" y="457200"/>
            <a:ext cx="11313561" cy="648804"/>
          </a:xfrm>
        </p:spPr>
        <p:txBody>
          <a:bodyPr/>
          <a:lstStyle/>
          <a:p>
            <a:r>
              <a:rPr lang="en-US" b="1" dirty="0" smtClean="0"/>
              <a:t>Data from Connected Cars</a:t>
            </a:r>
            <a:endParaRPr lang="en-US" b="1" dirty="0"/>
          </a:p>
        </p:txBody>
      </p:sp>
      <p:sp>
        <p:nvSpPr>
          <p:cNvPr id="4" name="Content Placeholder 3"/>
          <p:cNvSpPr>
            <a:spLocks noGrp="1"/>
          </p:cNvSpPr>
          <p:nvPr>
            <p:ph type="body" sz="quarter" idx="10"/>
          </p:nvPr>
        </p:nvSpPr>
        <p:spPr>
          <a:xfrm>
            <a:off x="1321233" y="1503360"/>
            <a:ext cx="3377904" cy="1335462"/>
          </a:xfrm>
        </p:spPr>
        <p:txBody>
          <a:bodyPr/>
          <a:lstStyle/>
          <a:p>
            <a:pPr marL="0" indent="0">
              <a:buNone/>
            </a:pPr>
            <a:r>
              <a:rPr lang="en-US" sz="2400" b="1" dirty="0" smtClean="0">
                <a:solidFill>
                  <a:schemeClr val="tx1"/>
                </a:solidFill>
              </a:rPr>
              <a:t>Significant Data Volumes</a:t>
            </a:r>
          </a:p>
          <a:p>
            <a:pPr lvl="1"/>
            <a:r>
              <a:rPr lang="en-US" sz="2000" b="1" dirty="0" smtClean="0">
                <a:solidFill>
                  <a:schemeClr val="tx2"/>
                </a:solidFill>
              </a:rPr>
              <a:t>25 GB</a:t>
            </a:r>
            <a:r>
              <a:rPr lang="en-US" sz="2000" b="1" dirty="0" smtClean="0"/>
              <a:t> </a:t>
            </a:r>
            <a:r>
              <a:rPr lang="en-US" sz="2000" dirty="0" smtClean="0"/>
              <a:t>per hour per car</a:t>
            </a:r>
          </a:p>
          <a:p>
            <a:pPr lvl="1"/>
            <a:r>
              <a:rPr lang="en-US" sz="2000" b="1" dirty="0" smtClean="0">
                <a:solidFill>
                  <a:srgbClr val="29A7DE"/>
                </a:solidFill>
              </a:rPr>
              <a:t>130 TB </a:t>
            </a:r>
            <a:r>
              <a:rPr lang="en-US" sz="2000" dirty="0" smtClean="0"/>
              <a:t>per year per car</a:t>
            </a:r>
          </a:p>
          <a:p>
            <a:pPr lvl="1"/>
            <a:endParaRPr lang="en-US" sz="2000" dirty="0"/>
          </a:p>
          <a:p>
            <a:endParaRPr lang="en-US" sz="2000" dirty="0"/>
          </a:p>
          <a:p>
            <a:endParaRPr lang="en-US" sz="2000" dirty="0"/>
          </a:p>
        </p:txBody>
      </p:sp>
      <p:sp>
        <p:nvSpPr>
          <p:cNvPr id="8" name="Oval 7"/>
          <p:cNvSpPr/>
          <p:nvPr/>
        </p:nvSpPr>
        <p:spPr>
          <a:xfrm>
            <a:off x="9175470" y="2940318"/>
            <a:ext cx="2817932" cy="275496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Oval 8"/>
          <p:cNvSpPr/>
          <p:nvPr/>
        </p:nvSpPr>
        <p:spPr>
          <a:xfrm>
            <a:off x="9612114" y="3414264"/>
            <a:ext cx="1917700" cy="1778000"/>
          </a:xfrm>
          <a:prstGeom prst="ellipse">
            <a:avLst/>
          </a:prstGeom>
          <a:solidFill>
            <a:srgbClr val="C4E5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9539477" y="3624441"/>
            <a:ext cx="2094931" cy="1015663"/>
          </a:xfrm>
          <a:prstGeom prst="rect">
            <a:avLst/>
          </a:prstGeom>
          <a:noFill/>
        </p:spPr>
        <p:txBody>
          <a:bodyPr wrap="square" rtlCol="0">
            <a:spAutoFit/>
          </a:bodyPr>
          <a:lstStyle/>
          <a:p>
            <a:pPr algn="ctr"/>
            <a:r>
              <a:rPr lang="en-US" sz="6000" b="1" dirty="0" smtClean="0"/>
              <a:t>130</a:t>
            </a:r>
            <a:r>
              <a:rPr lang="en-US" sz="3600" b="1" dirty="0" smtClean="0"/>
              <a:t>TB</a:t>
            </a:r>
            <a:endParaRPr lang="en-US" sz="6000" b="1" dirty="0"/>
          </a:p>
        </p:txBody>
      </p:sp>
      <p:sp>
        <p:nvSpPr>
          <p:cNvPr id="6" name="Oval 5"/>
          <p:cNvSpPr/>
          <p:nvPr/>
        </p:nvSpPr>
        <p:spPr>
          <a:xfrm>
            <a:off x="9877958" y="866948"/>
            <a:ext cx="1395610" cy="141016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9662796" y="1002275"/>
            <a:ext cx="1917700" cy="769441"/>
          </a:xfrm>
          <a:prstGeom prst="rect">
            <a:avLst/>
          </a:prstGeom>
          <a:noFill/>
        </p:spPr>
        <p:txBody>
          <a:bodyPr wrap="square" rtlCol="0">
            <a:spAutoFit/>
          </a:bodyPr>
          <a:lstStyle/>
          <a:p>
            <a:pPr algn="ctr"/>
            <a:r>
              <a:rPr lang="en-US" sz="4400" b="1" dirty="0" smtClean="0">
                <a:solidFill>
                  <a:srgbClr val="FFFFFF"/>
                </a:solidFill>
              </a:rPr>
              <a:t>25</a:t>
            </a:r>
            <a:r>
              <a:rPr lang="en-US" sz="2800" b="1" dirty="0" smtClean="0">
                <a:solidFill>
                  <a:srgbClr val="FFFFFF"/>
                </a:solidFill>
              </a:rPr>
              <a:t>GB</a:t>
            </a:r>
            <a:endParaRPr lang="en-US" sz="6000" b="1" dirty="0">
              <a:solidFill>
                <a:srgbClr val="FFFFFF"/>
              </a:solidFill>
            </a:endParaRPr>
          </a:p>
        </p:txBody>
      </p:sp>
      <p:sp>
        <p:nvSpPr>
          <p:cNvPr id="12" name="TextBox 11"/>
          <p:cNvSpPr txBox="1"/>
          <p:nvPr/>
        </p:nvSpPr>
        <p:spPr>
          <a:xfrm>
            <a:off x="10018450" y="1601991"/>
            <a:ext cx="1075815" cy="369332"/>
          </a:xfrm>
          <a:prstGeom prst="rect">
            <a:avLst/>
          </a:prstGeom>
          <a:noFill/>
        </p:spPr>
        <p:txBody>
          <a:bodyPr wrap="square" rtlCol="0">
            <a:spAutoFit/>
          </a:bodyPr>
          <a:lstStyle/>
          <a:p>
            <a:pPr algn="ctr"/>
            <a:r>
              <a:rPr lang="en-US" dirty="0">
                <a:solidFill>
                  <a:srgbClr val="FFFFFF"/>
                </a:solidFill>
              </a:rPr>
              <a:t>p</a:t>
            </a:r>
            <a:r>
              <a:rPr lang="en-US" dirty="0" smtClean="0">
                <a:solidFill>
                  <a:srgbClr val="FFFFFF"/>
                </a:solidFill>
              </a:rPr>
              <a:t>er hour</a:t>
            </a:r>
            <a:endParaRPr lang="en-US" dirty="0">
              <a:solidFill>
                <a:srgbClr val="FFFFFF"/>
              </a:solidFill>
            </a:endParaRPr>
          </a:p>
        </p:txBody>
      </p:sp>
      <p:sp>
        <p:nvSpPr>
          <p:cNvPr id="13" name="TextBox 12"/>
          <p:cNvSpPr txBox="1"/>
          <p:nvPr/>
        </p:nvSpPr>
        <p:spPr>
          <a:xfrm>
            <a:off x="9701812" y="4439825"/>
            <a:ext cx="1768234" cy="369332"/>
          </a:xfrm>
          <a:prstGeom prst="rect">
            <a:avLst/>
          </a:prstGeom>
          <a:noFill/>
        </p:spPr>
        <p:txBody>
          <a:bodyPr wrap="square" rtlCol="0">
            <a:spAutoFit/>
          </a:bodyPr>
          <a:lstStyle/>
          <a:p>
            <a:pPr algn="ctr"/>
            <a:r>
              <a:rPr lang="en-US" dirty="0"/>
              <a:t>p</a:t>
            </a:r>
            <a:r>
              <a:rPr lang="en-US" dirty="0" smtClean="0"/>
              <a:t>er car, per year</a:t>
            </a:r>
            <a:endParaRPr lang="en-US" dirty="0"/>
          </a:p>
        </p:txBody>
      </p:sp>
      <p:sp>
        <p:nvSpPr>
          <p:cNvPr id="14" name="Content Placeholder 3"/>
          <p:cNvSpPr txBox="1">
            <a:spLocks/>
          </p:cNvSpPr>
          <p:nvPr/>
        </p:nvSpPr>
        <p:spPr>
          <a:xfrm>
            <a:off x="1261786" y="3290689"/>
            <a:ext cx="3620800" cy="2918199"/>
          </a:xfrm>
          <a:prstGeom prst="rect">
            <a:avLst/>
          </a:prstGeom>
        </p:spPr>
        <p:txBody>
          <a:bodyPr vert="horz" lIns="91440" tIns="45720" rIns="91440" bIns="45720" rtlCol="0">
            <a:noAutofit/>
          </a:bodyPr>
          <a:lstStyle>
            <a:lvl1pPr marL="176213" indent="-176213" algn="l" defTabSz="457200" rtl="0" eaLnBrk="1" latinLnBrk="0" hangingPunct="1">
              <a:spcBef>
                <a:spcPct val="20000"/>
              </a:spcBef>
              <a:buClr>
                <a:schemeClr val="tx1"/>
              </a:buClr>
              <a:buSzPct val="80000"/>
              <a:buFont typeface="Arial"/>
              <a:buChar char="•"/>
              <a:defRPr sz="2600" b="0" i="0" kern="1200">
                <a:solidFill>
                  <a:srgbClr val="595B59"/>
                </a:solidFill>
                <a:latin typeface="+mn-lt"/>
                <a:ea typeface="+mn-ea"/>
                <a:cs typeface="Calibri Light"/>
              </a:defRPr>
            </a:lvl1pPr>
            <a:lvl2pPr marL="454025" indent="-165100" algn="l" defTabSz="457200" rtl="0" eaLnBrk="1" latinLnBrk="0" hangingPunct="1">
              <a:spcBef>
                <a:spcPct val="20000"/>
              </a:spcBef>
              <a:buClr>
                <a:schemeClr val="tx1"/>
              </a:buClr>
              <a:buSzPct val="80000"/>
              <a:buFont typeface="Arial"/>
              <a:buChar char="•"/>
              <a:defRPr sz="2600" b="0" i="0" kern="1200">
                <a:solidFill>
                  <a:srgbClr val="595B59"/>
                </a:solidFill>
                <a:latin typeface="+mn-lt"/>
                <a:ea typeface="+mn-ea"/>
                <a:cs typeface="Calibri Light"/>
              </a:defRPr>
            </a:lvl2pPr>
            <a:lvl3pPr marL="857250" indent="-176213" algn="l" defTabSz="457200" rtl="0" eaLnBrk="1" latinLnBrk="0" hangingPunct="1">
              <a:spcBef>
                <a:spcPct val="20000"/>
              </a:spcBef>
              <a:buClr>
                <a:schemeClr val="tx1"/>
              </a:buClr>
              <a:buSzPct val="80000"/>
              <a:buFont typeface="Arial"/>
              <a:buChar char="•"/>
              <a:defRPr sz="2600" b="0" i="0" kern="1200">
                <a:solidFill>
                  <a:srgbClr val="595B59"/>
                </a:solidFill>
                <a:latin typeface="+mn-lt"/>
                <a:ea typeface="+mn-ea"/>
                <a:cs typeface="Calibri Light"/>
              </a:defRPr>
            </a:lvl3pPr>
            <a:lvl4pPr marL="1196975" indent="-165100" algn="l" defTabSz="457200" rtl="0" eaLnBrk="1" latinLnBrk="0" hangingPunct="1">
              <a:spcBef>
                <a:spcPct val="20000"/>
              </a:spcBef>
              <a:buClr>
                <a:schemeClr val="tx1"/>
              </a:buClr>
              <a:buSzPct val="80000"/>
              <a:buFont typeface="Arial"/>
              <a:buChar char="•"/>
              <a:tabLst>
                <a:tab pos="1889125" algn="l"/>
              </a:tabLst>
              <a:defRPr sz="2600" b="0" i="0" kern="1200">
                <a:solidFill>
                  <a:srgbClr val="595B59"/>
                </a:solidFill>
                <a:latin typeface="+mn-lt"/>
                <a:ea typeface="+mn-ea"/>
                <a:cs typeface="Calibri Light"/>
              </a:defRPr>
            </a:lvl4pPr>
            <a:lvl5pPr marL="1600200" indent="-174625" algn="l" defTabSz="457200" rtl="0" eaLnBrk="1" latinLnBrk="0" hangingPunct="1">
              <a:spcBef>
                <a:spcPct val="20000"/>
              </a:spcBef>
              <a:buClr>
                <a:schemeClr val="tx1"/>
              </a:buClr>
              <a:buSzPct val="80000"/>
              <a:buFont typeface="Arial"/>
              <a:buChar char="•"/>
              <a:defRPr sz="2600" b="0" i="0" kern="1200">
                <a:solidFill>
                  <a:srgbClr val="595B59"/>
                </a:solidFill>
                <a:latin typeface="+mn-lt"/>
                <a:ea typeface="+mn-ea"/>
                <a:cs typeface="Calibri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dirty="0" smtClean="0">
                <a:solidFill>
                  <a:srgbClr val="005586"/>
                </a:solidFill>
              </a:rPr>
              <a:t>Diverse Data Types</a:t>
            </a:r>
          </a:p>
          <a:p>
            <a:pPr lvl="1"/>
            <a:r>
              <a:rPr lang="en-US" sz="2000" dirty="0" smtClean="0"/>
              <a:t>Data from ECUs</a:t>
            </a:r>
          </a:p>
          <a:p>
            <a:pPr marL="635000" lvl="2" indent="-127000"/>
            <a:r>
              <a:rPr lang="en-US" sz="1600" dirty="0" smtClean="0"/>
              <a:t>RPM, Speed, Fuel Efficiency, Temp, Pressure, Braking…</a:t>
            </a:r>
            <a:endParaRPr lang="en-US" sz="1600" dirty="0"/>
          </a:p>
          <a:p>
            <a:pPr lvl="1"/>
            <a:r>
              <a:rPr lang="en-US" sz="2000" dirty="0"/>
              <a:t>Location </a:t>
            </a:r>
            <a:r>
              <a:rPr lang="en-US" sz="2000" dirty="0" smtClean="0"/>
              <a:t>Data</a:t>
            </a:r>
          </a:p>
          <a:p>
            <a:pPr lvl="1"/>
            <a:r>
              <a:rPr lang="en-US" sz="2000" dirty="0"/>
              <a:t>Safety </a:t>
            </a:r>
            <a:r>
              <a:rPr lang="en-US" sz="2000" dirty="0" smtClean="0"/>
              <a:t>Data</a:t>
            </a:r>
            <a:endParaRPr lang="en-US" sz="2000" dirty="0"/>
          </a:p>
          <a:p>
            <a:pPr lvl="1"/>
            <a:r>
              <a:rPr lang="en-US" sz="2000" dirty="0" smtClean="0"/>
              <a:t>V2V </a:t>
            </a:r>
            <a:r>
              <a:rPr lang="en-US" sz="2000" dirty="0"/>
              <a:t>and V2I</a:t>
            </a:r>
          </a:p>
          <a:p>
            <a:pPr lvl="1"/>
            <a:r>
              <a:rPr lang="en-US" sz="2000" dirty="0" smtClean="0"/>
              <a:t>Video</a:t>
            </a:r>
            <a:endParaRPr lang="en-US" sz="2000" dirty="0"/>
          </a:p>
        </p:txBody>
      </p:sp>
      <p:sp>
        <p:nvSpPr>
          <p:cNvPr id="15" name="Content Placeholder 3"/>
          <p:cNvSpPr txBox="1">
            <a:spLocks/>
          </p:cNvSpPr>
          <p:nvPr/>
        </p:nvSpPr>
        <p:spPr>
          <a:xfrm>
            <a:off x="6002484" y="1876392"/>
            <a:ext cx="3252264" cy="1537872"/>
          </a:xfrm>
          <a:prstGeom prst="rect">
            <a:avLst/>
          </a:prstGeom>
        </p:spPr>
        <p:txBody>
          <a:bodyPr vert="horz" lIns="91440" tIns="45720" rIns="91440" bIns="45720" rtlCol="0">
            <a:noAutofit/>
          </a:bodyPr>
          <a:lstStyle>
            <a:lvl1pPr marL="176213" indent="-176213" algn="l" defTabSz="457200" rtl="0" eaLnBrk="1" latinLnBrk="0" hangingPunct="1">
              <a:spcBef>
                <a:spcPct val="20000"/>
              </a:spcBef>
              <a:buClr>
                <a:schemeClr val="tx1"/>
              </a:buClr>
              <a:buSzPct val="80000"/>
              <a:buFont typeface="Arial"/>
              <a:buChar char="•"/>
              <a:defRPr sz="2600" b="0" i="0" kern="1200">
                <a:solidFill>
                  <a:srgbClr val="595B59"/>
                </a:solidFill>
                <a:latin typeface="+mn-lt"/>
                <a:ea typeface="+mn-ea"/>
                <a:cs typeface="Calibri Light"/>
              </a:defRPr>
            </a:lvl1pPr>
            <a:lvl2pPr marL="454025" indent="-165100" algn="l" defTabSz="457200" rtl="0" eaLnBrk="1" latinLnBrk="0" hangingPunct="1">
              <a:spcBef>
                <a:spcPct val="20000"/>
              </a:spcBef>
              <a:buClr>
                <a:schemeClr val="tx1"/>
              </a:buClr>
              <a:buSzPct val="80000"/>
              <a:buFont typeface="Arial"/>
              <a:buChar char="•"/>
              <a:defRPr sz="2600" b="0" i="0" kern="1200">
                <a:solidFill>
                  <a:srgbClr val="595B59"/>
                </a:solidFill>
                <a:latin typeface="+mn-lt"/>
                <a:ea typeface="+mn-ea"/>
                <a:cs typeface="Calibri Light"/>
              </a:defRPr>
            </a:lvl2pPr>
            <a:lvl3pPr marL="857250" indent="-176213" algn="l" defTabSz="457200" rtl="0" eaLnBrk="1" latinLnBrk="0" hangingPunct="1">
              <a:spcBef>
                <a:spcPct val="20000"/>
              </a:spcBef>
              <a:buClr>
                <a:schemeClr val="tx1"/>
              </a:buClr>
              <a:buSzPct val="80000"/>
              <a:buFont typeface="Arial"/>
              <a:buChar char="•"/>
              <a:defRPr sz="2600" b="0" i="0" kern="1200">
                <a:solidFill>
                  <a:srgbClr val="595B59"/>
                </a:solidFill>
                <a:latin typeface="+mn-lt"/>
                <a:ea typeface="+mn-ea"/>
                <a:cs typeface="Calibri Light"/>
              </a:defRPr>
            </a:lvl3pPr>
            <a:lvl4pPr marL="1196975" indent="-165100" algn="l" defTabSz="457200" rtl="0" eaLnBrk="1" latinLnBrk="0" hangingPunct="1">
              <a:spcBef>
                <a:spcPct val="20000"/>
              </a:spcBef>
              <a:buClr>
                <a:schemeClr val="tx1"/>
              </a:buClr>
              <a:buSzPct val="80000"/>
              <a:buFont typeface="Arial"/>
              <a:buChar char="•"/>
              <a:tabLst>
                <a:tab pos="1889125" algn="l"/>
              </a:tabLst>
              <a:defRPr sz="2600" b="0" i="0" kern="1200">
                <a:solidFill>
                  <a:srgbClr val="595B59"/>
                </a:solidFill>
                <a:latin typeface="+mn-lt"/>
                <a:ea typeface="+mn-ea"/>
                <a:cs typeface="Calibri Light"/>
              </a:defRPr>
            </a:lvl4pPr>
            <a:lvl5pPr marL="1600200" indent="-174625" algn="l" defTabSz="457200" rtl="0" eaLnBrk="1" latinLnBrk="0" hangingPunct="1">
              <a:spcBef>
                <a:spcPct val="20000"/>
              </a:spcBef>
              <a:buClr>
                <a:schemeClr val="tx1"/>
              </a:buClr>
              <a:buSzPct val="80000"/>
              <a:buFont typeface="Arial"/>
              <a:buChar char="•"/>
              <a:defRPr sz="2600" b="0" i="0" kern="1200">
                <a:solidFill>
                  <a:srgbClr val="595B59"/>
                </a:solidFill>
                <a:latin typeface="+mn-lt"/>
                <a:ea typeface="+mn-ea"/>
                <a:cs typeface="Calibri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smtClean="0">
                <a:solidFill>
                  <a:srgbClr val="005586"/>
                </a:solidFill>
              </a:rPr>
              <a:t>Data Variety</a:t>
            </a:r>
          </a:p>
          <a:p>
            <a:pPr lvl="1"/>
            <a:r>
              <a:rPr lang="en-US" sz="1800" dirty="0"/>
              <a:t>Streaming (Real-Time</a:t>
            </a:r>
            <a:r>
              <a:rPr lang="en-US" sz="1800" dirty="0" smtClean="0"/>
              <a:t>)</a:t>
            </a:r>
          </a:p>
          <a:p>
            <a:pPr lvl="1"/>
            <a:r>
              <a:rPr lang="en-US" sz="1800" dirty="0" smtClean="0"/>
              <a:t>Batch</a:t>
            </a:r>
          </a:p>
          <a:p>
            <a:pPr lvl="1"/>
            <a:r>
              <a:rPr lang="en-US" sz="1800" dirty="0" smtClean="0"/>
              <a:t>Multiple Formats</a:t>
            </a:r>
          </a:p>
        </p:txBody>
      </p:sp>
      <p:sp>
        <p:nvSpPr>
          <p:cNvPr id="16" name="Content Placeholder 3"/>
          <p:cNvSpPr txBox="1">
            <a:spLocks/>
          </p:cNvSpPr>
          <p:nvPr/>
        </p:nvSpPr>
        <p:spPr>
          <a:xfrm>
            <a:off x="5763723" y="4077745"/>
            <a:ext cx="3411747" cy="1795504"/>
          </a:xfrm>
          <a:prstGeom prst="rect">
            <a:avLst/>
          </a:prstGeom>
        </p:spPr>
        <p:txBody>
          <a:bodyPr vert="horz" lIns="91440" tIns="45720" rIns="91440" bIns="45720" rtlCol="0">
            <a:noAutofit/>
          </a:bodyPr>
          <a:lstStyle>
            <a:lvl1pPr marL="176213" indent="-176213" algn="l" defTabSz="457200" rtl="0" eaLnBrk="1" latinLnBrk="0" hangingPunct="1">
              <a:spcBef>
                <a:spcPct val="20000"/>
              </a:spcBef>
              <a:buClr>
                <a:schemeClr val="tx1"/>
              </a:buClr>
              <a:buSzPct val="80000"/>
              <a:buFont typeface="Arial"/>
              <a:buChar char="•"/>
              <a:defRPr sz="2600" b="0" i="0" kern="1200">
                <a:solidFill>
                  <a:srgbClr val="595B59"/>
                </a:solidFill>
                <a:latin typeface="+mn-lt"/>
                <a:ea typeface="+mn-ea"/>
                <a:cs typeface="Calibri Light"/>
              </a:defRPr>
            </a:lvl1pPr>
            <a:lvl2pPr marL="454025" indent="-165100" algn="l" defTabSz="457200" rtl="0" eaLnBrk="1" latinLnBrk="0" hangingPunct="1">
              <a:spcBef>
                <a:spcPct val="20000"/>
              </a:spcBef>
              <a:buClr>
                <a:schemeClr val="tx1"/>
              </a:buClr>
              <a:buSzPct val="80000"/>
              <a:buFont typeface="Arial"/>
              <a:buChar char="•"/>
              <a:defRPr sz="2600" b="0" i="0" kern="1200">
                <a:solidFill>
                  <a:srgbClr val="595B59"/>
                </a:solidFill>
                <a:latin typeface="+mn-lt"/>
                <a:ea typeface="+mn-ea"/>
                <a:cs typeface="Calibri Light"/>
              </a:defRPr>
            </a:lvl2pPr>
            <a:lvl3pPr marL="857250" indent="-176213" algn="l" defTabSz="457200" rtl="0" eaLnBrk="1" latinLnBrk="0" hangingPunct="1">
              <a:spcBef>
                <a:spcPct val="20000"/>
              </a:spcBef>
              <a:buClr>
                <a:schemeClr val="tx1"/>
              </a:buClr>
              <a:buSzPct val="80000"/>
              <a:buFont typeface="Arial"/>
              <a:buChar char="•"/>
              <a:defRPr sz="2600" b="0" i="0" kern="1200">
                <a:solidFill>
                  <a:srgbClr val="595B59"/>
                </a:solidFill>
                <a:latin typeface="+mn-lt"/>
                <a:ea typeface="+mn-ea"/>
                <a:cs typeface="Calibri Light"/>
              </a:defRPr>
            </a:lvl3pPr>
            <a:lvl4pPr marL="1196975" indent="-165100" algn="l" defTabSz="457200" rtl="0" eaLnBrk="1" latinLnBrk="0" hangingPunct="1">
              <a:spcBef>
                <a:spcPct val="20000"/>
              </a:spcBef>
              <a:buClr>
                <a:schemeClr val="tx1"/>
              </a:buClr>
              <a:buSzPct val="80000"/>
              <a:buFont typeface="Arial"/>
              <a:buChar char="•"/>
              <a:tabLst>
                <a:tab pos="1889125" algn="l"/>
              </a:tabLst>
              <a:defRPr sz="2600" b="0" i="0" kern="1200">
                <a:solidFill>
                  <a:srgbClr val="595B59"/>
                </a:solidFill>
                <a:latin typeface="+mn-lt"/>
                <a:ea typeface="+mn-ea"/>
                <a:cs typeface="Calibri Light"/>
              </a:defRPr>
            </a:lvl4pPr>
            <a:lvl5pPr marL="1600200" indent="-174625" algn="l" defTabSz="457200" rtl="0" eaLnBrk="1" latinLnBrk="0" hangingPunct="1">
              <a:spcBef>
                <a:spcPct val="20000"/>
              </a:spcBef>
              <a:buClr>
                <a:schemeClr val="tx1"/>
              </a:buClr>
              <a:buSzPct val="80000"/>
              <a:buFont typeface="Arial"/>
              <a:buChar char="•"/>
              <a:defRPr sz="2600" b="0" i="0" kern="1200">
                <a:solidFill>
                  <a:srgbClr val="595B59"/>
                </a:solidFill>
                <a:latin typeface="+mn-lt"/>
                <a:ea typeface="+mn-ea"/>
                <a:cs typeface="Calibri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smtClean="0">
                <a:solidFill>
                  <a:srgbClr val="005586"/>
                </a:solidFill>
              </a:rPr>
              <a:t>Data Sources</a:t>
            </a:r>
          </a:p>
          <a:p>
            <a:pPr lvl="1"/>
            <a:r>
              <a:rPr lang="en-US" sz="1800" dirty="0" smtClean="0"/>
              <a:t>ECU (Electronic Control </a:t>
            </a:r>
            <a:r>
              <a:rPr lang="en-US" sz="1800" dirty="0"/>
              <a:t>U</a:t>
            </a:r>
            <a:r>
              <a:rPr lang="en-US" sz="1800" dirty="0" smtClean="0"/>
              <a:t>nits)</a:t>
            </a:r>
          </a:p>
          <a:p>
            <a:pPr lvl="1"/>
            <a:r>
              <a:rPr lang="en-US" sz="1800" dirty="0" smtClean="0"/>
              <a:t>Vehicle Plug-ins</a:t>
            </a:r>
          </a:p>
          <a:p>
            <a:pPr lvl="1"/>
            <a:r>
              <a:rPr lang="en-US" sz="1800" dirty="0" smtClean="0"/>
              <a:t>Head units</a:t>
            </a:r>
          </a:p>
          <a:p>
            <a:pPr lvl="1"/>
            <a:r>
              <a:rPr lang="en-US" sz="1800" dirty="0" smtClean="0"/>
              <a:t>Cameras</a:t>
            </a:r>
          </a:p>
          <a:p>
            <a:pPr lvl="1"/>
            <a:endParaRPr lang="en-US" sz="2000" dirty="0" smtClean="0"/>
          </a:p>
          <a:p>
            <a:endParaRPr lang="en-US" sz="2000" dirty="0" smtClean="0"/>
          </a:p>
          <a:p>
            <a:endParaRPr lang="en-US" sz="2000"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7476" y="1533256"/>
            <a:ext cx="1322396" cy="1322396"/>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207853" y="4761558"/>
            <a:ext cx="794631" cy="851646"/>
          </a:xfrm>
          <a:prstGeom prst="rect">
            <a:avLst/>
          </a:prstGeom>
        </p:spPr>
      </p:pic>
      <p:grpSp>
        <p:nvGrpSpPr>
          <p:cNvPr id="19" name="Group 18"/>
          <p:cNvGrpSpPr/>
          <p:nvPr/>
        </p:nvGrpSpPr>
        <p:grpSpPr>
          <a:xfrm>
            <a:off x="5270656" y="2359636"/>
            <a:ext cx="731828" cy="608904"/>
            <a:chOff x="2450996" y="3131925"/>
            <a:chExt cx="590246" cy="457588"/>
          </a:xfrm>
        </p:grpSpPr>
        <p:sp>
          <p:nvSpPr>
            <p:cNvPr id="20" name="Freeform 113"/>
            <p:cNvSpPr>
              <a:spLocks noChangeArrowheads="1"/>
            </p:cNvSpPr>
            <p:nvPr/>
          </p:nvSpPr>
          <p:spPr bwMode="auto">
            <a:xfrm>
              <a:off x="2450996" y="3195314"/>
              <a:ext cx="590246" cy="394199"/>
            </a:xfrm>
            <a:custGeom>
              <a:avLst/>
              <a:gdLst>
                <a:gd name="T0" fmla="*/ 158 w 1316"/>
                <a:gd name="T1" fmla="*/ 195 h 876"/>
                <a:gd name="T2" fmla="*/ 0 w 1316"/>
                <a:gd name="T3" fmla="*/ 195 h 876"/>
                <a:gd name="T4" fmla="*/ 0 w 1316"/>
                <a:gd name="T5" fmla="*/ 0 h 876"/>
                <a:gd name="T6" fmla="*/ 158 w 1316"/>
                <a:gd name="T7" fmla="*/ 0 h 876"/>
                <a:gd name="T8" fmla="*/ 494 w 1316"/>
                <a:gd name="T9" fmla="*/ 152 h 876"/>
                <a:gd name="T10" fmla="*/ 500 w 1316"/>
                <a:gd name="T11" fmla="*/ 158 h 876"/>
                <a:gd name="T12" fmla="*/ 370 w 1316"/>
                <a:gd name="T13" fmla="*/ 308 h 876"/>
                <a:gd name="T14" fmla="*/ 347 w 1316"/>
                <a:gd name="T15" fmla="*/ 282 h 876"/>
                <a:gd name="T16" fmla="*/ 158 w 1316"/>
                <a:gd name="T17" fmla="*/ 195 h 876"/>
                <a:gd name="T18" fmla="*/ 1039 w 1316"/>
                <a:gd name="T19" fmla="*/ 409 h 876"/>
                <a:gd name="T20" fmla="*/ 1019 w 1316"/>
                <a:gd name="T21" fmla="*/ 418 h 876"/>
                <a:gd name="T22" fmla="*/ 1019 w 1316"/>
                <a:gd name="T23" fmla="*/ 539 h 876"/>
                <a:gd name="T24" fmla="*/ 951 w 1316"/>
                <a:gd name="T25" fmla="*/ 539 h 876"/>
                <a:gd name="T26" fmla="*/ 762 w 1316"/>
                <a:gd name="T27" fmla="*/ 454 h 876"/>
                <a:gd name="T28" fmla="*/ 740 w 1316"/>
                <a:gd name="T29" fmla="*/ 429 h 876"/>
                <a:gd name="T30" fmla="*/ 610 w 1316"/>
                <a:gd name="T31" fmla="*/ 579 h 876"/>
                <a:gd name="T32" fmla="*/ 615 w 1316"/>
                <a:gd name="T33" fmla="*/ 584 h 876"/>
                <a:gd name="T34" fmla="*/ 951 w 1316"/>
                <a:gd name="T35" fmla="*/ 737 h 876"/>
                <a:gd name="T36" fmla="*/ 1019 w 1316"/>
                <a:gd name="T37" fmla="*/ 737 h 876"/>
                <a:gd name="T38" fmla="*/ 1019 w 1316"/>
                <a:gd name="T39" fmla="*/ 858 h 876"/>
                <a:gd name="T40" fmla="*/ 1039 w 1316"/>
                <a:gd name="T41" fmla="*/ 866 h 876"/>
                <a:gd name="T42" fmla="*/ 1304 w 1316"/>
                <a:gd name="T43" fmla="*/ 652 h 876"/>
                <a:gd name="T44" fmla="*/ 1304 w 1316"/>
                <a:gd name="T45" fmla="*/ 621 h 876"/>
                <a:gd name="T46" fmla="*/ 1039 w 1316"/>
                <a:gd name="T47" fmla="*/ 409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16" h="876">
                  <a:moveTo>
                    <a:pt x="158" y="195"/>
                  </a:moveTo>
                  <a:lnTo>
                    <a:pt x="0" y="195"/>
                  </a:lnTo>
                  <a:lnTo>
                    <a:pt x="0" y="0"/>
                  </a:lnTo>
                  <a:lnTo>
                    <a:pt x="158" y="0"/>
                  </a:lnTo>
                  <a:cubicBezTo>
                    <a:pt x="274" y="0"/>
                    <a:pt x="418" y="65"/>
                    <a:pt x="494" y="152"/>
                  </a:cubicBezTo>
                  <a:lnTo>
                    <a:pt x="500" y="158"/>
                  </a:lnTo>
                  <a:lnTo>
                    <a:pt x="370" y="308"/>
                  </a:lnTo>
                  <a:lnTo>
                    <a:pt x="347" y="282"/>
                  </a:lnTo>
                  <a:cubicBezTo>
                    <a:pt x="311" y="234"/>
                    <a:pt x="217" y="195"/>
                    <a:pt x="158" y="195"/>
                  </a:cubicBezTo>
                  <a:close/>
                  <a:moveTo>
                    <a:pt x="1039" y="409"/>
                  </a:moveTo>
                  <a:cubicBezTo>
                    <a:pt x="1027" y="401"/>
                    <a:pt x="1019" y="406"/>
                    <a:pt x="1019" y="418"/>
                  </a:cubicBezTo>
                  <a:lnTo>
                    <a:pt x="1019" y="539"/>
                  </a:lnTo>
                  <a:lnTo>
                    <a:pt x="951" y="539"/>
                  </a:lnTo>
                  <a:cubicBezTo>
                    <a:pt x="892" y="539"/>
                    <a:pt x="802" y="497"/>
                    <a:pt x="762" y="454"/>
                  </a:cubicBezTo>
                  <a:lnTo>
                    <a:pt x="740" y="429"/>
                  </a:lnTo>
                  <a:lnTo>
                    <a:pt x="610" y="579"/>
                  </a:lnTo>
                  <a:lnTo>
                    <a:pt x="615" y="584"/>
                  </a:lnTo>
                  <a:cubicBezTo>
                    <a:pt x="692" y="672"/>
                    <a:pt x="835" y="737"/>
                    <a:pt x="951" y="737"/>
                  </a:cubicBezTo>
                  <a:lnTo>
                    <a:pt x="1019" y="737"/>
                  </a:lnTo>
                  <a:lnTo>
                    <a:pt x="1019" y="858"/>
                  </a:lnTo>
                  <a:cubicBezTo>
                    <a:pt x="1019" y="872"/>
                    <a:pt x="1027" y="875"/>
                    <a:pt x="1039" y="866"/>
                  </a:cubicBezTo>
                  <a:lnTo>
                    <a:pt x="1304" y="652"/>
                  </a:lnTo>
                  <a:cubicBezTo>
                    <a:pt x="1315" y="644"/>
                    <a:pt x="1315" y="629"/>
                    <a:pt x="1304" y="621"/>
                  </a:cubicBezTo>
                  <a:lnTo>
                    <a:pt x="1039" y="409"/>
                  </a:lnTo>
                  <a:close/>
                </a:path>
              </a:pathLst>
            </a:custGeom>
            <a:solidFill>
              <a:srgbClr val="00A7E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21" name="Freeform 114"/>
            <p:cNvSpPr>
              <a:spLocks noChangeArrowheads="1"/>
            </p:cNvSpPr>
            <p:nvPr/>
          </p:nvSpPr>
          <p:spPr bwMode="auto">
            <a:xfrm>
              <a:off x="2450996" y="3131925"/>
              <a:ext cx="590246" cy="394199"/>
            </a:xfrm>
            <a:custGeom>
              <a:avLst/>
              <a:gdLst>
                <a:gd name="T0" fmla="*/ 951 w 1316"/>
                <a:gd name="T1" fmla="*/ 336 h 876"/>
                <a:gd name="T2" fmla="*/ 1019 w 1316"/>
                <a:gd name="T3" fmla="*/ 336 h 876"/>
                <a:gd name="T4" fmla="*/ 1019 w 1316"/>
                <a:gd name="T5" fmla="*/ 457 h 876"/>
                <a:gd name="T6" fmla="*/ 1039 w 1316"/>
                <a:gd name="T7" fmla="*/ 466 h 876"/>
                <a:gd name="T8" fmla="*/ 1304 w 1316"/>
                <a:gd name="T9" fmla="*/ 251 h 876"/>
                <a:gd name="T10" fmla="*/ 1304 w 1316"/>
                <a:gd name="T11" fmla="*/ 220 h 876"/>
                <a:gd name="T12" fmla="*/ 1039 w 1316"/>
                <a:gd name="T13" fmla="*/ 8 h 876"/>
                <a:gd name="T14" fmla="*/ 1019 w 1316"/>
                <a:gd name="T15" fmla="*/ 17 h 876"/>
                <a:gd name="T16" fmla="*/ 1019 w 1316"/>
                <a:gd name="T17" fmla="*/ 138 h 876"/>
                <a:gd name="T18" fmla="*/ 951 w 1316"/>
                <a:gd name="T19" fmla="*/ 138 h 876"/>
                <a:gd name="T20" fmla="*/ 615 w 1316"/>
                <a:gd name="T21" fmla="*/ 291 h 876"/>
                <a:gd name="T22" fmla="*/ 347 w 1316"/>
                <a:gd name="T23" fmla="*/ 595 h 876"/>
                <a:gd name="T24" fmla="*/ 158 w 1316"/>
                <a:gd name="T25" fmla="*/ 680 h 876"/>
                <a:gd name="T26" fmla="*/ 0 w 1316"/>
                <a:gd name="T27" fmla="*/ 680 h 876"/>
                <a:gd name="T28" fmla="*/ 0 w 1316"/>
                <a:gd name="T29" fmla="*/ 875 h 876"/>
                <a:gd name="T30" fmla="*/ 158 w 1316"/>
                <a:gd name="T31" fmla="*/ 875 h 876"/>
                <a:gd name="T32" fmla="*/ 494 w 1316"/>
                <a:gd name="T33" fmla="*/ 722 h 876"/>
                <a:gd name="T34" fmla="*/ 762 w 1316"/>
                <a:gd name="T35" fmla="*/ 418 h 876"/>
                <a:gd name="T36" fmla="*/ 951 w 1316"/>
                <a:gd name="T37" fmla="*/ 336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16" h="876">
                  <a:moveTo>
                    <a:pt x="951" y="336"/>
                  </a:moveTo>
                  <a:lnTo>
                    <a:pt x="1019" y="336"/>
                  </a:lnTo>
                  <a:lnTo>
                    <a:pt x="1019" y="457"/>
                  </a:lnTo>
                  <a:cubicBezTo>
                    <a:pt x="1019" y="471"/>
                    <a:pt x="1027" y="474"/>
                    <a:pt x="1039" y="466"/>
                  </a:cubicBezTo>
                  <a:lnTo>
                    <a:pt x="1304" y="251"/>
                  </a:lnTo>
                  <a:cubicBezTo>
                    <a:pt x="1315" y="243"/>
                    <a:pt x="1315" y="229"/>
                    <a:pt x="1304" y="220"/>
                  </a:cubicBezTo>
                  <a:lnTo>
                    <a:pt x="1039" y="8"/>
                  </a:lnTo>
                  <a:cubicBezTo>
                    <a:pt x="1027" y="0"/>
                    <a:pt x="1019" y="6"/>
                    <a:pt x="1019" y="17"/>
                  </a:cubicBezTo>
                  <a:lnTo>
                    <a:pt x="1019" y="138"/>
                  </a:lnTo>
                  <a:lnTo>
                    <a:pt x="951" y="138"/>
                  </a:lnTo>
                  <a:cubicBezTo>
                    <a:pt x="835" y="138"/>
                    <a:pt x="692" y="203"/>
                    <a:pt x="615" y="291"/>
                  </a:cubicBezTo>
                  <a:lnTo>
                    <a:pt x="347" y="595"/>
                  </a:lnTo>
                  <a:cubicBezTo>
                    <a:pt x="308" y="641"/>
                    <a:pt x="217" y="680"/>
                    <a:pt x="158" y="680"/>
                  </a:cubicBezTo>
                  <a:lnTo>
                    <a:pt x="0" y="680"/>
                  </a:lnTo>
                  <a:lnTo>
                    <a:pt x="0" y="875"/>
                  </a:lnTo>
                  <a:lnTo>
                    <a:pt x="158" y="875"/>
                  </a:lnTo>
                  <a:cubicBezTo>
                    <a:pt x="274" y="875"/>
                    <a:pt x="418" y="810"/>
                    <a:pt x="494" y="722"/>
                  </a:cubicBezTo>
                  <a:lnTo>
                    <a:pt x="762" y="418"/>
                  </a:lnTo>
                  <a:cubicBezTo>
                    <a:pt x="802" y="375"/>
                    <a:pt x="892" y="336"/>
                    <a:pt x="951" y="336"/>
                  </a:cubicBezTo>
                </a:path>
              </a:pathLst>
            </a:custGeom>
            <a:solidFill>
              <a:srgbClr val="00314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grpSp>
      <p:grpSp>
        <p:nvGrpSpPr>
          <p:cNvPr id="3" name="Group 2"/>
          <p:cNvGrpSpPr/>
          <p:nvPr/>
        </p:nvGrpSpPr>
        <p:grpSpPr>
          <a:xfrm>
            <a:off x="418210" y="3746248"/>
            <a:ext cx="1007938" cy="2127001"/>
            <a:chOff x="289306" y="3476030"/>
            <a:chExt cx="1007938" cy="2127001"/>
          </a:xfrm>
        </p:grpSpPr>
        <p:grpSp>
          <p:nvGrpSpPr>
            <p:cNvPr id="23" name="Group 22"/>
            <p:cNvGrpSpPr/>
            <p:nvPr/>
          </p:nvGrpSpPr>
          <p:grpSpPr>
            <a:xfrm>
              <a:off x="757708" y="4680919"/>
              <a:ext cx="539536" cy="922112"/>
              <a:chOff x="2858220" y="4106919"/>
              <a:chExt cx="748171" cy="1327445"/>
            </a:xfrm>
          </p:grpSpPr>
          <p:grpSp>
            <p:nvGrpSpPr>
              <p:cNvPr id="45" name="Group 44"/>
              <p:cNvGrpSpPr/>
              <p:nvPr/>
            </p:nvGrpSpPr>
            <p:grpSpPr>
              <a:xfrm>
                <a:off x="2858220" y="4794284"/>
                <a:ext cx="748171" cy="640080"/>
                <a:chOff x="3332549" y="5015176"/>
                <a:chExt cx="748171" cy="640080"/>
              </a:xfrm>
            </p:grpSpPr>
            <p:sp>
              <p:nvSpPr>
                <p:cNvPr id="49" name="Hexagon 48"/>
                <p:cNvSpPr>
                  <a:spLocks noChangeAspect="1"/>
                </p:cNvSpPr>
                <p:nvPr/>
              </p:nvSpPr>
              <p:spPr>
                <a:xfrm>
                  <a:off x="3332549" y="5015176"/>
                  <a:ext cx="748171" cy="640080"/>
                </a:xfrm>
                <a:prstGeom prst="hexagon">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0" name="Picture 49" descr="Icon_machine_sensor-a.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8034" y="5106616"/>
                  <a:ext cx="457200" cy="457200"/>
                </a:xfrm>
                <a:prstGeom prst="rect">
                  <a:avLst/>
                </a:prstGeom>
              </p:spPr>
            </p:pic>
          </p:grpSp>
          <p:grpSp>
            <p:nvGrpSpPr>
              <p:cNvPr id="46" name="Group 45"/>
              <p:cNvGrpSpPr/>
              <p:nvPr/>
            </p:nvGrpSpPr>
            <p:grpSpPr>
              <a:xfrm>
                <a:off x="2858220" y="4106919"/>
                <a:ext cx="748171" cy="640080"/>
                <a:chOff x="3686453" y="4355422"/>
                <a:chExt cx="748171" cy="640080"/>
              </a:xfrm>
            </p:grpSpPr>
            <p:sp>
              <p:nvSpPr>
                <p:cNvPr id="47" name="Hexagon 46"/>
                <p:cNvSpPr>
                  <a:spLocks noChangeAspect="1"/>
                </p:cNvSpPr>
                <p:nvPr/>
              </p:nvSpPr>
              <p:spPr>
                <a:xfrm>
                  <a:off x="3686453" y="4355422"/>
                  <a:ext cx="748171" cy="640080"/>
                </a:xfrm>
                <a:prstGeom prst="hexagon">
                  <a:avLst/>
                </a:prstGeom>
                <a:solidFill>
                  <a:srgbClr val="00558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8" name="Picture 47" descr="Icon_media-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1938" y="4446862"/>
                  <a:ext cx="457200" cy="457200"/>
                </a:xfrm>
                <a:prstGeom prst="rect">
                  <a:avLst/>
                </a:prstGeom>
                <a:solidFill>
                  <a:schemeClr val="bg1"/>
                </a:solidFill>
              </p:spPr>
            </p:pic>
          </p:grpSp>
        </p:grpSp>
        <p:grpSp>
          <p:nvGrpSpPr>
            <p:cNvPr id="24" name="Group 23"/>
            <p:cNvGrpSpPr/>
            <p:nvPr/>
          </p:nvGrpSpPr>
          <p:grpSpPr>
            <a:xfrm>
              <a:off x="757708" y="3715786"/>
              <a:ext cx="539536" cy="929587"/>
              <a:chOff x="1531552" y="4083835"/>
              <a:chExt cx="748171" cy="1338205"/>
            </a:xfrm>
          </p:grpSpPr>
          <p:grpSp>
            <p:nvGrpSpPr>
              <p:cNvPr id="39" name="Group 38"/>
              <p:cNvGrpSpPr/>
              <p:nvPr/>
            </p:nvGrpSpPr>
            <p:grpSpPr>
              <a:xfrm>
                <a:off x="1531552" y="4781960"/>
                <a:ext cx="748171" cy="640080"/>
                <a:chOff x="1520368" y="4781960"/>
                <a:chExt cx="748171" cy="640080"/>
              </a:xfrm>
            </p:grpSpPr>
            <p:sp>
              <p:nvSpPr>
                <p:cNvPr id="43" name="Hexagon 42"/>
                <p:cNvSpPr>
                  <a:spLocks/>
                </p:cNvSpPr>
                <p:nvPr/>
              </p:nvSpPr>
              <p:spPr>
                <a:xfrm>
                  <a:off x="1520368" y="4781960"/>
                  <a:ext cx="748171" cy="640080"/>
                </a:xfrm>
                <a:prstGeom prst="hexagon">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4" name="Picture 43" descr="Icon_images-b.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5853" y="4894182"/>
                  <a:ext cx="457200" cy="415636"/>
                </a:xfrm>
                <a:prstGeom prst="rect">
                  <a:avLst/>
                </a:prstGeom>
              </p:spPr>
            </p:pic>
          </p:grpSp>
          <p:grpSp>
            <p:nvGrpSpPr>
              <p:cNvPr id="40" name="Group 39"/>
              <p:cNvGrpSpPr/>
              <p:nvPr/>
            </p:nvGrpSpPr>
            <p:grpSpPr>
              <a:xfrm>
                <a:off x="1531552" y="4083835"/>
                <a:ext cx="748171" cy="640080"/>
                <a:chOff x="1521012" y="4083835"/>
                <a:chExt cx="748171" cy="640080"/>
              </a:xfrm>
            </p:grpSpPr>
            <p:sp>
              <p:nvSpPr>
                <p:cNvPr id="41" name="Hexagon 40"/>
                <p:cNvSpPr>
                  <a:spLocks noChangeAspect="1"/>
                </p:cNvSpPr>
                <p:nvPr/>
              </p:nvSpPr>
              <p:spPr>
                <a:xfrm>
                  <a:off x="1521012" y="4083835"/>
                  <a:ext cx="748171" cy="640080"/>
                </a:xfrm>
                <a:prstGeom prst="hexagon">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2" name="Picture 41" descr="Icon_social-a.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66497" y="4175275"/>
                  <a:ext cx="457200" cy="457200"/>
                </a:xfrm>
                <a:prstGeom prst="rect">
                  <a:avLst/>
                </a:prstGeom>
              </p:spPr>
            </p:pic>
          </p:grpSp>
        </p:grpSp>
        <p:grpSp>
          <p:nvGrpSpPr>
            <p:cNvPr id="25" name="Group 24"/>
            <p:cNvGrpSpPr/>
            <p:nvPr/>
          </p:nvGrpSpPr>
          <p:grpSpPr>
            <a:xfrm>
              <a:off x="289306" y="3476030"/>
              <a:ext cx="549490" cy="928559"/>
              <a:chOff x="868218" y="3752495"/>
              <a:chExt cx="761975" cy="1336725"/>
            </a:xfrm>
          </p:grpSpPr>
          <p:sp>
            <p:nvSpPr>
              <p:cNvPr id="37" name="Hexagon 36"/>
              <p:cNvSpPr>
                <a:spLocks noChangeAspect="1"/>
              </p:cNvSpPr>
              <p:nvPr/>
            </p:nvSpPr>
            <p:spPr>
              <a:xfrm>
                <a:off x="882023" y="4449140"/>
                <a:ext cx="748170" cy="640080"/>
              </a:xfrm>
              <a:prstGeom prst="hexagon">
                <a:avLst/>
              </a:prstGeom>
              <a:solidFill>
                <a:srgbClr val="00558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4" name="Group 33"/>
              <p:cNvGrpSpPr/>
              <p:nvPr/>
            </p:nvGrpSpPr>
            <p:grpSpPr>
              <a:xfrm>
                <a:off x="868218" y="3752495"/>
                <a:ext cx="748171" cy="640080"/>
                <a:chOff x="868218" y="3793913"/>
                <a:chExt cx="748171" cy="640080"/>
              </a:xfrm>
            </p:grpSpPr>
            <p:sp>
              <p:nvSpPr>
                <p:cNvPr id="35" name="Hexagon 34"/>
                <p:cNvSpPr>
                  <a:spLocks noChangeAspect="1"/>
                </p:cNvSpPr>
                <p:nvPr/>
              </p:nvSpPr>
              <p:spPr>
                <a:xfrm>
                  <a:off x="868218" y="3793913"/>
                  <a:ext cx="748171" cy="640080"/>
                </a:xfrm>
                <a:prstGeom prst="hexagon">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6" name="Picture 35" descr="Icon_tables-a.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9423" y="3931073"/>
                  <a:ext cx="365760" cy="365760"/>
                </a:xfrm>
                <a:prstGeom prst="rect">
                  <a:avLst/>
                </a:prstGeom>
              </p:spPr>
            </p:pic>
          </p:grpSp>
        </p:grpSp>
        <p:grpSp>
          <p:nvGrpSpPr>
            <p:cNvPr id="26" name="Group 25"/>
            <p:cNvGrpSpPr/>
            <p:nvPr/>
          </p:nvGrpSpPr>
          <p:grpSpPr>
            <a:xfrm>
              <a:off x="289307" y="4444308"/>
              <a:ext cx="549490" cy="928559"/>
              <a:chOff x="2181082" y="3766301"/>
              <a:chExt cx="761975" cy="1336726"/>
            </a:xfrm>
          </p:grpSpPr>
          <p:grpSp>
            <p:nvGrpSpPr>
              <p:cNvPr id="27" name="Group 26"/>
              <p:cNvGrpSpPr/>
              <p:nvPr/>
            </p:nvGrpSpPr>
            <p:grpSpPr>
              <a:xfrm>
                <a:off x="2194886" y="3766301"/>
                <a:ext cx="748171" cy="640080"/>
                <a:chOff x="2201415" y="3793913"/>
                <a:chExt cx="748171" cy="640080"/>
              </a:xfrm>
            </p:grpSpPr>
            <p:sp>
              <p:nvSpPr>
                <p:cNvPr id="31" name="Hexagon 30"/>
                <p:cNvSpPr>
                  <a:spLocks noChangeAspect="1"/>
                </p:cNvSpPr>
                <p:nvPr/>
              </p:nvSpPr>
              <p:spPr>
                <a:xfrm>
                  <a:off x="2201415" y="3793913"/>
                  <a:ext cx="748171" cy="640080"/>
                </a:xfrm>
                <a:prstGeom prst="hexagon">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2" name="Picture 31" descr="Icon_logs-a.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46900" y="3885353"/>
                  <a:ext cx="457200" cy="457200"/>
                </a:xfrm>
                <a:prstGeom prst="rect">
                  <a:avLst/>
                </a:prstGeom>
              </p:spPr>
            </p:pic>
          </p:grpSp>
          <p:sp>
            <p:nvSpPr>
              <p:cNvPr id="29" name="Hexagon 28"/>
              <p:cNvSpPr>
                <a:spLocks noChangeAspect="1"/>
              </p:cNvSpPr>
              <p:nvPr/>
            </p:nvSpPr>
            <p:spPr>
              <a:xfrm>
                <a:off x="2181082" y="4462947"/>
                <a:ext cx="748170" cy="640080"/>
              </a:xfrm>
              <a:prstGeom prst="hexagon">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1" name="Picture 50" descr="Icon_geo-spatial-a.png"/>
            <p:cNvPicPr>
              <a:picLocks noChangeAspect="1"/>
            </p:cNvPicPr>
            <p:nvPr/>
          </p:nvPicPr>
          <p:blipFill>
            <a:blip r:embed="rId11">
              <a:duotone>
                <a:prstClr val="black"/>
                <a:srgbClr val="FFFFFF">
                  <a:tint val="45000"/>
                  <a:satMod val="400000"/>
                </a:srgbClr>
              </a:duotone>
              <a:extLst>
                <a:ext uri="{28A0092B-C50C-407E-A947-70E740481C1C}">
                  <a14:useLocalDpi xmlns:a14="http://schemas.microsoft.com/office/drawing/2010/main" val="0"/>
                </a:ext>
              </a:extLst>
            </a:blip>
            <a:stretch>
              <a:fillRect/>
            </a:stretch>
          </p:blipFill>
          <p:spPr>
            <a:xfrm>
              <a:off x="391723" y="4966754"/>
              <a:ext cx="329705" cy="317595"/>
            </a:xfrm>
            <a:prstGeom prst="rect">
              <a:avLst/>
            </a:prstGeom>
          </p:spPr>
        </p:pic>
        <p:pic>
          <p:nvPicPr>
            <p:cNvPr id="52" name="Picture 51"/>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bwMode="gray">
            <a:xfrm>
              <a:off x="412249" y="4025321"/>
              <a:ext cx="311196" cy="328160"/>
            </a:xfrm>
            <a:prstGeom prst="rect">
              <a:avLst/>
            </a:prstGeom>
            <a:solidFill>
              <a:srgbClr val="005586"/>
            </a:solidFill>
          </p:spPr>
        </p:pic>
      </p:grpSp>
      <p:sp>
        <p:nvSpPr>
          <p:cNvPr id="5" name="Rounded Rectangle 4"/>
          <p:cNvSpPr/>
          <p:nvPr/>
        </p:nvSpPr>
        <p:spPr>
          <a:xfrm>
            <a:off x="187476" y="1404582"/>
            <a:ext cx="4511660" cy="1493403"/>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ounded Rectangle 52"/>
          <p:cNvSpPr/>
          <p:nvPr/>
        </p:nvSpPr>
        <p:spPr>
          <a:xfrm>
            <a:off x="187476" y="3184621"/>
            <a:ext cx="4695110" cy="3024267"/>
          </a:xfrm>
          <a:prstGeom prst="roundRect">
            <a:avLst>
              <a:gd name="adj" fmla="val 11177"/>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ounded Rectangle 53"/>
          <p:cNvSpPr/>
          <p:nvPr/>
        </p:nvSpPr>
        <p:spPr>
          <a:xfrm>
            <a:off x="5056372" y="1799938"/>
            <a:ext cx="4198376" cy="1741952"/>
          </a:xfrm>
          <a:prstGeom prst="roundRect">
            <a:avLst>
              <a:gd name="adj" fmla="val 16238"/>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549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Rounded Rectangle 297"/>
          <p:cNvSpPr/>
          <p:nvPr/>
        </p:nvSpPr>
        <p:spPr>
          <a:xfrm>
            <a:off x="6362185" y="2317201"/>
            <a:ext cx="4451985" cy="2562515"/>
          </a:xfrm>
          <a:prstGeom prst="roundRect">
            <a:avLst>
              <a:gd name="adj" fmla="val 6535"/>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5937036" y="1167896"/>
            <a:ext cx="5373955" cy="5032691"/>
          </a:xfrm>
          <a:prstGeom prst="roundRect">
            <a:avLst>
              <a:gd name="adj" fmla="val 7543"/>
            </a:avLst>
          </a:prstGeom>
          <a:noFill/>
          <a:ln>
            <a:solidFill>
              <a:schemeClr val="bg1">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ounded Rectangle 160"/>
          <p:cNvSpPr/>
          <p:nvPr/>
        </p:nvSpPr>
        <p:spPr>
          <a:xfrm>
            <a:off x="6230249" y="5144919"/>
            <a:ext cx="3272776" cy="880372"/>
          </a:xfrm>
          <a:prstGeom prst="roundRect">
            <a:avLst/>
          </a:prstGeom>
          <a:solidFill>
            <a:schemeClr val="tx2">
              <a:lumMod val="20000"/>
              <a:lumOff val="80000"/>
            </a:schemeClr>
          </a:solidFill>
          <a:ln w="31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Trapezoid 34"/>
          <p:cNvSpPr/>
          <p:nvPr/>
        </p:nvSpPr>
        <p:spPr>
          <a:xfrm rot="5400000">
            <a:off x="5474623" y="3597894"/>
            <a:ext cx="667587" cy="317006"/>
          </a:xfrm>
          <a:prstGeom prst="trapezoid">
            <a:avLst>
              <a:gd name="adj" fmla="val 166130"/>
            </a:avLst>
          </a:prstGeom>
          <a:solidFill>
            <a:srgbClr val="B4E4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4136506" y="1167897"/>
            <a:ext cx="1602309" cy="5032691"/>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30578" y="241300"/>
            <a:ext cx="11313561" cy="723900"/>
          </a:xfrm>
        </p:spPr>
        <p:txBody>
          <a:bodyPr/>
          <a:lstStyle/>
          <a:p>
            <a:r>
              <a:rPr lang="en-US" sz="3600" dirty="0" smtClean="0"/>
              <a:t>Cloudera Enterprise – The Data &amp; Analytics Platform </a:t>
            </a:r>
            <a:r>
              <a:rPr lang="en-US" sz="3600" dirty="0"/>
              <a:t>for IoT</a:t>
            </a:r>
          </a:p>
        </p:txBody>
      </p:sp>
      <p:sp>
        <p:nvSpPr>
          <p:cNvPr id="36" name="Up Arrow 35"/>
          <p:cNvSpPr/>
          <p:nvPr/>
        </p:nvSpPr>
        <p:spPr>
          <a:xfrm>
            <a:off x="8491694" y="4928543"/>
            <a:ext cx="244480" cy="121353"/>
          </a:xfrm>
          <a:prstGeom prst="upArrow">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Up Arrow 36"/>
          <p:cNvSpPr/>
          <p:nvPr/>
        </p:nvSpPr>
        <p:spPr>
          <a:xfrm>
            <a:off x="9036085" y="4924471"/>
            <a:ext cx="244480" cy="121353"/>
          </a:xfrm>
          <a:prstGeom prst="upArrow">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Up Arrow 37"/>
          <p:cNvSpPr/>
          <p:nvPr/>
        </p:nvSpPr>
        <p:spPr>
          <a:xfrm>
            <a:off x="9758883" y="4924471"/>
            <a:ext cx="244480" cy="121353"/>
          </a:xfrm>
          <a:prstGeom prst="upArrow">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Up Arrow 38"/>
          <p:cNvSpPr/>
          <p:nvPr/>
        </p:nvSpPr>
        <p:spPr>
          <a:xfrm>
            <a:off x="10389612" y="4933143"/>
            <a:ext cx="244480" cy="121353"/>
          </a:xfrm>
          <a:prstGeom prst="upArrow">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1" name="Rounded Rectangle 230"/>
          <p:cNvSpPr/>
          <p:nvPr/>
        </p:nvSpPr>
        <p:spPr>
          <a:xfrm>
            <a:off x="9654144" y="5151433"/>
            <a:ext cx="1234736" cy="851353"/>
          </a:xfrm>
          <a:prstGeom prst="roundRect">
            <a:avLst/>
          </a:prstGeom>
          <a:solidFill>
            <a:schemeClr val="tx2">
              <a:lumMod val="20000"/>
              <a:lumOff val="80000"/>
            </a:schemeClr>
          </a:solidFill>
          <a:ln w="31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4" name="TextBox 243"/>
          <p:cNvSpPr txBox="1"/>
          <p:nvPr/>
        </p:nvSpPr>
        <p:spPr>
          <a:xfrm>
            <a:off x="8143236" y="5738611"/>
            <a:ext cx="1481396" cy="261610"/>
          </a:xfrm>
          <a:prstGeom prst="rect">
            <a:avLst/>
          </a:prstGeom>
          <a:noFill/>
        </p:spPr>
        <p:txBody>
          <a:bodyPr wrap="square" rtlCol="0">
            <a:spAutoFit/>
          </a:bodyPr>
          <a:lstStyle/>
          <a:p>
            <a:pPr algn="ctr"/>
            <a:r>
              <a:rPr lang="en-US" sz="1100" dirty="0" smtClean="0">
                <a:solidFill>
                  <a:srgbClr val="005586"/>
                </a:solidFill>
              </a:rPr>
              <a:t>Internal Systems</a:t>
            </a:r>
            <a:endParaRPr lang="en-US" sz="1100" dirty="0">
              <a:solidFill>
                <a:srgbClr val="005586"/>
              </a:solidFill>
            </a:endParaRPr>
          </a:p>
        </p:txBody>
      </p:sp>
      <p:sp>
        <p:nvSpPr>
          <p:cNvPr id="246" name="TextBox 245"/>
          <p:cNvSpPr txBox="1"/>
          <p:nvPr/>
        </p:nvSpPr>
        <p:spPr>
          <a:xfrm>
            <a:off x="9639394" y="5704414"/>
            <a:ext cx="1249486" cy="261610"/>
          </a:xfrm>
          <a:prstGeom prst="rect">
            <a:avLst/>
          </a:prstGeom>
          <a:noFill/>
        </p:spPr>
        <p:txBody>
          <a:bodyPr wrap="square" rtlCol="0">
            <a:spAutoFit/>
          </a:bodyPr>
          <a:lstStyle/>
          <a:p>
            <a:pPr algn="ctr"/>
            <a:r>
              <a:rPr lang="en-US" sz="1100" dirty="0" smtClean="0">
                <a:solidFill>
                  <a:srgbClr val="005586"/>
                </a:solidFill>
              </a:rPr>
              <a:t>External Sources</a:t>
            </a:r>
            <a:endParaRPr lang="en-US" sz="1100" dirty="0">
              <a:solidFill>
                <a:srgbClr val="005586"/>
              </a:solidFill>
            </a:endParaRPr>
          </a:p>
        </p:txBody>
      </p:sp>
      <p:sp>
        <p:nvSpPr>
          <p:cNvPr id="247" name="Freeform 4"/>
          <p:cNvSpPr>
            <a:spLocks noChangeArrowheads="1"/>
          </p:cNvSpPr>
          <p:nvPr/>
        </p:nvSpPr>
        <p:spPr bwMode="auto">
          <a:xfrm>
            <a:off x="8397862" y="5249165"/>
            <a:ext cx="848605" cy="515712"/>
          </a:xfrm>
          <a:custGeom>
            <a:avLst/>
            <a:gdLst>
              <a:gd name="T0" fmla="*/ 2147483647 w 4185"/>
              <a:gd name="T1" fmla="*/ 2147483647 h 3342"/>
              <a:gd name="T2" fmla="*/ 2147483647 w 4185"/>
              <a:gd name="T3" fmla="*/ 2147483647 h 3342"/>
              <a:gd name="T4" fmla="*/ 2147483647 w 4185"/>
              <a:gd name="T5" fmla="*/ 0 h 3342"/>
              <a:gd name="T6" fmla="*/ 2147483647 w 4185"/>
              <a:gd name="T7" fmla="*/ 2147483647 h 3342"/>
              <a:gd name="T8" fmla="*/ 2147483647 w 4185"/>
              <a:gd name="T9" fmla="*/ 2147483647 h 3342"/>
              <a:gd name="T10" fmla="*/ 2147483647 w 4185"/>
              <a:gd name="T11" fmla="*/ 2147483647 h 3342"/>
              <a:gd name="T12" fmla="*/ 2147483647 w 4185"/>
              <a:gd name="T13" fmla="*/ 2147483647 h 3342"/>
              <a:gd name="T14" fmla="*/ 0 w 4185"/>
              <a:gd name="T15" fmla="*/ 2147483647 h 3342"/>
              <a:gd name="T16" fmla="*/ 2147483647 w 4185"/>
              <a:gd name="T17" fmla="*/ 2147483647 h 3342"/>
              <a:gd name="T18" fmla="*/ 2147483647 w 4185"/>
              <a:gd name="T19" fmla="*/ 2147483647 h 3342"/>
              <a:gd name="T20" fmla="*/ 2147483647 w 4185"/>
              <a:gd name="T21" fmla="*/ 2147483647 h 3342"/>
              <a:gd name="T22" fmla="*/ 2147483647 w 4185"/>
              <a:gd name="T23" fmla="*/ 2147483647 h 3342"/>
              <a:gd name="T24" fmla="*/ 2147483647 w 4185"/>
              <a:gd name="T25" fmla="*/ 2147483647 h 3342"/>
              <a:gd name="T26" fmla="*/ 2147483647 w 4185"/>
              <a:gd name="T27" fmla="*/ 2147483647 h 3342"/>
              <a:gd name="T28" fmla="*/ 2147483647 w 4185"/>
              <a:gd name="T29" fmla="*/ 2147483647 h 3342"/>
              <a:gd name="T30" fmla="*/ 2147483647 w 4185"/>
              <a:gd name="T31" fmla="*/ 2147483647 h 3342"/>
              <a:gd name="T32" fmla="*/ 2147483647 w 4185"/>
              <a:gd name="T33" fmla="*/ 2147483647 h 3342"/>
              <a:gd name="T34" fmla="*/ 2147483647 w 4185"/>
              <a:gd name="T35" fmla="*/ 2147483647 h 3342"/>
              <a:gd name="T36" fmla="*/ 2147483647 w 4185"/>
              <a:gd name="T37" fmla="*/ 2147483647 h 3342"/>
              <a:gd name="T38" fmla="*/ 2147483647 w 4185"/>
              <a:gd name="T39" fmla="*/ 2147483647 h 3342"/>
              <a:gd name="T40" fmla="*/ 2147483647 w 4185"/>
              <a:gd name="T41" fmla="*/ 2147483647 h 3342"/>
              <a:gd name="T42" fmla="*/ 2147483647 w 4185"/>
              <a:gd name="T43" fmla="*/ 2147483647 h 3342"/>
              <a:gd name="T44" fmla="*/ 2147483647 w 4185"/>
              <a:gd name="T45" fmla="*/ 2147483647 h 3342"/>
              <a:gd name="T46" fmla="*/ 2147483647 w 4185"/>
              <a:gd name="T47" fmla="*/ 2147483647 h 3342"/>
              <a:gd name="T48" fmla="*/ 2147483647 w 4185"/>
              <a:gd name="T49" fmla="*/ 2147483647 h 3342"/>
              <a:gd name="T50" fmla="*/ 2147483647 w 4185"/>
              <a:gd name="T51" fmla="*/ 2147483647 h 3342"/>
              <a:gd name="T52" fmla="*/ 2147483647 w 4185"/>
              <a:gd name="T53" fmla="*/ 2147483647 h 3342"/>
              <a:gd name="T54" fmla="*/ 2147483647 w 4185"/>
              <a:gd name="T55" fmla="*/ 2147483647 h 3342"/>
              <a:gd name="T56" fmla="*/ 2147483647 w 4185"/>
              <a:gd name="T57" fmla="*/ 2147483647 h 3342"/>
              <a:gd name="T58" fmla="*/ 2147483647 w 4185"/>
              <a:gd name="T59" fmla="*/ 2147483647 h 3342"/>
              <a:gd name="T60" fmla="*/ 2147483647 w 4185"/>
              <a:gd name="T61" fmla="*/ 2147483647 h 3342"/>
              <a:gd name="T62" fmla="*/ 2147483647 w 4185"/>
              <a:gd name="T63" fmla="*/ 2147483647 h 3342"/>
              <a:gd name="T64" fmla="*/ 2147483647 w 4185"/>
              <a:gd name="T65" fmla="*/ 2147483647 h 3342"/>
              <a:gd name="T66" fmla="*/ 2147483647 w 4185"/>
              <a:gd name="T67" fmla="*/ 2147483647 h 3342"/>
              <a:gd name="T68" fmla="*/ 2147483647 w 4185"/>
              <a:gd name="T69" fmla="*/ 2147483647 h 3342"/>
              <a:gd name="T70" fmla="*/ 2147483647 w 4185"/>
              <a:gd name="T71" fmla="*/ 2147483647 h 3342"/>
              <a:gd name="T72" fmla="*/ 2147483647 w 4185"/>
              <a:gd name="T73" fmla="*/ 2147483647 h 3342"/>
              <a:gd name="T74" fmla="*/ 2147483647 w 4185"/>
              <a:gd name="T75" fmla="*/ 2147483647 h 3342"/>
              <a:gd name="T76" fmla="*/ 2147483647 w 4185"/>
              <a:gd name="T77" fmla="*/ 2147483647 h 3342"/>
              <a:gd name="T78" fmla="*/ 2147483647 w 4185"/>
              <a:gd name="T79" fmla="*/ 2147483647 h 3342"/>
              <a:gd name="T80" fmla="*/ 2147483647 w 4185"/>
              <a:gd name="T81" fmla="*/ 2147483647 h 3342"/>
              <a:gd name="T82" fmla="*/ 2147483647 w 4185"/>
              <a:gd name="T83" fmla="*/ 2147483647 h 3342"/>
              <a:gd name="T84" fmla="*/ 2147483647 w 4185"/>
              <a:gd name="T85" fmla="*/ 2147483647 h 3342"/>
              <a:gd name="T86" fmla="*/ 2147483647 w 4185"/>
              <a:gd name="T87" fmla="*/ 2147483647 h 3342"/>
              <a:gd name="T88" fmla="*/ 2147483647 w 4185"/>
              <a:gd name="T89" fmla="*/ 2147483647 h 3342"/>
              <a:gd name="T90" fmla="*/ 2147483647 w 4185"/>
              <a:gd name="T91" fmla="*/ 2147483647 h 3342"/>
              <a:gd name="T92" fmla="*/ 2147483647 w 4185"/>
              <a:gd name="T93" fmla="*/ 2147483647 h 3342"/>
              <a:gd name="T94" fmla="*/ 2147483647 w 4185"/>
              <a:gd name="T95" fmla="*/ 2147483647 h 3342"/>
              <a:gd name="T96" fmla="*/ 2147483647 w 4185"/>
              <a:gd name="T97" fmla="*/ 2147483647 h 3342"/>
              <a:gd name="T98" fmla="*/ 2147483647 w 4185"/>
              <a:gd name="T99" fmla="*/ 2147483647 h 3342"/>
              <a:gd name="T100" fmla="*/ 2147483647 w 4185"/>
              <a:gd name="T101" fmla="*/ 2147483647 h 3342"/>
              <a:gd name="T102" fmla="*/ 2147483647 w 4185"/>
              <a:gd name="T103" fmla="*/ 2147483647 h 3342"/>
              <a:gd name="T104" fmla="*/ 2147483647 w 4185"/>
              <a:gd name="T105" fmla="*/ 2147483647 h 3342"/>
              <a:gd name="T106" fmla="*/ 2147483647 w 4185"/>
              <a:gd name="T107" fmla="*/ 2147483647 h 3342"/>
              <a:gd name="T108" fmla="*/ 2147483647 w 4185"/>
              <a:gd name="T109" fmla="*/ 2147483647 h 3342"/>
              <a:gd name="T110" fmla="*/ 2147483647 w 4185"/>
              <a:gd name="T111" fmla="*/ 2147483647 h 3342"/>
              <a:gd name="T112" fmla="*/ 2147483647 w 4185"/>
              <a:gd name="T113" fmla="*/ 2147483647 h 3342"/>
              <a:gd name="T114" fmla="*/ 2147483647 w 4185"/>
              <a:gd name="T115" fmla="*/ 2147483647 h 3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185" h="3342">
                <a:moveTo>
                  <a:pt x="3253" y="1065"/>
                </a:moveTo>
                <a:lnTo>
                  <a:pt x="3137" y="1072"/>
                </a:lnTo>
                <a:lnTo>
                  <a:pt x="3026" y="1083"/>
                </a:lnTo>
                <a:lnTo>
                  <a:pt x="3026" y="471"/>
                </a:lnTo>
                <a:lnTo>
                  <a:pt x="3026" y="418"/>
                </a:lnTo>
                <a:lnTo>
                  <a:pt x="3009" y="372"/>
                </a:lnTo>
                <a:lnTo>
                  <a:pt x="2985" y="326"/>
                </a:lnTo>
                <a:lnTo>
                  <a:pt x="2956" y="285"/>
                </a:lnTo>
                <a:lnTo>
                  <a:pt x="2922" y="244"/>
                </a:lnTo>
                <a:lnTo>
                  <a:pt x="2874" y="203"/>
                </a:lnTo>
                <a:lnTo>
                  <a:pt x="2821" y="169"/>
                </a:lnTo>
                <a:lnTo>
                  <a:pt x="2758" y="133"/>
                </a:lnTo>
                <a:lnTo>
                  <a:pt x="2695" y="104"/>
                </a:lnTo>
                <a:lnTo>
                  <a:pt x="2625" y="75"/>
                </a:lnTo>
                <a:lnTo>
                  <a:pt x="2548" y="53"/>
                </a:lnTo>
                <a:lnTo>
                  <a:pt x="2468" y="34"/>
                </a:lnTo>
                <a:lnTo>
                  <a:pt x="2380" y="22"/>
                </a:lnTo>
                <a:lnTo>
                  <a:pt x="2287" y="12"/>
                </a:lnTo>
                <a:lnTo>
                  <a:pt x="2194" y="0"/>
                </a:lnTo>
                <a:lnTo>
                  <a:pt x="2094" y="0"/>
                </a:lnTo>
                <a:lnTo>
                  <a:pt x="1996" y="0"/>
                </a:lnTo>
                <a:lnTo>
                  <a:pt x="1903" y="12"/>
                </a:lnTo>
                <a:lnTo>
                  <a:pt x="1810" y="22"/>
                </a:lnTo>
                <a:lnTo>
                  <a:pt x="1723" y="34"/>
                </a:lnTo>
                <a:lnTo>
                  <a:pt x="1641" y="53"/>
                </a:lnTo>
                <a:lnTo>
                  <a:pt x="1566" y="75"/>
                </a:lnTo>
                <a:lnTo>
                  <a:pt x="1496" y="104"/>
                </a:lnTo>
                <a:lnTo>
                  <a:pt x="1431" y="133"/>
                </a:lnTo>
                <a:lnTo>
                  <a:pt x="1368" y="169"/>
                </a:lnTo>
                <a:lnTo>
                  <a:pt x="1315" y="203"/>
                </a:lnTo>
                <a:lnTo>
                  <a:pt x="1269" y="244"/>
                </a:lnTo>
                <a:lnTo>
                  <a:pt x="1233" y="285"/>
                </a:lnTo>
                <a:lnTo>
                  <a:pt x="1204" y="326"/>
                </a:lnTo>
                <a:lnTo>
                  <a:pt x="1182" y="372"/>
                </a:lnTo>
                <a:lnTo>
                  <a:pt x="1163" y="418"/>
                </a:lnTo>
                <a:lnTo>
                  <a:pt x="1163" y="471"/>
                </a:lnTo>
                <a:lnTo>
                  <a:pt x="1163" y="1083"/>
                </a:lnTo>
                <a:lnTo>
                  <a:pt x="1054" y="1072"/>
                </a:lnTo>
                <a:lnTo>
                  <a:pt x="937" y="1065"/>
                </a:lnTo>
                <a:lnTo>
                  <a:pt x="838" y="1072"/>
                </a:lnTo>
                <a:lnTo>
                  <a:pt x="745" y="1077"/>
                </a:lnTo>
                <a:lnTo>
                  <a:pt x="652" y="1089"/>
                </a:lnTo>
                <a:lnTo>
                  <a:pt x="565" y="1106"/>
                </a:lnTo>
                <a:lnTo>
                  <a:pt x="483" y="1123"/>
                </a:lnTo>
                <a:lnTo>
                  <a:pt x="407" y="1146"/>
                </a:lnTo>
                <a:lnTo>
                  <a:pt x="338" y="1170"/>
                </a:lnTo>
                <a:lnTo>
                  <a:pt x="268" y="1205"/>
                </a:lnTo>
                <a:lnTo>
                  <a:pt x="210" y="1234"/>
                </a:lnTo>
                <a:lnTo>
                  <a:pt x="157" y="1269"/>
                </a:lnTo>
                <a:lnTo>
                  <a:pt x="111" y="1310"/>
                </a:lnTo>
                <a:lnTo>
                  <a:pt x="75" y="1351"/>
                </a:lnTo>
                <a:lnTo>
                  <a:pt x="41" y="1397"/>
                </a:lnTo>
                <a:lnTo>
                  <a:pt x="22" y="1444"/>
                </a:lnTo>
                <a:lnTo>
                  <a:pt x="5" y="1490"/>
                </a:lnTo>
                <a:lnTo>
                  <a:pt x="0" y="1537"/>
                </a:lnTo>
                <a:lnTo>
                  <a:pt x="0" y="2870"/>
                </a:lnTo>
                <a:lnTo>
                  <a:pt x="5" y="2916"/>
                </a:lnTo>
                <a:lnTo>
                  <a:pt x="22" y="2964"/>
                </a:lnTo>
                <a:lnTo>
                  <a:pt x="41" y="3009"/>
                </a:lnTo>
                <a:lnTo>
                  <a:pt x="75" y="3056"/>
                </a:lnTo>
                <a:lnTo>
                  <a:pt x="111" y="3097"/>
                </a:lnTo>
                <a:lnTo>
                  <a:pt x="157" y="3138"/>
                </a:lnTo>
                <a:lnTo>
                  <a:pt x="210" y="3172"/>
                </a:lnTo>
                <a:lnTo>
                  <a:pt x="268" y="3201"/>
                </a:lnTo>
                <a:lnTo>
                  <a:pt x="338" y="3237"/>
                </a:lnTo>
                <a:lnTo>
                  <a:pt x="407" y="3260"/>
                </a:lnTo>
                <a:lnTo>
                  <a:pt x="483" y="3283"/>
                </a:lnTo>
                <a:lnTo>
                  <a:pt x="565" y="3300"/>
                </a:lnTo>
                <a:lnTo>
                  <a:pt x="652" y="3319"/>
                </a:lnTo>
                <a:lnTo>
                  <a:pt x="745" y="3330"/>
                </a:lnTo>
                <a:lnTo>
                  <a:pt x="838" y="3336"/>
                </a:lnTo>
                <a:lnTo>
                  <a:pt x="937" y="3341"/>
                </a:lnTo>
                <a:lnTo>
                  <a:pt x="1036" y="3336"/>
                </a:lnTo>
                <a:lnTo>
                  <a:pt x="1129" y="3330"/>
                </a:lnTo>
                <a:lnTo>
                  <a:pt x="1216" y="3319"/>
                </a:lnTo>
                <a:lnTo>
                  <a:pt x="1303" y="3300"/>
                </a:lnTo>
                <a:lnTo>
                  <a:pt x="1385" y="3283"/>
                </a:lnTo>
                <a:lnTo>
                  <a:pt x="1467" y="3260"/>
                </a:lnTo>
                <a:lnTo>
                  <a:pt x="1537" y="3237"/>
                </a:lnTo>
                <a:lnTo>
                  <a:pt x="1600" y="3201"/>
                </a:lnTo>
                <a:lnTo>
                  <a:pt x="1658" y="3172"/>
                </a:lnTo>
                <a:lnTo>
                  <a:pt x="1711" y="3138"/>
                </a:lnTo>
                <a:lnTo>
                  <a:pt x="1757" y="3097"/>
                </a:lnTo>
                <a:lnTo>
                  <a:pt x="1798" y="3056"/>
                </a:lnTo>
                <a:lnTo>
                  <a:pt x="1827" y="3009"/>
                </a:lnTo>
                <a:lnTo>
                  <a:pt x="1850" y="2964"/>
                </a:lnTo>
                <a:lnTo>
                  <a:pt x="1862" y="2916"/>
                </a:lnTo>
                <a:lnTo>
                  <a:pt x="1868" y="2870"/>
                </a:lnTo>
                <a:lnTo>
                  <a:pt x="1868" y="2259"/>
                </a:lnTo>
                <a:lnTo>
                  <a:pt x="1979" y="2269"/>
                </a:lnTo>
                <a:lnTo>
                  <a:pt x="2094" y="2269"/>
                </a:lnTo>
                <a:lnTo>
                  <a:pt x="2211" y="2269"/>
                </a:lnTo>
                <a:lnTo>
                  <a:pt x="2322" y="2259"/>
                </a:lnTo>
                <a:lnTo>
                  <a:pt x="2322" y="2870"/>
                </a:lnTo>
                <a:lnTo>
                  <a:pt x="2322" y="2916"/>
                </a:lnTo>
                <a:lnTo>
                  <a:pt x="2340" y="2964"/>
                </a:lnTo>
                <a:lnTo>
                  <a:pt x="2363" y="3009"/>
                </a:lnTo>
                <a:lnTo>
                  <a:pt x="2392" y="3056"/>
                </a:lnTo>
                <a:lnTo>
                  <a:pt x="2427" y="3097"/>
                </a:lnTo>
                <a:lnTo>
                  <a:pt x="2473" y="3138"/>
                </a:lnTo>
                <a:lnTo>
                  <a:pt x="2526" y="3172"/>
                </a:lnTo>
                <a:lnTo>
                  <a:pt x="2584" y="3201"/>
                </a:lnTo>
                <a:lnTo>
                  <a:pt x="2654" y="3237"/>
                </a:lnTo>
                <a:lnTo>
                  <a:pt x="2724" y="3260"/>
                </a:lnTo>
                <a:lnTo>
                  <a:pt x="2799" y="3283"/>
                </a:lnTo>
                <a:lnTo>
                  <a:pt x="2881" y="3300"/>
                </a:lnTo>
                <a:lnTo>
                  <a:pt x="2968" y="3319"/>
                </a:lnTo>
                <a:lnTo>
                  <a:pt x="3060" y="3330"/>
                </a:lnTo>
                <a:lnTo>
                  <a:pt x="3154" y="3336"/>
                </a:lnTo>
                <a:lnTo>
                  <a:pt x="3253" y="3341"/>
                </a:lnTo>
                <a:lnTo>
                  <a:pt x="3352" y="3336"/>
                </a:lnTo>
                <a:lnTo>
                  <a:pt x="3445" y="3330"/>
                </a:lnTo>
                <a:lnTo>
                  <a:pt x="3538" y="3319"/>
                </a:lnTo>
                <a:lnTo>
                  <a:pt x="3626" y="3300"/>
                </a:lnTo>
                <a:lnTo>
                  <a:pt x="3707" y="3283"/>
                </a:lnTo>
                <a:lnTo>
                  <a:pt x="3783" y="3260"/>
                </a:lnTo>
                <a:lnTo>
                  <a:pt x="3853" y="3237"/>
                </a:lnTo>
                <a:lnTo>
                  <a:pt x="3916" y="3201"/>
                </a:lnTo>
                <a:lnTo>
                  <a:pt x="3981" y="3172"/>
                </a:lnTo>
                <a:lnTo>
                  <a:pt x="4032" y="3138"/>
                </a:lnTo>
                <a:lnTo>
                  <a:pt x="4080" y="3097"/>
                </a:lnTo>
                <a:lnTo>
                  <a:pt x="4114" y="3056"/>
                </a:lnTo>
                <a:lnTo>
                  <a:pt x="4143" y="3009"/>
                </a:lnTo>
                <a:lnTo>
                  <a:pt x="4167" y="2964"/>
                </a:lnTo>
                <a:lnTo>
                  <a:pt x="4179" y="2916"/>
                </a:lnTo>
                <a:lnTo>
                  <a:pt x="4184" y="2870"/>
                </a:lnTo>
                <a:lnTo>
                  <a:pt x="4184" y="1537"/>
                </a:lnTo>
                <a:lnTo>
                  <a:pt x="4179" y="1490"/>
                </a:lnTo>
                <a:lnTo>
                  <a:pt x="4167" y="1444"/>
                </a:lnTo>
                <a:lnTo>
                  <a:pt x="4143" y="1397"/>
                </a:lnTo>
                <a:lnTo>
                  <a:pt x="4114" y="1351"/>
                </a:lnTo>
                <a:lnTo>
                  <a:pt x="4080" y="1310"/>
                </a:lnTo>
                <a:lnTo>
                  <a:pt x="4032" y="1269"/>
                </a:lnTo>
                <a:lnTo>
                  <a:pt x="3981" y="1234"/>
                </a:lnTo>
                <a:lnTo>
                  <a:pt x="3916" y="1205"/>
                </a:lnTo>
                <a:lnTo>
                  <a:pt x="3853" y="1170"/>
                </a:lnTo>
                <a:lnTo>
                  <a:pt x="3783" y="1146"/>
                </a:lnTo>
                <a:lnTo>
                  <a:pt x="3707" y="1123"/>
                </a:lnTo>
                <a:lnTo>
                  <a:pt x="3626" y="1106"/>
                </a:lnTo>
                <a:lnTo>
                  <a:pt x="3538" y="1089"/>
                </a:lnTo>
                <a:lnTo>
                  <a:pt x="3445" y="1077"/>
                </a:lnTo>
                <a:lnTo>
                  <a:pt x="3352" y="1072"/>
                </a:lnTo>
                <a:lnTo>
                  <a:pt x="3253" y="1065"/>
                </a:lnTo>
                <a:close/>
                <a:moveTo>
                  <a:pt x="3969" y="1537"/>
                </a:moveTo>
                <a:lnTo>
                  <a:pt x="3962" y="1560"/>
                </a:lnTo>
                <a:lnTo>
                  <a:pt x="3952" y="1578"/>
                </a:lnTo>
                <a:lnTo>
                  <a:pt x="3940" y="1600"/>
                </a:lnTo>
                <a:lnTo>
                  <a:pt x="3916" y="1619"/>
                </a:lnTo>
                <a:lnTo>
                  <a:pt x="3853" y="1665"/>
                </a:lnTo>
                <a:lnTo>
                  <a:pt x="3771" y="1700"/>
                </a:lnTo>
                <a:lnTo>
                  <a:pt x="3666" y="1735"/>
                </a:lnTo>
                <a:lnTo>
                  <a:pt x="3544" y="1764"/>
                </a:lnTo>
                <a:lnTo>
                  <a:pt x="3405" y="1781"/>
                </a:lnTo>
                <a:lnTo>
                  <a:pt x="3328" y="1788"/>
                </a:lnTo>
                <a:lnTo>
                  <a:pt x="3253" y="1793"/>
                </a:lnTo>
                <a:lnTo>
                  <a:pt x="3171" y="1788"/>
                </a:lnTo>
                <a:lnTo>
                  <a:pt x="3096" y="1781"/>
                </a:lnTo>
                <a:lnTo>
                  <a:pt x="2961" y="1764"/>
                </a:lnTo>
                <a:lnTo>
                  <a:pt x="2840" y="1735"/>
                </a:lnTo>
                <a:lnTo>
                  <a:pt x="2736" y="1700"/>
                </a:lnTo>
                <a:lnTo>
                  <a:pt x="2654" y="1665"/>
                </a:lnTo>
                <a:lnTo>
                  <a:pt x="2589" y="1619"/>
                </a:lnTo>
                <a:lnTo>
                  <a:pt x="2567" y="1600"/>
                </a:lnTo>
                <a:lnTo>
                  <a:pt x="2548" y="1578"/>
                </a:lnTo>
                <a:lnTo>
                  <a:pt x="2543" y="1560"/>
                </a:lnTo>
                <a:lnTo>
                  <a:pt x="2538" y="1537"/>
                </a:lnTo>
                <a:lnTo>
                  <a:pt x="2543" y="1520"/>
                </a:lnTo>
                <a:lnTo>
                  <a:pt x="2548" y="1501"/>
                </a:lnTo>
                <a:lnTo>
                  <a:pt x="2567" y="1479"/>
                </a:lnTo>
                <a:lnTo>
                  <a:pt x="2589" y="1456"/>
                </a:lnTo>
                <a:lnTo>
                  <a:pt x="2654" y="1415"/>
                </a:lnTo>
                <a:lnTo>
                  <a:pt x="2736" y="1374"/>
                </a:lnTo>
                <a:lnTo>
                  <a:pt x="2840" y="1339"/>
                </a:lnTo>
                <a:lnTo>
                  <a:pt x="2961" y="1310"/>
                </a:lnTo>
                <a:lnTo>
                  <a:pt x="3096" y="1292"/>
                </a:lnTo>
                <a:lnTo>
                  <a:pt x="3171" y="1286"/>
                </a:lnTo>
                <a:lnTo>
                  <a:pt x="3253" y="1286"/>
                </a:lnTo>
                <a:lnTo>
                  <a:pt x="3328" y="1286"/>
                </a:lnTo>
                <a:lnTo>
                  <a:pt x="3405" y="1292"/>
                </a:lnTo>
                <a:lnTo>
                  <a:pt x="3544" y="1310"/>
                </a:lnTo>
                <a:lnTo>
                  <a:pt x="3666" y="1339"/>
                </a:lnTo>
                <a:lnTo>
                  <a:pt x="3771" y="1374"/>
                </a:lnTo>
                <a:lnTo>
                  <a:pt x="3853" y="1415"/>
                </a:lnTo>
                <a:lnTo>
                  <a:pt x="3916" y="1456"/>
                </a:lnTo>
                <a:lnTo>
                  <a:pt x="3940" y="1479"/>
                </a:lnTo>
                <a:lnTo>
                  <a:pt x="3952" y="1501"/>
                </a:lnTo>
                <a:lnTo>
                  <a:pt x="3962" y="1520"/>
                </a:lnTo>
                <a:lnTo>
                  <a:pt x="3969" y="1537"/>
                </a:lnTo>
                <a:close/>
                <a:moveTo>
                  <a:pt x="2094" y="222"/>
                </a:moveTo>
                <a:lnTo>
                  <a:pt x="2176" y="222"/>
                </a:lnTo>
                <a:lnTo>
                  <a:pt x="2246" y="227"/>
                </a:lnTo>
                <a:lnTo>
                  <a:pt x="2386" y="244"/>
                </a:lnTo>
                <a:lnTo>
                  <a:pt x="2507" y="273"/>
                </a:lnTo>
                <a:lnTo>
                  <a:pt x="2613" y="309"/>
                </a:lnTo>
                <a:lnTo>
                  <a:pt x="2695" y="350"/>
                </a:lnTo>
                <a:lnTo>
                  <a:pt x="2758" y="389"/>
                </a:lnTo>
                <a:lnTo>
                  <a:pt x="2782" y="407"/>
                </a:lnTo>
                <a:lnTo>
                  <a:pt x="2799" y="430"/>
                </a:lnTo>
                <a:lnTo>
                  <a:pt x="2804" y="454"/>
                </a:lnTo>
                <a:lnTo>
                  <a:pt x="2811" y="471"/>
                </a:lnTo>
                <a:lnTo>
                  <a:pt x="2804" y="488"/>
                </a:lnTo>
                <a:lnTo>
                  <a:pt x="2799" y="512"/>
                </a:lnTo>
                <a:lnTo>
                  <a:pt x="2782" y="529"/>
                </a:lnTo>
                <a:lnTo>
                  <a:pt x="2758" y="553"/>
                </a:lnTo>
                <a:lnTo>
                  <a:pt x="2695" y="594"/>
                </a:lnTo>
                <a:lnTo>
                  <a:pt x="2613" y="635"/>
                </a:lnTo>
                <a:lnTo>
                  <a:pt x="2507" y="669"/>
                </a:lnTo>
                <a:lnTo>
                  <a:pt x="2386" y="698"/>
                </a:lnTo>
                <a:lnTo>
                  <a:pt x="2246" y="717"/>
                </a:lnTo>
                <a:lnTo>
                  <a:pt x="2176" y="722"/>
                </a:lnTo>
                <a:lnTo>
                  <a:pt x="2094" y="722"/>
                </a:lnTo>
                <a:lnTo>
                  <a:pt x="2013" y="722"/>
                </a:lnTo>
                <a:lnTo>
                  <a:pt x="1943" y="717"/>
                </a:lnTo>
                <a:lnTo>
                  <a:pt x="1804" y="698"/>
                </a:lnTo>
                <a:lnTo>
                  <a:pt x="1682" y="669"/>
                </a:lnTo>
                <a:lnTo>
                  <a:pt x="1576" y="635"/>
                </a:lnTo>
                <a:lnTo>
                  <a:pt x="1496" y="594"/>
                </a:lnTo>
                <a:lnTo>
                  <a:pt x="1431" y="553"/>
                </a:lnTo>
                <a:lnTo>
                  <a:pt x="1407" y="529"/>
                </a:lnTo>
                <a:lnTo>
                  <a:pt x="1397" y="512"/>
                </a:lnTo>
                <a:lnTo>
                  <a:pt x="1385" y="488"/>
                </a:lnTo>
                <a:lnTo>
                  <a:pt x="1380" y="471"/>
                </a:lnTo>
                <a:lnTo>
                  <a:pt x="1385" y="454"/>
                </a:lnTo>
                <a:lnTo>
                  <a:pt x="1397" y="430"/>
                </a:lnTo>
                <a:lnTo>
                  <a:pt x="1407" y="407"/>
                </a:lnTo>
                <a:lnTo>
                  <a:pt x="1431" y="389"/>
                </a:lnTo>
                <a:lnTo>
                  <a:pt x="1496" y="350"/>
                </a:lnTo>
                <a:lnTo>
                  <a:pt x="1576" y="309"/>
                </a:lnTo>
                <a:lnTo>
                  <a:pt x="1682" y="273"/>
                </a:lnTo>
                <a:lnTo>
                  <a:pt x="1804" y="244"/>
                </a:lnTo>
                <a:lnTo>
                  <a:pt x="1943" y="227"/>
                </a:lnTo>
                <a:lnTo>
                  <a:pt x="2013" y="222"/>
                </a:lnTo>
                <a:lnTo>
                  <a:pt x="2094" y="222"/>
                </a:lnTo>
                <a:close/>
                <a:moveTo>
                  <a:pt x="937" y="1286"/>
                </a:moveTo>
                <a:lnTo>
                  <a:pt x="1013" y="1286"/>
                </a:lnTo>
                <a:lnTo>
                  <a:pt x="1088" y="1292"/>
                </a:lnTo>
                <a:lnTo>
                  <a:pt x="1228" y="1310"/>
                </a:lnTo>
                <a:lnTo>
                  <a:pt x="1351" y="1339"/>
                </a:lnTo>
                <a:lnTo>
                  <a:pt x="1455" y="1374"/>
                </a:lnTo>
                <a:lnTo>
                  <a:pt x="1537" y="1415"/>
                </a:lnTo>
                <a:lnTo>
                  <a:pt x="1600" y="1456"/>
                </a:lnTo>
                <a:lnTo>
                  <a:pt x="1617" y="1479"/>
                </a:lnTo>
                <a:lnTo>
                  <a:pt x="1636" y="1501"/>
                </a:lnTo>
                <a:lnTo>
                  <a:pt x="1646" y="1520"/>
                </a:lnTo>
                <a:lnTo>
                  <a:pt x="1646" y="1537"/>
                </a:lnTo>
                <a:lnTo>
                  <a:pt x="1646" y="1560"/>
                </a:lnTo>
                <a:lnTo>
                  <a:pt x="1636" y="1578"/>
                </a:lnTo>
                <a:lnTo>
                  <a:pt x="1617" y="1600"/>
                </a:lnTo>
                <a:lnTo>
                  <a:pt x="1600" y="1619"/>
                </a:lnTo>
                <a:lnTo>
                  <a:pt x="1537" y="1665"/>
                </a:lnTo>
                <a:lnTo>
                  <a:pt x="1455" y="1700"/>
                </a:lnTo>
                <a:lnTo>
                  <a:pt x="1351" y="1735"/>
                </a:lnTo>
                <a:lnTo>
                  <a:pt x="1228" y="1764"/>
                </a:lnTo>
                <a:lnTo>
                  <a:pt x="1088" y="1781"/>
                </a:lnTo>
                <a:lnTo>
                  <a:pt x="1013" y="1788"/>
                </a:lnTo>
                <a:lnTo>
                  <a:pt x="937" y="1793"/>
                </a:lnTo>
                <a:lnTo>
                  <a:pt x="856" y="1788"/>
                </a:lnTo>
                <a:lnTo>
                  <a:pt x="779" y="1781"/>
                </a:lnTo>
                <a:lnTo>
                  <a:pt x="640" y="1764"/>
                </a:lnTo>
                <a:lnTo>
                  <a:pt x="518" y="1735"/>
                </a:lnTo>
                <a:lnTo>
                  <a:pt x="419" y="1700"/>
                </a:lnTo>
                <a:lnTo>
                  <a:pt x="331" y="1665"/>
                </a:lnTo>
                <a:lnTo>
                  <a:pt x="273" y="1619"/>
                </a:lnTo>
                <a:lnTo>
                  <a:pt x="251" y="1600"/>
                </a:lnTo>
                <a:lnTo>
                  <a:pt x="232" y="1578"/>
                </a:lnTo>
                <a:lnTo>
                  <a:pt x="227" y="1560"/>
                </a:lnTo>
                <a:lnTo>
                  <a:pt x="222" y="1537"/>
                </a:lnTo>
                <a:lnTo>
                  <a:pt x="227" y="1520"/>
                </a:lnTo>
                <a:lnTo>
                  <a:pt x="232" y="1501"/>
                </a:lnTo>
                <a:lnTo>
                  <a:pt x="251" y="1479"/>
                </a:lnTo>
                <a:lnTo>
                  <a:pt x="273" y="1456"/>
                </a:lnTo>
                <a:lnTo>
                  <a:pt x="331" y="1415"/>
                </a:lnTo>
                <a:lnTo>
                  <a:pt x="419" y="1374"/>
                </a:lnTo>
                <a:lnTo>
                  <a:pt x="518" y="1339"/>
                </a:lnTo>
                <a:lnTo>
                  <a:pt x="640" y="1310"/>
                </a:lnTo>
                <a:lnTo>
                  <a:pt x="779" y="1292"/>
                </a:lnTo>
                <a:lnTo>
                  <a:pt x="856" y="1286"/>
                </a:lnTo>
                <a:lnTo>
                  <a:pt x="937" y="1286"/>
                </a:lnTo>
                <a:close/>
                <a:moveTo>
                  <a:pt x="937" y="3120"/>
                </a:moveTo>
                <a:lnTo>
                  <a:pt x="856" y="3120"/>
                </a:lnTo>
                <a:lnTo>
                  <a:pt x="779" y="3114"/>
                </a:lnTo>
                <a:lnTo>
                  <a:pt x="640" y="3097"/>
                </a:lnTo>
                <a:lnTo>
                  <a:pt x="518" y="3068"/>
                </a:lnTo>
                <a:lnTo>
                  <a:pt x="419" y="3032"/>
                </a:lnTo>
                <a:lnTo>
                  <a:pt x="331" y="2992"/>
                </a:lnTo>
                <a:lnTo>
                  <a:pt x="273" y="2952"/>
                </a:lnTo>
                <a:lnTo>
                  <a:pt x="251" y="2928"/>
                </a:lnTo>
                <a:lnTo>
                  <a:pt x="232" y="2911"/>
                </a:lnTo>
                <a:lnTo>
                  <a:pt x="227" y="2887"/>
                </a:lnTo>
                <a:lnTo>
                  <a:pt x="222" y="2870"/>
                </a:lnTo>
                <a:lnTo>
                  <a:pt x="222" y="1851"/>
                </a:lnTo>
                <a:lnTo>
                  <a:pt x="292" y="1885"/>
                </a:lnTo>
                <a:lnTo>
                  <a:pt x="360" y="1916"/>
                </a:lnTo>
                <a:lnTo>
                  <a:pt x="442" y="1945"/>
                </a:lnTo>
                <a:lnTo>
                  <a:pt x="529" y="1967"/>
                </a:lnTo>
                <a:lnTo>
                  <a:pt x="623" y="1986"/>
                </a:lnTo>
                <a:lnTo>
                  <a:pt x="721" y="1996"/>
                </a:lnTo>
                <a:lnTo>
                  <a:pt x="827" y="2008"/>
                </a:lnTo>
                <a:lnTo>
                  <a:pt x="937" y="2008"/>
                </a:lnTo>
                <a:lnTo>
                  <a:pt x="1042" y="2008"/>
                </a:lnTo>
                <a:lnTo>
                  <a:pt x="1146" y="1996"/>
                </a:lnTo>
                <a:lnTo>
                  <a:pt x="1245" y="1986"/>
                </a:lnTo>
                <a:lnTo>
                  <a:pt x="1339" y="1967"/>
                </a:lnTo>
                <a:lnTo>
                  <a:pt x="1426" y="1945"/>
                </a:lnTo>
                <a:lnTo>
                  <a:pt x="1506" y="1916"/>
                </a:lnTo>
                <a:lnTo>
                  <a:pt x="1583" y="1885"/>
                </a:lnTo>
                <a:lnTo>
                  <a:pt x="1646" y="1851"/>
                </a:lnTo>
                <a:lnTo>
                  <a:pt x="1646" y="2870"/>
                </a:lnTo>
                <a:lnTo>
                  <a:pt x="1646" y="2887"/>
                </a:lnTo>
                <a:lnTo>
                  <a:pt x="1636" y="2911"/>
                </a:lnTo>
                <a:lnTo>
                  <a:pt x="1617" y="2928"/>
                </a:lnTo>
                <a:lnTo>
                  <a:pt x="1600" y="2952"/>
                </a:lnTo>
                <a:lnTo>
                  <a:pt x="1537" y="2992"/>
                </a:lnTo>
                <a:lnTo>
                  <a:pt x="1455" y="3032"/>
                </a:lnTo>
                <a:lnTo>
                  <a:pt x="1351" y="3068"/>
                </a:lnTo>
                <a:lnTo>
                  <a:pt x="1228" y="3097"/>
                </a:lnTo>
                <a:lnTo>
                  <a:pt x="1088" y="3114"/>
                </a:lnTo>
                <a:lnTo>
                  <a:pt x="1013" y="3120"/>
                </a:lnTo>
                <a:lnTo>
                  <a:pt x="937" y="3120"/>
                </a:lnTo>
                <a:close/>
                <a:moveTo>
                  <a:pt x="1868" y="2037"/>
                </a:moveTo>
                <a:lnTo>
                  <a:pt x="1868" y="1537"/>
                </a:lnTo>
                <a:lnTo>
                  <a:pt x="1868" y="1501"/>
                </a:lnTo>
                <a:lnTo>
                  <a:pt x="1862" y="1473"/>
                </a:lnTo>
                <a:lnTo>
                  <a:pt x="1850" y="1438"/>
                </a:lnTo>
                <a:lnTo>
                  <a:pt x="1833" y="1409"/>
                </a:lnTo>
                <a:lnTo>
                  <a:pt x="1815" y="1374"/>
                </a:lnTo>
                <a:lnTo>
                  <a:pt x="1792" y="1345"/>
                </a:lnTo>
                <a:lnTo>
                  <a:pt x="1735" y="1286"/>
                </a:lnTo>
                <a:lnTo>
                  <a:pt x="1665" y="1240"/>
                </a:lnTo>
                <a:lnTo>
                  <a:pt x="1583" y="1193"/>
                </a:lnTo>
                <a:lnTo>
                  <a:pt x="1484" y="1153"/>
                </a:lnTo>
                <a:lnTo>
                  <a:pt x="1380" y="1123"/>
                </a:lnTo>
                <a:lnTo>
                  <a:pt x="1380" y="780"/>
                </a:lnTo>
                <a:lnTo>
                  <a:pt x="1448" y="815"/>
                </a:lnTo>
                <a:lnTo>
                  <a:pt x="1525" y="850"/>
                </a:lnTo>
                <a:lnTo>
                  <a:pt x="1607" y="873"/>
                </a:lnTo>
                <a:lnTo>
                  <a:pt x="1694" y="896"/>
                </a:lnTo>
                <a:lnTo>
                  <a:pt x="1786" y="920"/>
                </a:lnTo>
                <a:lnTo>
                  <a:pt x="1885" y="932"/>
                </a:lnTo>
                <a:lnTo>
                  <a:pt x="1990" y="937"/>
                </a:lnTo>
                <a:lnTo>
                  <a:pt x="2094" y="943"/>
                </a:lnTo>
                <a:lnTo>
                  <a:pt x="2205" y="937"/>
                </a:lnTo>
                <a:lnTo>
                  <a:pt x="2304" y="932"/>
                </a:lnTo>
                <a:lnTo>
                  <a:pt x="2403" y="920"/>
                </a:lnTo>
                <a:lnTo>
                  <a:pt x="2497" y="896"/>
                </a:lnTo>
                <a:lnTo>
                  <a:pt x="2584" y="873"/>
                </a:lnTo>
                <a:lnTo>
                  <a:pt x="2666" y="850"/>
                </a:lnTo>
                <a:lnTo>
                  <a:pt x="2741" y="815"/>
                </a:lnTo>
                <a:lnTo>
                  <a:pt x="2811" y="780"/>
                </a:lnTo>
                <a:lnTo>
                  <a:pt x="2811" y="1123"/>
                </a:lnTo>
                <a:lnTo>
                  <a:pt x="2707" y="1153"/>
                </a:lnTo>
                <a:lnTo>
                  <a:pt x="2608" y="1193"/>
                </a:lnTo>
                <a:lnTo>
                  <a:pt x="2526" y="1240"/>
                </a:lnTo>
                <a:lnTo>
                  <a:pt x="2456" y="1286"/>
                </a:lnTo>
                <a:lnTo>
                  <a:pt x="2398" y="1345"/>
                </a:lnTo>
                <a:lnTo>
                  <a:pt x="2374" y="1374"/>
                </a:lnTo>
                <a:lnTo>
                  <a:pt x="2357" y="1403"/>
                </a:lnTo>
                <a:lnTo>
                  <a:pt x="2340" y="1438"/>
                </a:lnTo>
                <a:lnTo>
                  <a:pt x="2328" y="1473"/>
                </a:lnTo>
                <a:lnTo>
                  <a:pt x="2322" y="1501"/>
                </a:lnTo>
                <a:lnTo>
                  <a:pt x="2322" y="1537"/>
                </a:lnTo>
                <a:lnTo>
                  <a:pt x="2322" y="2037"/>
                </a:lnTo>
                <a:lnTo>
                  <a:pt x="2205" y="2049"/>
                </a:lnTo>
                <a:lnTo>
                  <a:pt x="2094" y="2049"/>
                </a:lnTo>
                <a:lnTo>
                  <a:pt x="1979" y="2049"/>
                </a:lnTo>
                <a:lnTo>
                  <a:pt x="1868" y="2037"/>
                </a:lnTo>
                <a:close/>
                <a:moveTo>
                  <a:pt x="3253" y="3120"/>
                </a:moveTo>
                <a:lnTo>
                  <a:pt x="3171" y="3120"/>
                </a:lnTo>
                <a:lnTo>
                  <a:pt x="3096" y="3114"/>
                </a:lnTo>
                <a:lnTo>
                  <a:pt x="2961" y="3097"/>
                </a:lnTo>
                <a:lnTo>
                  <a:pt x="2840" y="3068"/>
                </a:lnTo>
                <a:lnTo>
                  <a:pt x="2736" y="3032"/>
                </a:lnTo>
                <a:lnTo>
                  <a:pt x="2654" y="2992"/>
                </a:lnTo>
                <a:lnTo>
                  <a:pt x="2589" y="2952"/>
                </a:lnTo>
                <a:lnTo>
                  <a:pt x="2567" y="2928"/>
                </a:lnTo>
                <a:lnTo>
                  <a:pt x="2548" y="2911"/>
                </a:lnTo>
                <a:lnTo>
                  <a:pt x="2543" y="2887"/>
                </a:lnTo>
                <a:lnTo>
                  <a:pt x="2538" y="2870"/>
                </a:lnTo>
                <a:lnTo>
                  <a:pt x="2538" y="1851"/>
                </a:lnTo>
                <a:lnTo>
                  <a:pt x="2608" y="1885"/>
                </a:lnTo>
                <a:lnTo>
                  <a:pt x="2683" y="1916"/>
                </a:lnTo>
                <a:lnTo>
                  <a:pt x="2758" y="1945"/>
                </a:lnTo>
                <a:lnTo>
                  <a:pt x="2852" y="1967"/>
                </a:lnTo>
                <a:lnTo>
                  <a:pt x="2944" y="1986"/>
                </a:lnTo>
                <a:lnTo>
                  <a:pt x="3043" y="1996"/>
                </a:lnTo>
                <a:lnTo>
                  <a:pt x="3142" y="2008"/>
                </a:lnTo>
                <a:lnTo>
                  <a:pt x="3253" y="2008"/>
                </a:lnTo>
                <a:lnTo>
                  <a:pt x="3357" y="2008"/>
                </a:lnTo>
                <a:lnTo>
                  <a:pt x="3463" y="1996"/>
                </a:lnTo>
                <a:lnTo>
                  <a:pt x="3561" y="1986"/>
                </a:lnTo>
                <a:lnTo>
                  <a:pt x="3655" y="1967"/>
                </a:lnTo>
                <a:lnTo>
                  <a:pt x="3742" y="1945"/>
                </a:lnTo>
                <a:lnTo>
                  <a:pt x="3824" y="1916"/>
                </a:lnTo>
                <a:lnTo>
                  <a:pt x="3899" y="1885"/>
                </a:lnTo>
                <a:lnTo>
                  <a:pt x="3969" y="1851"/>
                </a:lnTo>
                <a:lnTo>
                  <a:pt x="3969" y="2870"/>
                </a:lnTo>
                <a:lnTo>
                  <a:pt x="3962" y="2887"/>
                </a:lnTo>
                <a:lnTo>
                  <a:pt x="3952" y="2911"/>
                </a:lnTo>
                <a:lnTo>
                  <a:pt x="3940" y="2928"/>
                </a:lnTo>
                <a:lnTo>
                  <a:pt x="3916" y="2952"/>
                </a:lnTo>
                <a:lnTo>
                  <a:pt x="3853" y="2992"/>
                </a:lnTo>
                <a:lnTo>
                  <a:pt x="3771" y="3032"/>
                </a:lnTo>
                <a:lnTo>
                  <a:pt x="3666" y="3068"/>
                </a:lnTo>
                <a:lnTo>
                  <a:pt x="3544" y="3097"/>
                </a:lnTo>
                <a:lnTo>
                  <a:pt x="3405" y="3114"/>
                </a:lnTo>
                <a:lnTo>
                  <a:pt x="3328" y="3120"/>
                </a:lnTo>
                <a:lnTo>
                  <a:pt x="3253" y="3120"/>
                </a:lnTo>
                <a:close/>
              </a:path>
            </a:pathLst>
          </a:custGeom>
          <a:solidFill>
            <a:schemeClr val="tx2"/>
          </a:solidFill>
          <a:ln>
            <a:noFill/>
          </a:ln>
          <a:extLst/>
        </p:spPr>
        <p:txBody>
          <a:bodyPr wrap="none" anchor="ctr"/>
          <a:lstStyle/>
          <a:p>
            <a:endParaRPr lang="en-US" dirty="0"/>
          </a:p>
        </p:txBody>
      </p:sp>
      <p:grpSp>
        <p:nvGrpSpPr>
          <p:cNvPr id="248" name="Group 247"/>
          <p:cNvGrpSpPr>
            <a:grpSpLocks noChangeAspect="1"/>
          </p:cNvGrpSpPr>
          <p:nvPr/>
        </p:nvGrpSpPr>
        <p:grpSpPr>
          <a:xfrm>
            <a:off x="9748450" y="5278010"/>
            <a:ext cx="426935" cy="426404"/>
            <a:chOff x="9547225" y="2781300"/>
            <a:chExt cx="1276350" cy="1274763"/>
          </a:xfrm>
          <a:solidFill>
            <a:srgbClr val="29A7DE"/>
          </a:solidFill>
        </p:grpSpPr>
        <p:sp>
          <p:nvSpPr>
            <p:cNvPr id="249" name="Freeform 8"/>
            <p:cNvSpPr>
              <a:spLocks noEditPoints="1"/>
            </p:cNvSpPr>
            <p:nvPr/>
          </p:nvSpPr>
          <p:spPr bwMode="auto">
            <a:xfrm>
              <a:off x="9547225" y="2781300"/>
              <a:ext cx="1276350" cy="1274763"/>
            </a:xfrm>
            <a:custGeom>
              <a:avLst/>
              <a:gdLst>
                <a:gd name="T0" fmla="*/ 170 w 340"/>
                <a:gd name="T1" fmla="*/ 0 h 340"/>
                <a:gd name="T2" fmla="*/ 0 w 340"/>
                <a:gd name="T3" fmla="*/ 170 h 340"/>
                <a:gd name="T4" fmla="*/ 170 w 340"/>
                <a:gd name="T5" fmla="*/ 340 h 340"/>
                <a:gd name="T6" fmla="*/ 340 w 340"/>
                <a:gd name="T7" fmla="*/ 170 h 340"/>
                <a:gd name="T8" fmla="*/ 170 w 340"/>
                <a:gd name="T9" fmla="*/ 0 h 340"/>
                <a:gd name="T10" fmla="*/ 170 w 340"/>
                <a:gd name="T11" fmla="*/ 316 h 340"/>
                <a:gd name="T12" fmla="*/ 24 w 340"/>
                <a:gd name="T13" fmla="*/ 170 h 340"/>
                <a:gd name="T14" fmla="*/ 170 w 340"/>
                <a:gd name="T15" fmla="*/ 23 h 340"/>
                <a:gd name="T16" fmla="*/ 316 w 340"/>
                <a:gd name="T17" fmla="*/ 170 h 340"/>
                <a:gd name="T18" fmla="*/ 170 w 340"/>
                <a:gd name="T19" fmla="*/ 316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170" y="0"/>
                  </a:moveTo>
                  <a:cubicBezTo>
                    <a:pt x="76" y="0"/>
                    <a:pt x="0" y="76"/>
                    <a:pt x="0" y="170"/>
                  </a:cubicBezTo>
                  <a:cubicBezTo>
                    <a:pt x="0" y="263"/>
                    <a:pt x="76" y="340"/>
                    <a:pt x="170" y="340"/>
                  </a:cubicBezTo>
                  <a:cubicBezTo>
                    <a:pt x="264" y="340"/>
                    <a:pt x="340" y="263"/>
                    <a:pt x="340" y="170"/>
                  </a:cubicBezTo>
                  <a:cubicBezTo>
                    <a:pt x="340" y="76"/>
                    <a:pt x="264" y="0"/>
                    <a:pt x="170" y="0"/>
                  </a:cubicBezTo>
                  <a:close/>
                  <a:moveTo>
                    <a:pt x="170" y="316"/>
                  </a:moveTo>
                  <a:cubicBezTo>
                    <a:pt x="89" y="316"/>
                    <a:pt x="24" y="250"/>
                    <a:pt x="24" y="170"/>
                  </a:cubicBezTo>
                  <a:cubicBezTo>
                    <a:pt x="24" y="89"/>
                    <a:pt x="89" y="23"/>
                    <a:pt x="170" y="23"/>
                  </a:cubicBezTo>
                  <a:cubicBezTo>
                    <a:pt x="251" y="23"/>
                    <a:pt x="316" y="89"/>
                    <a:pt x="316" y="170"/>
                  </a:cubicBezTo>
                  <a:cubicBezTo>
                    <a:pt x="316" y="250"/>
                    <a:pt x="251" y="316"/>
                    <a:pt x="17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0" name="Freeform 9"/>
            <p:cNvSpPr>
              <a:spLocks noEditPoints="1"/>
            </p:cNvSpPr>
            <p:nvPr/>
          </p:nvSpPr>
          <p:spPr bwMode="auto">
            <a:xfrm>
              <a:off x="9940925" y="3062288"/>
              <a:ext cx="627063" cy="709613"/>
            </a:xfrm>
            <a:custGeom>
              <a:avLst/>
              <a:gdLst>
                <a:gd name="T0" fmla="*/ 161 w 167"/>
                <a:gd name="T1" fmla="*/ 84 h 189"/>
                <a:gd name="T2" fmla="*/ 18 w 167"/>
                <a:gd name="T3" fmla="*/ 2 h 189"/>
                <a:gd name="T4" fmla="*/ 6 w 167"/>
                <a:gd name="T5" fmla="*/ 2 h 189"/>
                <a:gd name="T6" fmla="*/ 0 w 167"/>
                <a:gd name="T7" fmla="*/ 12 h 189"/>
                <a:gd name="T8" fmla="*/ 0 w 167"/>
                <a:gd name="T9" fmla="*/ 177 h 189"/>
                <a:gd name="T10" fmla="*/ 6 w 167"/>
                <a:gd name="T11" fmla="*/ 187 h 189"/>
                <a:gd name="T12" fmla="*/ 12 w 167"/>
                <a:gd name="T13" fmla="*/ 189 h 189"/>
                <a:gd name="T14" fmla="*/ 18 w 167"/>
                <a:gd name="T15" fmla="*/ 188 h 189"/>
                <a:gd name="T16" fmla="*/ 161 w 167"/>
                <a:gd name="T17" fmla="*/ 105 h 189"/>
                <a:gd name="T18" fmla="*/ 167 w 167"/>
                <a:gd name="T19" fmla="*/ 95 h 189"/>
                <a:gd name="T20" fmla="*/ 161 w 167"/>
                <a:gd name="T21" fmla="*/ 84 h 189"/>
                <a:gd name="T22" fmla="*/ 111 w 167"/>
                <a:gd name="T23" fmla="*/ 83 h 189"/>
                <a:gd name="T24" fmla="*/ 24 w 167"/>
                <a:gd name="T25" fmla="*/ 83 h 189"/>
                <a:gd name="T26" fmla="*/ 24 w 167"/>
                <a:gd name="T27" fmla="*/ 33 h 189"/>
                <a:gd name="T28" fmla="*/ 111 w 167"/>
                <a:gd name="T29" fmla="*/ 83 h 189"/>
                <a:gd name="T30" fmla="*/ 24 w 167"/>
                <a:gd name="T31" fmla="*/ 106 h 189"/>
                <a:gd name="T32" fmla="*/ 111 w 167"/>
                <a:gd name="T33" fmla="*/ 106 h 189"/>
                <a:gd name="T34" fmla="*/ 24 w 167"/>
                <a:gd name="T35" fmla="*/ 157 h 189"/>
                <a:gd name="T36" fmla="*/ 24 w 167"/>
                <a:gd name="T37" fmla="*/ 106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7" h="189">
                  <a:moveTo>
                    <a:pt x="161" y="84"/>
                  </a:moveTo>
                  <a:cubicBezTo>
                    <a:pt x="18" y="2"/>
                    <a:pt x="18" y="2"/>
                    <a:pt x="18" y="2"/>
                  </a:cubicBezTo>
                  <a:cubicBezTo>
                    <a:pt x="14" y="0"/>
                    <a:pt x="10" y="0"/>
                    <a:pt x="6" y="2"/>
                  </a:cubicBezTo>
                  <a:cubicBezTo>
                    <a:pt x="2" y="4"/>
                    <a:pt x="0" y="8"/>
                    <a:pt x="0" y="12"/>
                  </a:cubicBezTo>
                  <a:cubicBezTo>
                    <a:pt x="0" y="177"/>
                    <a:pt x="0" y="177"/>
                    <a:pt x="0" y="177"/>
                  </a:cubicBezTo>
                  <a:cubicBezTo>
                    <a:pt x="0" y="181"/>
                    <a:pt x="2" y="185"/>
                    <a:pt x="6" y="187"/>
                  </a:cubicBezTo>
                  <a:cubicBezTo>
                    <a:pt x="8" y="189"/>
                    <a:pt x="10" y="189"/>
                    <a:pt x="12" y="189"/>
                  </a:cubicBezTo>
                  <a:cubicBezTo>
                    <a:pt x="14" y="189"/>
                    <a:pt x="16" y="189"/>
                    <a:pt x="18" y="188"/>
                  </a:cubicBezTo>
                  <a:cubicBezTo>
                    <a:pt x="161" y="105"/>
                    <a:pt x="161" y="105"/>
                    <a:pt x="161" y="105"/>
                  </a:cubicBezTo>
                  <a:cubicBezTo>
                    <a:pt x="165" y="103"/>
                    <a:pt x="167" y="99"/>
                    <a:pt x="167" y="95"/>
                  </a:cubicBezTo>
                  <a:cubicBezTo>
                    <a:pt x="167" y="90"/>
                    <a:pt x="165" y="87"/>
                    <a:pt x="161" y="84"/>
                  </a:cubicBezTo>
                  <a:close/>
                  <a:moveTo>
                    <a:pt x="111" y="83"/>
                  </a:moveTo>
                  <a:cubicBezTo>
                    <a:pt x="24" y="83"/>
                    <a:pt x="24" y="83"/>
                    <a:pt x="24" y="83"/>
                  </a:cubicBezTo>
                  <a:cubicBezTo>
                    <a:pt x="24" y="33"/>
                    <a:pt x="24" y="33"/>
                    <a:pt x="24" y="33"/>
                  </a:cubicBezTo>
                  <a:lnTo>
                    <a:pt x="111" y="83"/>
                  </a:lnTo>
                  <a:close/>
                  <a:moveTo>
                    <a:pt x="24" y="106"/>
                  </a:moveTo>
                  <a:cubicBezTo>
                    <a:pt x="111" y="106"/>
                    <a:pt x="111" y="106"/>
                    <a:pt x="111" y="106"/>
                  </a:cubicBezTo>
                  <a:cubicBezTo>
                    <a:pt x="24" y="157"/>
                    <a:pt x="24" y="157"/>
                    <a:pt x="24" y="157"/>
                  </a:cubicBezTo>
                  <a:lnTo>
                    <a:pt x="24"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51" name="Freeform 25"/>
          <p:cNvSpPr>
            <a:spLocks noChangeArrowheads="1"/>
          </p:cNvSpPr>
          <p:nvPr/>
        </p:nvSpPr>
        <p:spPr bwMode="auto">
          <a:xfrm>
            <a:off x="10263373" y="5320062"/>
            <a:ext cx="446919" cy="308794"/>
          </a:xfrm>
          <a:custGeom>
            <a:avLst/>
            <a:gdLst>
              <a:gd name="T0" fmla="*/ 2147483647 w 3279"/>
              <a:gd name="T1" fmla="*/ 2147483647 h 2320"/>
              <a:gd name="T2" fmla="*/ 2147483647 w 3279"/>
              <a:gd name="T3" fmla="*/ 2147483647 h 2320"/>
              <a:gd name="T4" fmla="*/ 2147483647 w 3279"/>
              <a:gd name="T5" fmla="*/ 2147483647 h 2320"/>
              <a:gd name="T6" fmla="*/ 2147483647 w 3279"/>
              <a:gd name="T7" fmla="*/ 2147483647 h 2320"/>
              <a:gd name="T8" fmla="*/ 0 w 3279"/>
              <a:gd name="T9" fmla="*/ 2147483647 h 2320"/>
              <a:gd name="T10" fmla="*/ 2147483647 w 3279"/>
              <a:gd name="T11" fmla="*/ 2147483647 h 2320"/>
              <a:gd name="T12" fmla="*/ 2147483647 w 3279"/>
              <a:gd name="T13" fmla="*/ 2147483647 h 2320"/>
              <a:gd name="T14" fmla="*/ 2147483647 w 3279"/>
              <a:gd name="T15" fmla="*/ 2147483647 h 2320"/>
              <a:gd name="T16" fmla="*/ 2147483647 w 3279"/>
              <a:gd name="T17" fmla="*/ 2147483647 h 2320"/>
              <a:gd name="T18" fmla="*/ 2147483647 w 3279"/>
              <a:gd name="T19" fmla="*/ 2147483647 h 2320"/>
              <a:gd name="T20" fmla="*/ 2147483647 w 3279"/>
              <a:gd name="T21" fmla="*/ 2147483647 h 2320"/>
              <a:gd name="T22" fmla="*/ 2147483647 w 3279"/>
              <a:gd name="T23" fmla="*/ 0 h 2320"/>
              <a:gd name="T24" fmla="*/ 2147483647 w 3279"/>
              <a:gd name="T25" fmla="*/ 2147483647 h 2320"/>
              <a:gd name="T26" fmla="*/ 2147483647 w 3279"/>
              <a:gd name="T27" fmla="*/ 2147483647 h 2320"/>
              <a:gd name="T28" fmla="*/ 2147483647 w 3279"/>
              <a:gd name="T29" fmla="*/ 2147483647 h 2320"/>
              <a:gd name="T30" fmla="*/ 2147483647 w 3279"/>
              <a:gd name="T31" fmla="*/ 2147483647 h 2320"/>
              <a:gd name="T32" fmla="*/ 2147483647 w 3279"/>
              <a:gd name="T33" fmla="*/ 2147483647 h 2320"/>
              <a:gd name="T34" fmla="*/ 2147483647 w 3279"/>
              <a:gd name="T35" fmla="*/ 2147483647 h 2320"/>
              <a:gd name="T36" fmla="*/ 2147483647 w 3279"/>
              <a:gd name="T37" fmla="*/ 2147483647 h 2320"/>
              <a:gd name="T38" fmla="*/ 2147483647 w 3279"/>
              <a:gd name="T39" fmla="*/ 2147483647 h 2320"/>
              <a:gd name="T40" fmla="*/ 2147483647 w 3279"/>
              <a:gd name="T41" fmla="*/ 2147483647 h 2320"/>
              <a:gd name="T42" fmla="*/ 2147483647 w 3279"/>
              <a:gd name="T43" fmla="*/ 2147483647 h 2320"/>
              <a:gd name="T44" fmla="*/ 2147483647 w 3279"/>
              <a:gd name="T45" fmla="*/ 2147483647 h 2320"/>
              <a:gd name="T46" fmla="*/ 2147483647 w 3279"/>
              <a:gd name="T47" fmla="*/ 2147483647 h 2320"/>
              <a:gd name="T48" fmla="*/ 2147483647 w 3279"/>
              <a:gd name="T49" fmla="*/ 2147483647 h 2320"/>
              <a:gd name="T50" fmla="*/ 2147483647 w 3279"/>
              <a:gd name="T51" fmla="*/ 2147483647 h 2320"/>
              <a:gd name="T52" fmla="*/ 2147483647 w 3279"/>
              <a:gd name="T53" fmla="*/ 2147483647 h 2320"/>
              <a:gd name="T54" fmla="*/ 2147483647 w 3279"/>
              <a:gd name="T55" fmla="*/ 2147483647 h 2320"/>
              <a:gd name="T56" fmla="*/ 2147483647 w 3279"/>
              <a:gd name="T57" fmla="*/ 2147483647 h 2320"/>
              <a:gd name="T58" fmla="*/ 2147483647 w 3279"/>
              <a:gd name="T59" fmla="*/ 2147483647 h 2320"/>
              <a:gd name="T60" fmla="*/ 2147483647 w 3279"/>
              <a:gd name="T61" fmla="*/ 2147483647 h 2320"/>
              <a:gd name="T62" fmla="*/ 2147483647 w 3279"/>
              <a:gd name="T63" fmla="*/ 2147483647 h 2320"/>
              <a:gd name="T64" fmla="*/ 2147483647 w 3279"/>
              <a:gd name="T65" fmla="*/ 2147483647 h 2320"/>
              <a:gd name="T66" fmla="*/ 2147483647 w 3279"/>
              <a:gd name="T67" fmla="*/ 2147483647 h 2320"/>
              <a:gd name="T68" fmla="*/ 2147483647 w 3279"/>
              <a:gd name="T69" fmla="*/ 2147483647 h 2320"/>
              <a:gd name="T70" fmla="*/ 2147483647 w 3279"/>
              <a:gd name="T71" fmla="*/ 2147483647 h 2320"/>
              <a:gd name="T72" fmla="*/ 2147483647 w 3279"/>
              <a:gd name="T73" fmla="*/ 2147483647 h 2320"/>
              <a:gd name="T74" fmla="*/ 2147483647 w 3279"/>
              <a:gd name="T75" fmla="*/ 2147483647 h 2320"/>
              <a:gd name="T76" fmla="*/ 2147483647 w 3279"/>
              <a:gd name="T77" fmla="*/ 2147483647 h 2320"/>
              <a:gd name="T78" fmla="*/ 2147483647 w 3279"/>
              <a:gd name="T79" fmla="*/ 2147483647 h 2320"/>
              <a:gd name="T80" fmla="*/ 2147483647 w 3279"/>
              <a:gd name="T81" fmla="*/ 2147483647 h 2320"/>
              <a:gd name="T82" fmla="*/ 2147483647 w 3279"/>
              <a:gd name="T83" fmla="*/ 2147483647 h 2320"/>
              <a:gd name="T84" fmla="*/ 2147483647 w 3279"/>
              <a:gd name="T85" fmla="*/ 2147483647 h 2320"/>
              <a:gd name="T86" fmla="*/ 2147483647 w 3279"/>
              <a:gd name="T87" fmla="*/ 2147483647 h 2320"/>
              <a:gd name="T88" fmla="*/ 2147483647 w 3279"/>
              <a:gd name="T89" fmla="*/ 2147483647 h 2320"/>
              <a:gd name="T90" fmla="*/ 2147483647 w 3279"/>
              <a:gd name="T91" fmla="*/ 2147483647 h 2320"/>
              <a:gd name="T92" fmla="*/ 2147483647 w 3279"/>
              <a:gd name="T93" fmla="*/ 2147483647 h 2320"/>
              <a:gd name="T94" fmla="*/ 2147483647 w 3279"/>
              <a:gd name="T95" fmla="*/ 2147483647 h 2320"/>
              <a:gd name="T96" fmla="*/ 2147483647 w 3279"/>
              <a:gd name="T97" fmla="*/ 2147483647 h 2320"/>
              <a:gd name="T98" fmla="*/ 2147483647 w 3279"/>
              <a:gd name="T99" fmla="*/ 2147483647 h 2320"/>
              <a:gd name="T100" fmla="*/ 2147483647 w 3279"/>
              <a:gd name="T101" fmla="*/ 2147483647 h 2320"/>
              <a:gd name="T102" fmla="*/ 2147483647 w 3279"/>
              <a:gd name="T103" fmla="*/ 2147483647 h 232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279" h="2320">
                <a:moveTo>
                  <a:pt x="2582" y="2319"/>
                </a:moveTo>
                <a:lnTo>
                  <a:pt x="696" y="2319"/>
                </a:lnTo>
                <a:lnTo>
                  <a:pt x="616" y="2313"/>
                </a:lnTo>
                <a:lnTo>
                  <a:pt x="537" y="2302"/>
                </a:lnTo>
                <a:lnTo>
                  <a:pt x="469" y="2285"/>
                </a:lnTo>
                <a:lnTo>
                  <a:pt x="401" y="2263"/>
                </a:lnTo>
                <a:lnTo>
                  <a:pt x="339" y="2234"/>
                </a:lnTo>
                <a:lnTo>
                  <a:pt x="283" y="2206"/>
                </a:lnTo>
                <a:lnTo>
                  <a:pt x="232" y="2166"/>
                </a:lnTo>
                <a:lnTo>
                  <a:pt x="187" y="2126"/>
                </a:lnTo>
                <a:lnTo>
                  <a:pt x="147" y="2076"/>
                </a:lnTo>
                <a:lnTo>
                  <a:pt x="108" y="2025"/>
                </a:lnTo>
                <a:lnTo>
                  <a:pt x="79" y="1968"/>
                </a:lnTo>
                <a:lnTo>
                  <a:pt x="51" y="1906"/>
                </a:lnTo>
                <a:lnTo>
                  <a:pt x="34" y="1838"/>
                </a:lnTo>
                <a:lnTo>
                  <a:pt x="17" y="1765"/>
                </a:lnTo>
                <a:lnTo>
                  <a:pt x="6" y="1685"/>
                </a:lnTo>
                <a:lnTo>
                  <a:pt x="0" y="1600"/>
                </a:lnTo>
                <a:lnTo>
                  <a:pt x="0" y="1561"/>
                </a:lnTo>
                <a:lnTo>
                  <a:pt x="0" y="1550"/>
                </a:lnTo>
                <a:lnTo>
                  <a:pt x="0" y="1544"/>
                </a:lnTo>
                <a:lnTo>
                  <a:pt x="12" y="1453"/>
                </a:lnTo>
                <a:lnTo>
                  <a:pt x="28" y="1374"/>
                </a:lnTo>
                <a:lnTo>
                  <a:pt x="51" y="1295"/>
                </a:lnTo>
                <a:lnTo>
                  <a:pt x="79" y="1221"/>
                </a:lnTo>
                <a:lnTo>
                  <a:pt x="108" y="1160"/>
                </a:lnTo>
                <a:lnTo>
                  <a:pt x="141" y="1098"/>
                </a:lnTo>
                <a:lnTo>
                  <a:pt x="181" y="1047"/>
                </a:lnTo>
                <a:lnTo>
                  <a:pt x="221" y="996"/>
                </a:lnTo>
                <a:lnTo>
                  <a:pt x="260" y="950"/>
                </a:lnTo>
                <a:lnTo>
                  <a:pt x="299" y="906"/>
                </a:lnTo>
                <a:lnTo>
                  <a:pt x="379" y="838"/>
                </a:lnTo>
                <a:lnTo>
                  <a:pt x="452" y="787"/>
                </a:lnTo>
                <a:lnTo>
                  <a:pt x="520" y="747"/>
                </a:lnTo>
                <a:lnTo>
                  <a:pt x="537" y="623"/>
                </a:lnTo>
                <a:lnTo>
                  <a:pt x="571" y="509"/>
                </a:lnTo>
                <a:lnTo>
                  <a:pt x="610" y="413"/>
                </a:lnTo>
                <a:lnTo>
                  <a:pt x="656" y="334"/>
                </a:lnTo>
                <a:lnTo>
                  <a:pt x="712" y="260"/>
                </a:lnTo>
                <a:lnTo>
                  <a:pt x="769" y="204"/>
                </a:lnTo>
                <a:lnTo>
                  <a:pt x="831" y="153"/>
                </a:lnTo>
                <a:lnTo>
                  <a:pt x="893" y="113"/>
                </a:lnTo>
                <a:lnTo>
                  <a:pt x="961" y="79"/>
                </a:lnTo>
                <a:lnTo>
                  <a:pt x="1029" y="51"/>
                </a:lnTo>
                <a:lnTo>
                  <a:pt x="1091" y="34"/>
                </a:lnTo>
                <a:lnTo>
                  <a:pt x="1153" y="22"/>
                </a:lnTo>
                <a:lnTo>
                  <a:pt x="1266" y="6"/>
                </a:lnTo>
                <a:lnTo>
                  <a:pt x="1351" y="0"/>
                </a:lnTo>
                <a:lnTo>
                  <a:pt x="1380" y="0"/>
                </a:lnTo>
                <a:lnTo>
                  <a:pt x="1385" y="0"/>
                </a:lnTo>
                <a:lnTo>
                  <a:pt x="1391" y="0"/>
                </a:lnTo>
                <a:lnTo>
                  <a:pt x="1458" y="6"/>
                </a:lnTo>
                <a:lnTo>
                  <a:pt x="1520" y="17"/>
                </a:lnTo>
                <a:lnTo>
                  <a:pt x="1583" y="28"/>
                </a:lnTo>
                <a:lnTo>
                  <a:pt x="1639" y="45"/>
                </a:lnTo>
                <a:lnTo>
                  <a:pt x="1690" y="68"/>
                </a:lnTo>
                <a:lnTo>
                  <a:pt x="1740" y="90"/>
                </a:lnTo>
                <a:lnTo>
                  <a:pt x="1825" y="136"/>
                </a:lnTo>
                <a:lnTo>
                  <a:pt x="1898" y="193"/>
                </a:lnTo>
                <a:lnTo>
                  <a:pt x="1961" y="243"/>
                </a:lnTo>
                <a:lnTo>
                  <a:pt x="2006" y="294"/>
                </a:lnTo>
                <a:lnTo>
                  <a:pt x="2045" y="328"/>
                </a:lnTo>
                <a:lnTo>
                  <a:pt x="2102" y="323"/>
                </a:lnTo>
                <a:lnTo>
                  <a:pt x="2165" y="323"/>
                </a:lnTo>
                <a:lnTo>
                  <a:pt x="2237" y="328"/>
                </a:lnTo>
                <a:lnTo>
                  <a:pt x="2311" y="339"/>
                </a:lnTo>
                <a:lnTo>
                  <a:pt x="2373" y="356"/>
                </a:lnTo>
                <a:lnTo>
                  <a:pt x="2430" y="374"/>
                </a:lnTo>
                <a:lnTo>
                  <a:pt x="2481" y="402"/>
                </a:lnTo>
                <a:lnTo>
                  <a:pt x="2526" y="436"/>
                </a:lnTo>
                <a:lnTo>
                  <a:pt x="2572" y="470"/>
                </a:lnTo>
                <a:lnTo>
                  <a:pt x="2605" y="509"/>
                </a:lnTo>
                <a:lnTo>
                  <a:pt x="2634" y="549"/>
                </a:lnTo>
                <a:lnTo>
                  <a:pt x="2662" y="589"/>
                </a:lnTo>
                <a:lnTo>
                  <a:pt x="2684" y="628"/>
                </a:lnTo>
                <a:lnTo>
                  <a:pt x="2701" y="673"/>
                </a:lnTo>
                <a:lnTo>
                  <a:pt x="2730" y="753"/>
                </a:lnTo>
                <a:lnTo>
                  <a:pt x="2747" y="826"/>
                </a:lnTo>
                <a:lnTo>
                  <a:pt x="2820" y="866"/>
                </a:lnTo>
                <a:lnTo>
                  <a:pt x="2888" y="906"/>
                </a:lnTo>
                <a:lnTo>
                  <a:pt x="2950" y="950"/>
                </a:lnTo>
                <a:lnTo>
                  <a:pt x="3007" y="996"/>
                </a:lnTo>
                <a:lnTo>
                  <a:pt x="3052" y="1047"/>
                </a:lnTo>
                <a:lnTo>
                  <a:pt x="3097" y="1098"/>
                </a:lnTo>
                <a:lnTo>
                  <a:pt x="3137" y="1143"/>
                </a:lnTo>
                <a:lnTo>
                  <a:pt x="3165" y="1193"/>
                </a:lnTo>
                <a:lnTo>
                  <a:pt x="3193" y="1244"/>
                </a:lnTo>
                <a:lnTo>
                  <a:pt x="3216" y="1295"/>
                </a:lnTo>
                <a:lnTo>
                  <a:pt x="3238" y="1340"/>
                </a:lnTo>
                <a:lnTo>
                  <a:pt x="3250" y="1391"/>
                </a:lnTo>
                <a:lnTo>
                  <a:pt x="3272" y="1476"/>
                </a:lnTo>
                <a:lnTo>
                  <a:pt x="3278" y="1550"/>
                </a:lnTo>
                <a:lnTo>
                  <a:pt x="3272" y="1651"/>
                </a:lnTo>
                <a:lnTo>
                  <a:pt x="3261" y="1742"/>
                </a:lnTo>
                <a:lnTo>
                  <a:pt x="3238" y="1827"/>
                </a:lnTo>
                <a:lnTo>
                  <a:pt x="3210" y="1900"/>
                </a:lnTo>
                <a:lnTo>
                  <a:pt x="3176" y="1968"/>
                </a:lnTo>
                <a:lnTo>
                  <a:pt x="3131" y="2030"/>
                </a:lnTo>
                <a:lnTo>
                  <a:pt x="3086" y="2082"/>
                </a:lnTo>
                <a:lnTo>
                  <a:pt x="3029" y="2132"/>
                </a:lnTo>
                <a:lnTo>
                  <a:pt x="2979" y="2172"/>
                </a:lnTo>
                <a:lnTo>
                  <a:pt x="2916" y="2211"/>
                </a:lnTo>
                <a:lnTo>
                  <a:pt x="2859" y="2240"/>
                </a:lnTo>
                <a:lnTo>
                  <a:pt x="2803" y="2263"/>
                </a:lnTo>
                <a:lnTo>
                  <a:pt x="2741" y="2285"/>
                </a:lnTo>
                <a:lnTo>
                  <a:pt x="2690" y="2302"/>
                </a:lnTo>
                <a:lnTo>
                  <a:pt x="2634" y="2313"/>
                </a:lnTo>
                <a:lnTo>
                  <a:pt x="2588" y="2319"/>
                </a:lnTo>
                <a:lnTo>
                  <a:pt x="2582" y="2319"/>
                </a:lnTo>
                <a:close/>
                <a:moveTo>
                  <a:pt x="181" y="1550"/>
                </a:moveTo>
                <a:lnTo>
                  <a:pt x="181" y="1595"/>
                </a:lnTo>
                <a:lnTo>
                  <a:pt x="187" y="1668"/>
                </a:lnTo>
                <a:lnTo>
                  <a:pt x="192" y="1747"/>
                </a:lnTo>
                <a:lnTo>
                  <a:pt x="203" y="1793"/>
                </a:lnTo>
                <a:lnTo>
                  <a:pt x="215" y="1838"/>
                </a:lnTo>
                <a:lnTo>
                  <a:pt x="232" y="1877"/>
                </a:lnTo>
                <a:lnTo>
                  <a:pt x="255" y="1923"/>
                </a:lnTo>
                <a:lnTo>
                  <a:pt x="283" y="1963"/>
                </a:lnTo>
                <a:lnTo>
                  <a:pt x="317" y="2002"/>
                </a:lnTo>
                <a:lnTo>
                  <a:pt x="356" y="2036"/>
                </a:lnTo>
                <a:lnTo>
                  <a:pt x="407" y="2064"/>
                </a:lnTo>
                <a:lnTo>
                  <a:pt x="469" y="2092"/>
                </a:lnTo>
                <a:lnTo>
                  <a:pt x="537" y="2115"/>
                </a:lnTo>
                <a:lnTo>
                  <a:pt x="610" y="2126"/>
                </a:lnTo>
                <a:lnTo>
                  <a:pt x="701" y="2138"/>
                </a:lnTo>
                <a:lnTo>
                  <a:pt x="2572" y="2138"/>
                </a:lnTo>
                <a:lnTo>
                  <a:pt x="2611" y="2132"/>
                </a:lnTo>
                <a:lnTo>
                  <a:pt x="2679" y="2115"/>
                </a:lnTo>
                <a:lnTo>
                  <a:pt x="2763" y="2082"/>
                </a:lnTo>
                <a:lnTo>
                  <a:pt x="2815" y="2059"/>
                </a:lnTo>
                <a:lnTo>
                  <a:pt x="2859" y="2030"/>
                </a:lnTo>
                <a:lnTo>
                  <a:pt x="2905" y="1996"/>
                </a:lnTo>
                <a:lnTo>
                  <a:pt x="2950" y="1957"/>
                </a:lnTo>
                <a:lnTo>
                  <a:pt x="2995" y="1911"/>
                </a:lnTo>
                <a:lnTo>
                  <a:pt x="3029" y="1855"/>
                </a:lnTo>
                <a:lnTo>
                  <a:pt x="3057" y="1793"/>
                </a:lnTo>
                <a:lnTo>
                  <a:pt x="3080" y="1725"/>
                </a:lnTo>
                <a:lnTo>
                  <a:pt x="3091" y="1646"/>
                </a:lnTo>
                <a:lnTo>
                  <a:pt x="3097" y="1555"/>
                </a:lnTo>
                <a:lnTo>
                  <a:pt x="3091" y="1493"/>
                </a:lnTo>
                <a:lnTo>
                  <a:pt x="3075" y="1425"/>
                </a:lnTo>
                <a:lnTo>
                  <a:pt x="3046" y="1346"/>
                </a:lnTo>
                <a:lnTo>
                  <a:pt x="3023" y="1306"/>
                </a:lnTo>
                <a:lnTo>
                  <a:pt x="3001" y="1266"/>
                </a:lnTo>
                <a:lnTo>
                  <a:pt x="2973" y="1227"/>
                </a:lnTo>
                <a:lnTo>
                  <a:pt x="2939" y="1187"/>
                </a:lnTo>
                <a:lnTo>
                  <a:pt x="2899" y="1149"/>
                </a:lnTo>
                <a:lnTo>
                  <a:pt x="2854" y="1109"/>
                </a:lnTo>
                <a:lnTo>
                  <a:pt x="2803" y="1069"/>
                </a:lnTo>
                <a:lnTo>
                  <a:pt x="2752" y="1036"/>
                </a:lnTo>
                <a:lnTo>
                  <a:pt x="2690" y="1002"/>
                </a:lnTo>
                <a:lnTo>
                  <a:pt x="2622" y="973"/>
                </a:lnTo>
                <a:lnTo>
                  <a:pt x="2566" y="950"/>
                </a:lnTo>
                <a:lnTo>
                  <a:pt x="2566" y="888"/>
                </a:lnTo>
                <a:lnTo>
                  <a:pt x="2566" y="872"/>
                </a:lnTo>
                <a:lnTo>
                  <a:pt x="2560" y="826"/>
                </a:lnTo>
                <a:lnTo>
                  <a:pt x="2543" y="764"/>
                </a:lnTo>
                <a:lnTo>
                  <a:pt x="2532" y="730"/>
                </a:lnTo>
                <a:lnTo>
                  <a:pt x="2515" y="696"/>
                </a:lnTo>
                <a:lnTo>
                  <a:pt x="2492" y="657"/>
                </a:lnTo>
                <a:lnTo>
                  <a:pt x="2464" y="623"/>
                </a:lnTo>
                <a:lnTo>
                  <a:pt x="2436" y="594"/>
                </a:lnTo>
                <a:lnTo>
                  <a:pt x="2396" y="566"/>
                </a:lnTo>
                <a:lnTo>
                  <a:pt x="2351" y="538"/>
                </a:lnTo>
                <a:lnTo>
                  <a:pt x="2294" y="520"/>
                </a:lnTo>
                <a:lnTo>
                  <a:pt x="2232" y="509"/>
                </a:lnTo>
                <a:lnTo>
                  <a:pt x="2165" y="504"/>
                </a:lnTo>
                <a:lnTo>
                  <a:pt x="2097" y="509"/>
                </a:lnTo>
                <a:lnTo>
                  <a:pt x="2023" y="515"/>
                </a:lnTo>
                <a:lnTo>
                  <a:pt x="1995" y="520"/>
                </a:lnTo>
                <a:lnTo>
                  <a:pt x="1966" y="509"/>
                </a:lnTo>
                <a:lnTo>
                  <a:pt x="1944" y="486"/>
                </a:lnTo>
                <a:lnTo>
                  <a:pt x="1916" y="458"/>
                </a:lnTo>
                <a:lnTo>
                  <a:pt x="1848" y="385"/>
                </a:lnTo>
                <a:lnTo>
                  <a:pt x="1802" y="345"/>
                </a:lnTo>
                <a:lnTo>
                  <a:pt x="1740" y="300"/>
                </a:lnTo>
                <a:lnTo>
                  <a:pt x="1672" y="255"/>
                </a:lnTo>
                <a:lnTo>
                  <a:pt x="1588" y="221"/>
                </a:lnTo>
                <a:lnTo>
                  <a:pt x="1544" y="204"/>
                </a:lnTo>
                <a:lnTo>
                  <a:pt x="1498" y="193"/>
                </a:lnTo>
                <a:lnTo>
                  <a:pt x="1442" y="187"/>
                </a:lnTo>
                <a:lnTo>
                  <a:pt x="1391" y="181"/>
                </a:lnTo>
                <a:lnTo>
                  <a:pt x="1357" y="181"/>
                </a:lnTo>
                <a:lnTo>
                  <a:pt x="1278" y="187"/>
                </a:lnTo>
                <a:lnTo>
                  <a:pt x="1181" y="198"/>
                </a:lnTo>
                <a:lnTo>
                  <a:pt x="1131" y="209"/>
                </a:lnTo>
                <a:lnTo>
                  <a:pt x="1080" y="227"/>
                </a:lnTo>
                <a:lnTo>
                  <a:pt x="1029" y="249"/>
                </a:lnTo>
                <a:lnTo>
                  <a:pt x="978" y="277"/>
                </a:lnTo>
                <a:lnTo>
                  <a:pt x="927" y="311"/>
                </a:lnTo>
                <a:lnTo>
                  <a:pt x="876" y="351"/>
                </a:lnTo>
                <a:lnTo>
                  <a:pt x="831" y="402"/>
                </a:lnTo>
                <a:lnTo>
                  <a:pt x="792" y="464"/>
                </a:lnTo>
                <a:lnTo>
                  <a:pt x="758" y="532"/>
                </a:lnTo>
                <a:lnTo>
                  <a:pt x="730" y="611"/>
                </a:lnTo>
                <a:lnTo>
                  <a:pt x="706" y="707"/>
                </a:lnTo>
                <a:lnTo>
                  <a:pt x="696" y="815"/>
                </a:lnTo>
                <a:lnTo>
                  <a:pt x="690" y="866"/>
                </a:lnTo>
                <a:lnTo>
                  <a:pt x="639" y="888"/>
                </a:lnTo>
                <a:lnTo>
                  <a:pt x="594" y="911"/>
                </a:lnTo>
                <a:lnTo>
                  <a:pt x="537" y="950"/>
                </a:lnTo>
                <a:lnTo>
                  <a:pt x="463" y="1002"/>
                </a:lnTo>
                <a:lnTo>
                  <a:pt x="390" y="1069"/>
                </a:lnTo>
                <a:lnTo>
                  <a:pt x="356" y="1115"/>
                </a:lnTo>
                <a:lnTo>
                  <a:pt x="323" y="1160"/>
                </a:lnTo>
                <a:lnTo>
                  <a:pt x="289" y="1210"/>
                </a:lnTo>
                <a:lnTo>
                  <a:pt x="260" y="1266"/>
                </a:lnTo>
                <a:lnTo>
                  <a:pt x="232" y="1329"/>
                </a:lnTo>
                <a:lnTo>
                  <a:pt x="209" y="1397"/>
                </a:lnTo>
                <a:lnTo>
                  <a:pt x="192" y="1470"/>
                </a:lnTo>
                <a:lnTo>
                  <a:pt x="181" y="1550"/>
                </a:lnTo>
                <a:close/>
              </a:path>
            </a:pathLst>
          </a:custGeom>
          <a:solidFill>
            <a:srgbClr val="29A7DE"/>
          </a:solidFill>
          <a:ln w="19050" cmpd="sng">
            <a:solidFill>
              <a:srgbClr val="29A7DE"/>
            </a:solidFill>
          </a:ln>
          <a:extLst/>
        </p:spPr>
        <p:txBody>
          <a:bodyPr wrap="none" anchor="ctr"/>
          <a:lstStyle/>
          <a:p>
            <a:endParaRPr lang="en-US" dirty="0">
              <a:solidFill>
                <a:schemeClr val="accent5"/>
              </a:solidFill>
              <a:latin typeface="Calibri Light"/>
              <a:cs typeface="Calibri Light"/>
            </a:endParaRPr>
          </a:p>
        </p:txBody>
      </p:sp>
      <p:pic>
        <p:nvPicPr>
          <p:cNvPr id="124" name="Picture 12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95434" y="1771408"/>
            <a:ext cx="1139823" cy="601573"/>
          </a:xfrm>
          <a:prstGeom prst="rect">
            <a:avLst/>
          </a:prstGeom>
        </p:spPr>
      </p:pic>
      <p:grpSp>
        <p:nvGrpSpPr>
          <p:cNvPr id="19" name="Group 18"/>
          <p:cNvGrpSpPr/>
          <p:nvPr/>
        </p:nvGrpSpPr>
        <p:grpSpPr>
          <a:xfrm>
            <a:off x="4230091" y="4493229"/>
            <a:ext cx="1305166" cy="962187"/>
            <a:chOff x="4117792" y="4305364"/>
            <a:chExt cx="1618523" cy="1232604"/>
          </a:xfrm>
        </p:grpSpPr>
        <p:sp>
          <p:nvSpPr>
            <p:cNvPr id="125" name="Oval 124"/>
            <p:cNvSpPr/>
            <p:nvPr/>
          </p:nvSpPr>
          <p:spPr>
            <a:xfrm>
              <a:off x="4117792" y="4305364"/>
              <a:ext cx="1618523" cy="1232604"/>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6" name="Freeform 2"/>
            <p:cNvSpPr>
              <a:spLocks noChangeArrowheads="1"/>
            </p:cNvSpPr>
            <p:nvPr/>
          </p:nvSpPr>
          <p:spPr bwMode="auto">
            <a:xfrm>
              <a:off x="4426410" y="4516866"/>
              <a:ext cx="299177" cy="574186"/>
            </a:xfrm>
            <a:custGeom>
              <a:avLst/>
              <a:gdLst>
                <a:gd name="T0" fmla="*/ 4374 w 4813"/>
                <a:gd name="T1" fmla="*/ 0 h 9438"/>
                <a:gd name="T2" fmla="*/ 0 w 4813"/>
                <a:gd name="T3" fmla="*/ 469 h 9438"/>
                <a:gd name="T4" fmla="*/ 469 w 4813"/>
                <a:gd name="T5" fmla="*/ 9437 h 9438"/>
                <a:gd name="T6" fmla="*/ 4812 w 4813"/>
                <a:gd name="T7" fmla="*/ 8999 h 9438"/>
                <a:gd name="T8" fmla="*/ 4374 w 4813"/>
                <a:gd name="T9" fmla="*/ 0 h 9438"/>
                <a:gd name="T10" fmla="*/ 4062 w 4813"/>
                <a:gd name="T11" fmla="*/ 7405 h 9438"/>
                <a:gd name="T12" fmla="*/ 1000 w 4813"/>
                <a:gd name="T13" fmla="*/ 7624 h 9438"/>
                <a:gd name="T14" fmla="*/ 782 w 4813"/>
                <a:gd name="T15" fmla="*/ 7280 h 9438"/>
                <a:gd name="T16" fmla="*/ 3843 w 4813"/>
                <a:gd name="T17" fmla="*/ 7062 h 9438"/>
                <a:gd name="T18" fmla="*/ 4062 w 4813"/>
                <a:gd name="T19" fmla="*/ 7405 h 9438"/>
                <a:gd name="T20" fmla="*/ 4062 w 4813"/>
                <a:gd name="T21" fmla="*/ 6249 h 9438"/>
                <a:gd name="T22" fmla="*/ 1000 w 4813"/>
                <a:gd name="T23" fmla="*/ 6468 h 9438"/>
                <a:gd name="T24" fmla="*/ 782 w 4813"/>
                <a:gd name="T25" fmla="*/ 6124 h 9438"/>
                <a:gd name="T26" fmla="*/ 3843 w 4813"/>
                <a:gd name="T27" fmla="*/ 5874 h 9438"/>
                <a:gd name="T28" fmla="*/ 4062 w 4813"/>
                <a:gd name="T29" fmla="*/ 6249 h 9438"/>
                <a:gd name="T30" fmla="*/ 4062 w 4813"/>
                <a:gd name="T31" fmla="*/ 5062 h 9438"/>
                <a:gd name="T32" fmla="*/ 1000 w 4813"/>
                <a:gd name="T33" fmla="*/ 5312 h 9438"/>
                <a:gd name="T34" fmla="*/ 782 w 4813"/>
                <a:gd name="T35" fmla="*/ 4936 h 9438"/>
                <a:gd name="T36" fmla="*/ 3843 w 4813"/>
                <a:gd name="T37" fmla="*/ 4719 h 9438"/>
                <a:gd name="T38" fmla="*/ 4062 w 4813"/>
                <a:gd name="T39" fmla="*/ 5062 h 9438"/>
                <a:gd name="T40" fmla="*/ 4062 w 4813"/>
                <a:gd name="T41" fmla="*/ 3906 h 9438"/>
                <a:gd name="T42" fmla="*/ 1000 w 4813"/>
                <a:gd name="T43" fmla="*/ 4125 h 9438"/>
                <a:gd name="T44" fmla="*/ 782 w 4813"/>
                <a:gd name="T45" fmla="*/ 3781 h 9438"/>
                <a:gd name="T46" fmla="*/ 3843 w 4813"/>
                <a:gd name="T47" fmla="*/ 3563 h 9438"/>
                <a:gd name="T48" fmla="*/ 4062 w 4813"/>
                <a:gd name="T49" fmla="*/ 3906 h 9438"/>
                <a:gd name="T50" fmla="*/ 4062 w 4813"/>
                <a:gd name="T51" fmla="*/ 2750 h 9438"/>
                <a:gd name="T52" fmla="*/ 1000 w 4813"/>
                <a:gd name="T53" fmla="*/ 2969 h 9438"/>
                <a:gd name="T54" fmla="*/ 782 w 4813"/>
                <a:gd name="T55" fmla="*/ 2625 h 9438"/>
                <a:gd name="T56" fmla="*/ 3843 w 4813"/>
                <a:gd name="T57" fmla="*/ 2406 h 9438"/>
                <a:gd name="T58" fmla="*/ 4062 w 4813"/>
                <a:gd name="T59" fmla="*/ 2750 h 9438"/>
                <a:gd name="T60" fmla="*/ 4062 w 4813"/>
                <a:gd name="T61" fmla="*/ 1594 h 9438"/>
                <a:gd name="T62" fmla="*/ 1000 w 4813"/>
                <a:gd name="T63" fmla="*/ 1813 h 9438"/>
                <a:gd name="T64" fmla="*/ 782 w 4813"/>
                <a:gd name="T65" fmla="*/ 1469 h 9438"/>
                <a:gd name="T66" fmla="*/ 3843 w 4813"/>
                <a:gd name="T67" fmla="*/ 1219 h 9438"/>
                <a:gd name="T68" fmla="*/ 4062 w 4813"/>
                <a:gd name="T69" fmla="*/ 1594 h 9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13" h="9438">
                  <a:moveTo>
                    <a:pt x="4374" y="0"/>
                  </a:moveTo>
                  <a:lnTo>
                    <a:pt x="4374" y="0"/>
                  </a:lnTo>
                  <a:cubicBezTo>
                    <a:pt x="469" y="0"/>
                    <a:pt x="469" y="0"/>
                    <a:pt x="469" y="0"/>
                  </a:cubicBezTo>
                  <a:cubicBezTo>
                    <a:pt x="219" y="0"/>
                    <a:pt x="0" y="219"/>
                    <a:pt x="0" y="469"/>
                  </a:cubicBezTo>
                  <a:cubicBezTo>
                    <a:pt x="0" y="8999"/>
                    <a:pt x="0" y="8999"/>
                    <a:pt x="0" y="8999"/>
                  </a:cubicBezTo>
                  <a:cubicBezTo>
                    <a:pt x="0" y="9249"/>
                    <a:pt x="219" y="9437"/>
                    <a:pt x="469" y="9437"/>
                  </a:cubicBezTo>
                  <a:cubicBezTo>
                    <a:pt x="4374" y="9437"/>
                    <a:pt x="4374" y="9437"/>
                    <a:pt x="4374" y="9437"/>
                  </a:cubicBezTo>
                  <a:cubicBezTo>
                    <a:pt x="4624" y="9437"/>
                    <a:pt x="4812" y="9249"/>
                    <a:pt x="4812" y="8999"/>
                  </a:cubicBezTo>
                  <a:cubicBezTo>
                    <a:pt x="4812" y="469"/>
                    <a:pt x="4812" y="469"/>
                    <a:pt x="4812" y="469"/>
                  </a:cubicBezTo>
                  <a:cubicBezTo>
                    <a:pt x="4812" y="219"/>
                    <a:pt x="4624" y="0"/>
                    <a:pt x="4374" y="0"/>
                  </a:cubicBezTo>
                  <a:close/>
                  <a:moveTo>
                    <a:pt x="4062" y="7405"/>
                  </a:moveTo>
                  <a:lnTo>
                    <a:pt x="4062" y="7405"/>
                  </a:lnTo>
                  <a:cubicBezTo>
                    <a:pt x="4062" y="7530"/>
                    <a:pt x="3968" y="7624"/>
                    <a:pt x="3843" y="7624"/>
                  </a:cubicBezTo>
                  <a:cubicBezTo>
                    <a:pt x="1000" y="7624"/>
                    <a:pt x="1000" y="7624"/>
                    <a:pt x="1000" y="7624"/>
                  </a:cubicBezTo>
                  <a:cubicBezTo>
                    <a:pt x="875" y="7624"/>
                    <a:pt x="782" y="7530"/>
                    <a:pt x="782" y="7405"/>
                  </a:cubicBezTo>
                  <a:cubicBezTo>
                    <a:pt x="782" y="7280"/>
                    <a:pt x="782" y="7280"/>
                    <a:pt x="782" y="7280"/>
                  </a:cubicBezTo>
                  <a:cubicBezTo>
                    <a:pt x="782" y="7155"/>
                    <a:pt x="875" y="7062"/>
                    <a:pt x="1000" y="7062"/>
                  </a:cubicBezTo>
                  <a:cubicBezTo>
                    <a:pt x="3843" y="7062"/>
                    <a:pt x="3843" y="7062"/>
                    <a:pt x="3843" y="7062"/>
                  </a:cubicBezTo>
                  <a:cubicBezTo>
                    <a:pt x="3968" y="7062"/>
                    <a:pt x="4062" y="7155"/>
                    <a:pt x="4062" y="7280"/>
                  </a:cubicBezTo>
                  <a:lnTo>
                    <a:pt x="4062" y="7405"/>
                  </a:lnTo>
                  <a:close/>
                  <a:moveTo>
                    <a:pt x="4062" y="6249"/>
                  </a:moveTo>
                  <a:lnTo>
                    <a:pt x="4062" y="6249"/>
                  </a:lnTo>
                  <a:cubicBezTo>
                    <a:pt x="4062" y="6374"/>
                    <a:pt x="3968" y="6468"/>
                    <a:pt x="3843" y="6468"/>
                  </a:cubicBezTo>
                  <a:cubicBezTo>
                    <a:pt x="1000" y="6468"/>
                    <a:pt x="1000" y="6468"/>
                    <a:pt x="1000" y="6468"/>
                  </a:cubicBezTo>
                  <a:cubicBezTo>
                    <a:pt x="875" y="6468"/>
                    <a:pt x="782" y="6374"/>
                    <a:pt x="782" y="6249"/>
                  </a:cubicBezTo>
                  <a:cubicBezTo>
                    <a:pt x="782" y="6124"/>
                    <a:pt x="782" y="6124"/>
                    <a:pt x="782" y="6124"/>
                  </a:cubicBezTo>
                  <a:cubicBezTo>
                    <a:pt x="782" y="5999"/>
                    <a:pt x="875" y="5874"/>
                    <a:pt x="1000" y="5874"/>
                  </a:cubicBezTo>
                  <a:cubicBezTo>
                    <a:pt x="3843" y="5874"/>
                    <a:pt x="3843" y="5874"/>
                    <a:pt x="3843" y="5874"/>
                  </a:cubicBezTo>
                  <a:cubicBezTo>
                    <a:pt x="3968" y="5874"/>
                    <a:pt x="4062" y="5999"/>
                    <a:pt x="4062" y="6124"/>
                  </a:cubicBezTo>
                  <a:lnTo>
                    <a:pt x="4062" y="6249"/>
                  </a:lnTo>
                  <a:close/>
                  <a:moveTo>
                    <a:pt x="4062" y="5062"/>
                  </a:moveTo>
                  <a:lnTo>
                    <a:pt x="4062" y="5062"/>
                  </a:lnTo>
                  <a:cubicBezTo>
                    <a:pt x="4062" y="5187"/>
                    <a:pt x="3968" y="5312"/>
                    <a:pt x="3843" y="5312"/>
                  </a:cubicBezTo>
                  <a:cubicBezTo>
                    <a:pt x="1000" y="5312"/>
                    <a:pt x="1000" y="5312"/>
                    <a:pt x="1000" y="5312"/>
                  </a:cubicBezTo>
                  <a:cubicBezTo>
                    <a:pt x="875" y="5312"/>
                    <a:pt x="782" y="5187"/>
                    <a:pt x="782" y="5062"/>
                  </a:cubicBezTo>
                  <a:cubicBezTo>
                    <a:pt x="782" y="4936"/>
                    <a:pt x="782" y="4936"/>
                    <a:pt x="782" y="4936"/>
                  </a:cubicBezTo>
                  <a:cubicBezTo>
                    <a:pt x="782" y="4812"/>
                    <a:pt x="875" y="4719"/>
                    <a:pt x="1000" y="4719"/>
                  </a:cubicBezTo>
                  <a:cubicBezTo>
                    <a:pt x="3843" y="4719"/>
                    <a:pt x="3843" y="4719"/>
                    <a:pt x="3843" y="4719"/>
                  </a:cubicBezTo>
                  <a:cubicBezTo>
                    <a:pt x="3968" y="4719"/>
                    <a:pt x="4062" y="4812"/>
                    <a:pt x="4062" y="4936"/>
                  </a:cubicBezTo>
                  <a:lnTo>
                    <a:pt x="4062" y="5062"/>
                  </a:lnTo>
                  <a:close/>
                  <a:moveTo>
                    <a:pt x="4062" y="3906"/>
                  </a:moveTo>
                  <a:lnTo>
                    <a:pt x="4062" y="3906"/>
                  </a:lnTo>
                  <a:cubicBezTo>
                    <a:pt x="4062" y="4031"/>
                    <a:pt x="3968" y="4125"/>
                    <a:pt x="3843" y="4125"/>
                  </a:cubicBezTo>
                  <a:cubicBezTo>
                    <a:pt x="1000" y="4125"/>
                    <a:pt x="1000" y="4125"/>
                    <a:pt x="1000" y="4125"/>
                  </a:cubicBezTo>
                  <a:cubicBezTo>
                    <a:pt x="875" y="4125"/>
                    <a:pt x="782" y="4031"/>
                    <a:pt x="782" y="3906"/>
                  </a:cubicBezTo>
                  <a:cubicBezTo>
                    <a:pt x="782" y="3781"/>
                    <a:pt x="782" y="3781"/>
                    <a:pt x="782" y="3781"/>
                  </a:cubicBezTo>
                  <a:cubicBezTo>
                    <a:pt x="782" y="3656"/>
                    <a:pt x="875" y="3563"/>
                    <a:pt x="1000" y="3563"/>
                  </a:cubicBezTo>
                  <a:cubicBezTo>
                    <a:pt x="3843" y="3563"/>
                    <a:pt x="3843" y="3563"/>
                    <a:pt x="3843" y="3563"/>
                  </a:cubicBezTo>
                  <a:cubicBezTo>
                    <a:pt x="3968" y="3563"/>
                    <a:pt x="4062" y="3656"/>
                    <a:pt x="4062" y="3781"/>
                  </a:cubicBezTo>
                  <a:lnTo>
                    <a:pt x="4062" y="3906"/>
                  </a:lnTo>
                  <a:close/>
                  <a:moveTo>
                    <a:pt x="4062" y="2750"/>
                  </a:moveTo>
                  <a:lnTo>
                    <a:pt x="4062" y="2750"/>
                  </a:lnTo>
                  <a:cubicBezTo>
                    <a:pt x="4062" y="2875"/>
                    <a:pt x="3968" y="2969"/>
                    <a:pt x="3843" y="2969"/>
                  </a:cubicBezTo>
                  <a:cubicBezTo>
                    <a:pt x="1000" y="2969"/>
                    <a:pt x="1000" y="2969"/>
                    <a:pt x="1000" y="2969"/>
                  </a:cubicBezTo>
                  <a:cubicBezTo>
                    <a:pt x="875" y="2969"/>
                    <a:pt x="782" y="2875"/>
                    <a:pt x="782" y="2750"/>
                  </a:cubicBezTo>
                  <a:cubicBezTo>
                    <a:pt x="782" y="2625"/>
                    <a:pt x="782" y="2625"/>
                    <a:pt x="782" y="2625"/>
                  </a:cubicBezTo>
                  <a:cubicBezTo>
                    <a:pt x="782" y="2500"/>
                    <a:pt x="875" y="2406"/>
                    <a:pt x="1000" y="2406"/>
                  </a:cubicBezTo>
                  <a:cubicBezTo>
                    <a:pt x="3843" y="2406"/>
                    <a:pt x="3843" y="2406"/>
                    <a:pt x="3843" y="2406"/>
                  </a:cubicBezTo>
                  <a:cubicBezTo>
                    <a:pt x="3968" y="2406"/>
                    <a:pt x="4062" y="2500"/>
                    <a:pt x="4062" y="2625"/>
                  </a:cubicBezTo>
                  <a:lnTo>
                    <a:pt x="4062" y="2750"/>
                  </a:lnTo>
                  <a:close/>
                  <a:moveTo>
                    <a:pt x="4062" y="1594"/>
                  </a:moveTo>
                  <a:lnTo>
                    <a:pt x="4062" y="1594"/>
                  </a:lnTo>
                  <a:cubicBezTo>
                    <a:pt x="4062" y="1719"/>
                    <a:pt x="3968" y="1813"/>
                    <a:pt x="3843" y="1813"/>
                  </a:cubicBezTo>
                  <a:cubicBezTo>
                    <a:pt x="1000" y="1813"/>
                    <a:pt x="1000" y="1813"/>
                    <a:pt x="1000" y="1813"/>
                  </a:cubicBezTo>
                  <a:cubicBezTo>
                    <a:pt x="875" y="1813"/>
                    <a:pt x="782" y="1719"/>
                    <a:pt x="782" y="1594"/>
                  </a:cubicBezTo>
                  <a:cubicBezTo>
                    <a:pt x="782" y="1469"/>
                    <a:pt x="782" y="1469"/>
                    <a:pt x="782" y="1469"/>
                  </a:cubicBezTo>
                  <a:cubicBezTo>
                    <a:pt x="782" y="1344"/>
                    <a:pt x="875" y="1219"/>
                    <a:pt x="1000" y="1219"/>
                  </a:cubicBezTo>
                  <a:cubicBezTo>
                    <a:pt x="3843" y="1219"/>
                    <a:pt x="3843" y="1219"/>
                    <a:pt x="3843" y="1219"/>
                  </a:cubicBezTo>
                  <a:cubicBezTo>
                    <a:pt x="3968" y="1219"/>
                    <a:pt x="4062" y="1344"/>
                    <a:pt x="4062" y="1469"/>
                  </a:cubicBezTo>
                  <a:lnTo>
                    <a:pt x="4062" y="1594"/>
                  </a:lnTo>
                  <a:close/>
                </a:path>
              </a:pathLst>
            </a:custGeom>
            <a:solidFill>
              <a:schemeClr val="accent1"/>
            </a:solidFill>
            <a:ln>
              <a:noFill/>
            </a:ln>
            <a:effectLst/>
          </p:spPr>
          <p:txBody>
            <a:bodyPr wrap="none" lIns="82945" tIns="41473" rIns="82945" bIns="41473" anchor="ctr"/>
            <a:lstStyle/>
            <a:p>
              <a:endParaRPr lang="en-US" dirty="0"/>
            </a:p>
          </p:txBody>
        </p:sp>
        <p:sp>
          <p:nvSpPr>
            <p:cNvPr id="127" name="Freeform 2"/>
            <p:cNvSpPr>
              <a:spLocks noChangeArrowheads="1"/>
            </p:cNvSpPr>
            <p:nvPr/>
          </p:nvSpPr>
          <p:spPr bwMode="auto">
            <a:xfrm>
              <a:off x="4763687" y="4682558"/>
              <a:ext cx="299177" cy="574186"/>
            </a:xfrm>
            <a:custGeom>
              <a:avLst/>
              <a:gdLst>
                <a:gd name="T0" fmla="*/ 4374 w 4813"/>
                <a:gd name="T1" fmla="*/ 0 h 9438"/>
                <a:gd name="T2" fmla="*/ 0 w 4813"/>
                <a:gd name="T3" fmla="*/ 469 h 9438"/>
                <a:gd name="T4" fmla="*/ 469 w 4813"/>
                <a:gd name="T5" fmla="*/ 9437 h 9438"/>
                <a:gd name="T6" fmla="*/ 4812 w 4813"/>
                <a:gd name="T7" fmla="*/ 8999 h 9438"/>
                <a:gd name="T8" fmla="*/ 4374 w 4813"/>
                <a:gd name="T9" fmla="*/ 0 h 9438"/>
                <a:gd name="T10" fmla="*/ 4062 w 4813"/>
                <a:gd name="T11" fmla="*/ 7405 h 9438"/>
                <a:gd name="T12" fmla="*/ 1000 w 4813"/>
                <a:gd name="T13" fmla="*/ 7624 h 9438"/>
                <a:gd name="T14" fmla="*/ 782 w 4813"/>
                <a:gd name="T15" fmla="*/ 7280 h 9438"/>
                <a:gd name="T16" fmla="*/ 3843 w 4813"/>
                <a:gd name="T17" fmla="*/ 7062 h 9438"/>
                <a:gd name="T18" fmla="*/ 4062 w 4813"/>
                <a:gd name="T19" fmla="*/ 7405 h 9438"/>
                <a:gd name="T20" fmla="*/ 4062 w 4813"/>
                <a:gd name="T21" fmla="*/ 6249 h 9438"/>
                <a:gd name="T22" fmla="*/ 1000 w 4813"/>
                <a:gd name="T23" fmla="*/ 6468 h 9438"/>
                <a:gd name="T24" fmla="*/ 782 w 4813"/>
                <a:gd name="T25" fmla="*/ 6124 h 9438"/>
                <a:gd name="T26" fmla="*/ 3843 w 4813"/>
                <a:gd name="T27" fmla="*/ 5874 h 9438"/>
                <a:gd name="T28" fmla="*/ 4062 w 4813"/>
                <a:gd name="T29" fmla="*/ 6249 h 9438"/>
                <a:gd name="T30" fmla="*/ 4062 w 4813"/>
                <a:gd name="T31" fmla="*/ 5062 h 9438"/>
                <a:gd name="T32" fmla="*/ 1000 w 4813"/>
                <a:gd name="T33" fmla="*/ 5312 h 9438"/>
                <a:gd name="T34" fmla="*/ 782 w 4813"/>
                <a:gd name="T35" fmla="*/ 4936 h 9438"/>
                <a:gd name="T36" fmla="*/ 3843 w 4813"/>
                <a:gd name="T37" fmla="*/ 4719 h 9438"/>
                <a:gd name="T38" fmla="*/ 4062 w 4813"/>
                <a:gd name="T39" fmla="*/ 5062 h 9438"/>
                <a:gd name="T40" fmla="*/ 4062 w 4813"/>
                <a:gd name="T41" fmla="*/ 3906 h 9438"/>
                <a:gd name="T42" fmla="*/ 1000 w 4813"/>
                <a:gd name="T43" fmla="*/ 4125 h 9438"/>
                <a:gd name="T44" fmla="*/ 782 w 4813"/>
                <a:gd name="T45" fmla="*/ 3781 h 9438"/>
                <a:gd name="T46" fmla="*/ 3843 w 4813"/>
                <a:gd name="T47" fmla="*/ 3563 h 9438"/>
                <a:gd name="T48" fmla="*/ 4062 w 4813"/>
                <a:gd name="T49" fmla="*/ 3906 h 9438"/>
                <a:gd name="T50" fmla="*/ 4062 w 4813"/>
                <a:gd name="T51" fmla="*/ 2750 h 9438"/>
                <a:gd name="T52" fmla="*/ 1000 w 4813"/>
                <a:gd name="T53" fmla="*/ 2969 h 9438"/>
                <a:gd name="T54" fmla="*/ 782 w 4813"/>
                <a:gd name="T55" fmla="*/ 2625 h 9438"/>
                <a:gd name="T56" fmla="*/ 3843 w 4813"/>
                <a:gd name="T57" fmla="*/ 2406 h 9438"/>
                <a:gd name="T58" fmla="*/ 4062 w 4813"/>
                <a:gd name="T59" fmla="*/ 2750 h 9438"/>
                <a:gd name="T60" fmla="*/ 4062 w 4813"/>
                <a:gd name="T61" fmla="*/ 1594 h 9438"/>
                <a:gd name="T62" fmla="*/ 1000 w 4813"/>
                <a:gd name="T63" fmla="*/ 1813 h 9438"/>
                <a:gd name="T64" fmla="*/ 782 w 4813"/>
                <a:gd name="T65" fmla="*/ 1469 h 9438"/>
                <a:gd name="T66" fmla="*/ 3843 w 4813"/>
                <a:gd name="T67" fmla="*/ 1219 h 9438"/>
                <a:gd name="T68" fmla="*/ 4062 w 4813"/>
                <a:gd name="T69" fmla="*/ 1594 h 9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13" h="9438">
                  <a:moveTo>
                    <a:pt x="4374" y="0"/>
                  </a:moveTo>
                  <a:lnTo>
                    <a:pt x="4374" y="0"/>
                  </a:lnTo>
                  <a:cubicBezTo>
                    <a:pt x="469" y="0"/>
                    <a:pt x="469" y="0"/>
                    <a:pt x="469" y="0"/>
                  </a:cubicBezTo>
                  <a:cubicBezTo>
                    <a:pt x="219" y="0"/>
                    <a:pt x="0" y="219"/>
                    <a:pt x="0" y="469"/>
                  </a:cubicBezTo>
                  <a:cubicBezTo>
                    <a:pt x="0" y="8999"/>
                    <a:pt x="0" y="8999"/>
                    <a:pt x="0" y="8999"/>
                  </a:cubicBezTo>
                  <a:cubicBezTo>
                    <a:pt x="0" y="9249"/>
                    <a:pt x="219" y="9437"/>
                    <a:pt x="469" y="9437"/>
                  </a:cubicBezTo>
                  <a:cubicBezTo>
                    <a:pt x="4374" y="9437"/>
                    <a:pt x="4374" y="9437"/>
                    <a:pt x="4374" y="9437"/>
                  </a:cubicBezTo>
                  <a:cubicBezTo>
                    <a:pt x="4624" y="9437"/>
                    <a:pt x="4812" y="9249"/>
                    <a:pt x="4812" y="8999"/>
                  </a:cubicBezTo>
                  <a:cubicBezTo>
                    <a:pt x="4812" y="469"/>
                    <a:pt x="4812" y="469"/>
                    <a:pt x="4812" y="469"/>
                  </a:cubicBezTo>
                  <a:cubicBezTo>
                    <a:pt x="4812" y="219"/>
                    <a:pt x="4624" y="0"/>
                    <a:pt x="4374" y="0"/>
                  </a:cubicBezTo>
                  <a:close/>
                  <a:moveTo>
                    <a:pt x="4062" y="7405"/>
                  </a:moveTo>
                  <a:lnTo>
                    <a:pt x="4062" y="7405"/>
                  </a:lnTo>
                  <a:cubicBezTo>
                    <a:pt x="4062" y="7530"/>
                    <a:pt x="3968" y="7624"/>
                    <a:pt x="3843" y="7624"/>
                  </a:cubicBezTo>
                  <a:cubicBezTo>
                    <a:pt x="1000" y="7624"/>
                    <a:pt x="1000" y="7624"/>
                    <a:pt x="1000" y="7624"/>
                  </a:cubicBezTo>
                  <a:cubicBezTo>
                    <a:pt x="875" y="7624"/>
                    <a:pt x="782" y="7530"/>
                    <a:pt x="782" y="7405"/>
                  </a:cubicBezTo>
                  <a:cubicBezTo>
                    <a:pt x="782" y="7280"/>
                    <a:pt x="782" y="7280"/>
                    <a:pt x="782" y="7280"/>
                  </a:cubicBezTo>
                  <a:cubicBezTo>
                    <a:pt x="782" y="7155"/>
                    <a:pt x="875" y="7062"/>
                    <a:pt x="1000" y="7062"/>
                  </a:cubicBezTo>
                  <a:cubicBezTo>
                    <a:pt x="3843" y="7062"/>
                    <a:pt x="3843" y="7062"/>
                    <a:pt x="3843" y="7062"/>
                  </a:cubicBezTo>
                  <a:cubicBezTo>
                    <a:pt x="3968" y="7062"/>
                    <a:pt x="4062" y="7155"/>
                    <a:pt x="4062" y="7280"/>
                  </a:cubicBezTo>
                  <a:lnTo>
                    <a:pt x="4062" y="7405"/>
                  </a:lnTo>
                  <a:close/>
                  <a:moveTo>
                    <a:pt x="4062" y="6249"/>
                  </a:moveTo>
                  <a:lnTo>
                    <a:pt x="4062" y="6249"/>
                  </a:lnTo>
                  <a:cubicBezTo>
                    <a:pt x="4062" y="6374"/>
                    <a:pt x="3968" y="6468"/>
                    <a:pt x="3843" y="6468"/>
                  </a:cubicBezTo>
                  <a:cubicBezTo>
                    <a:pt x="1000" y="6468"/>
                    <a:pt x="1000" y="6468"/>
                    <a:pt x="1000" y="6468"/>
                  </a:cubicBezTo>
                  <a:cubicBezTo>
                    <a:pt x="875" y="6468"/>
                    <a:pt x="782" y="6374"/>
                    <a:pt x="782" y="6249"/>
                  </a:cubicBezTo>
                  <a:cubicBezTo>
                    <a:pt x="782" y="6124"/>
                    <a:pt x="782" y="6124"/>
                    <a:pt x="782" y="6124"/>
                  </a:cubicBezTo>
                  <a:cubicBezTo>
                    <a:pt x="782" y="5999"/>
                    <a:pt x="875" y="5874"/>
                    <a:pt x="1000" y="5874"/>
                  </a:cubicBezTo>
                  <a:cubicBezTo>
                    <a:pt x="3843" y="5874"/>
                    <a:pt x="3843" y="5874"/>
                    <a:pt x="3843" y="5874"/>
                  </a:cubicBezTo>
                  <a:cubicBezTo>
                    <a:pt x="3968" y="5874"/>
                    <a:pt x="4062" y="5999"/>
                    <a:pt x="4062" y="6124"/>
                  </a:cubicBezTo>
                  <a:lnTo>
                    <a:pt x="4062" y="6249"/>
                  </a:lnTo>
                  <a:close/>
                  <a:moveTo>
                    <a:pt x="4062" y="5062"/>
                  </a:moveTo>
                  <a:lnTo>
                    <a:pt x="4062" y="5062"/>
                  </a:lnTo>
                  <a:cubicBezTo>
                    <a:pt x="4062" y="5187"/>
                    <a:pt x="3968" y="5312"/>
                    <a:pt x="3843" y="5312"/>
                  </a:cubicBezTo>
                  <a:cubicBezTo>
                    <a:pt x="1000" y="5312"/>
                    <a:pt x="1000" y="5312"/>
                    <a:pt x="1000" y="5312"/>
                  </a:cubicBezTo>
                  <a:cubicBezTo>
                    <a:pt x="875" y="5312"/>
                    <a:pt x="782" y="5187"/>
                    <a:pt x="782" y="5062"/>
                  </a:cubicBezTo>
                  <a:cubicBezTo>
                    <a:pt x="782" y="4936"/>
                    <a:pt x="782" y="4936"/>
                    <a:pt x="782" y="4936"/>
                  </a:cubicBezTo>
                  <a:cubicBezTo>
                    <a:pt x="782" y="4812"/>
                    <a:pt x="875" y="4719"/>
                    <a:pt x="1000" y="4719"/>
                  </a:cubicBezTo>
                  <a:cubicBezTo>
                    <a:pt x="3843" y="4719"/>
                    <a:pt x="3843" y="4719"/>
                    <a:pt x="3843" y="4719"/>
                  </a:cubicBezTo>
                  <a:cubicBezTo>
                    <a:pt x="3968" y="4719"/>
                    <a:pt x="4062" y="4812"/>
                    <a:pt x="4062" y="4936"/>
                  </a:cubicBezTo>
                  <a:lnTo>
                    <a:pt x="4062" y="5062"/>
                  </a:lnTo>
                  <a:close/>
                  <a:moveTo>
                    <a:pt x="4062" y="3906"/>
                  </a:moveTo>
                  <a:lnTo>
                    <a:pt x="4062" y="3906"/>
                  </a:lnTo>
                  <a:cubicBezTo>
                    <a:pt x="4062" y="4031"/>
                    <a:pt x="3968" y="4125"/>
                    <a:pt x="3843" y="4125"/>
                  </a:cubicBezTo>
                  <a:cubicBezTo>
                    <a:pt x="1000" y="4125"/>
                    <a:pt x="1000" y="4125"/>
                    <a:pt x="1000" y="4125"/>
                  </a:cubicBezTo>
                  <a:cubicBezTo>
                    <a:pt x="875" y="4125"/>
                    <a:pt x="782" y="4031"/>
                    <a:pt x="782" y="3906"/>
                  </a:cubicBezTo>
                  <a:cubicBezTo>
                    <a:pt x="782" y="3781"/>
                    <a:pt x="782" y="3781"/>
                    <a:pt x="782" y="3781"/>
                  </a:cubicBezTo>
                  <a:cubicBezTo>
                    <a:pt x="782" y="3656"/>
                    <a:pt x="875" y="3563"/>
                    <a:pt x="1000" y="3563"/>
                  </a:cubicBezTo>
                  <a:cubicBezTo>
                    <a:pt x="3843" y="3563"/>
                    <a:pt x="3843" y="3563"/>
                    <a:pt x="3843" y="3563"/>
                  </a:cubicBezTo>
                  <a:cubicBezTo>
                    <a:pt x="3968" y="3563"/>
                    <a:pt x="4062" y="3656"/>
                    <a:pt x="4062" y="3781"/>
                  </a:cubicBezTo>
                  <a:lnTo>
                    <a:pt x="4062" y="3906"/>
                  </a:lnTo>
                  <a:close/>
                  <a:moveTo>
                    <a:pt x="4062" y="2750"/>
                  </a:moveTo>
                  <a:lnTo>
                    <a:pt x="4062" y="2750"/>
                  </a:lnTo>
                  <a:cubicBezTo>
                    <a:pt x="4062" y="2875"/>
                    <a:pt x="3968" y="2969"/>
                    <a:pt x="3843" y="2969"/>
                  </a:cubicBezTo>
                  <a:cubicBezTo>
                    <a:pt x="1000" y="2969"/>
                    <a:pt x="1000" y="2969"/>
                    <a:pt x="1000" y="2969"/>
                  </a:cubicBezTo>
                  <a:cubicBezTo>
                    <a:pt x="875" y="2969"/>
                    <a:pt x="782" y="2875"/>
                    <a:pt x="782" y="2750"/>
                  </a:cubicBezTo>
                  <a:cubicBezTo>
                    <a:pt x="782" y="2625"/>
                    <a:pt x="782" y="2625"/>
                    <a:pt x="782" y="2625"/>
                  </a:cubicBezTo>
                  <a:cubicBezTo>
                    <a:pt x="782" y="2500"/>
                    <a:pt x="875" y="2406"/>
                    <a:pt x="1000" y="2406"/>
                  </a:cubicBezTo>
                  <a:cubicBezTo>
                    <a:pt x="3843" y="2406"/>
                    <a:pt x="3843" y="2406"/>
                    <a:pt x="3843" y="2406"/>
                  </a:cubicBezTo>
                  <a:cubicBezTo>
                    <a:pt x="3968" y="2406"/>
                    <a:pt x="4062" y="2500"/>
                    <a:pt x="4062" y="2625"/>
                  </a:cubicBezTo>
                  <a:lnTo>
                    <a:pt x="4062" y="2750"/>
                  </a:lnTo>
                  <a:close/>
                  <a:moveTo>
                    <a:pt x="4062" y="1594"/>
                  </a:moveTo>
                  <a:lnTo>
                    <a:pt x="4062" y="1594"/>
                  </a:lnTo>
                  <a:cubicBezTo>
                    <a:pt x="4062" y="1719"/>
                    <a:pt x="3968" y="1813"/>
                    <a:pt x="3843" y="1813"/>
                  </a:cubicBezTo>
                  <a:cubicBezTo>
                    <a:pt x="1000" y="1813"/>
                    <a:pt x="1000" y="1813"/>
                    <a:pt x="1000" y="1813"/>
                  </a:cubicBezTo>
                  <a:cubicBezTo>
                    <a:pt x="875" y="1813"/>
                    <a:pt x="782" y="1719"/>
                    <a:pt x="782" y="1594"/>
                  </a:cubicBezTo>
                  <a:cubicBezTo>
                    <a:pt x="782" y="1469"/>
                    <a:pt x="782" y="1469"/>
                    <a:pt x="782" y="1469"/>
                  </a:cubicBezTo>
                  <a:cubicBezTo>
                    <a:pt x="782" y="1344"/>
                    <a:pt x="875" y="1219"/>
                    <a:pt x="1000" y="1219"/>
                  </a:cubicBezTo>
                  <a:cubicBezTo>
                    <a:pt x="3843" y="1219"/>
                    <a:pt x="3843" y="1219"/>
                    <a:pt x="3843" y="1219"/>
                  </a:cubicBezTo>
                  <a:cubicBezTo>
                    <a:pt x="3968" y="1219"/>
                    <a:pt x="4062" y="1344"/>
                    <a:pt x="4062" y="1469"/>
                  </a:cubicBezTo>
                  <a:lnTo>
                    <a:pt x="4062" y="1594"/>
                  </a:lnTo>
                  <a:close/>
                </a:path>
              </a:pathLst>
            </a:custGeom>
            <a:solidFill>
              <a:schemeClr val="accent1"/>
            </a:solidFill>
            <a:ln>
              <a:noFill/>
            </a:ln>
            <a:effectLst/>
          </p:spPr>
          <p:txBody>
            <a:bodyPr wrap="none" lIns="82945" tIns="41473" rIns="82945" bIns="41473" anchor="ctr"/>
            <a:lstStyle/>
            <a:p>
              <a:endParaRPr lang="en-US" dirty="0"/>
            </a:p>
          </p:txBody>
        </p:sp>
        <p:sp>
          <p:nvSpPr>
            <p:cNvPr id="128" name="Freeform 2"/>
            <p:cNvSpPr>
              <a:spLocks noChangeArrowheads="1"/>
            </p:cNvSpPr>
            <p:nvPr/>
          </p:nvSpPr>
          <p:spPr bwMode="auto">
            <a:xfrm>
              <a:off x="5100123" y="4523738"/>
              <a:ext cx="299177" cy="574186"/>
            </a:xfrm>
            <a:custGeom>
              <a:avLst/>
              <a:gdLst>
                <a:gd name="T0" fmla="*/ 4374 w 4813"/>
                <a:gd name="T1" fmla="*/ 0 h 9438"/>
                <a:gd name="T2" fmla="*/ 0 w 4813"/>
                <a:gd name="T3" fmla="*/ 469 h 9438"/>
                <a:gd name="T4" fmla="*/ 469 w 4813"/>
                <a:gd name="T5" fmla="*/ 9437 h 9438"/>
                <a:gd name="T6" fmla="*/ 4812 w 4813"/>
                <a:gd name="T7" fmla="*/ 8999 h 9438"/>
                <a:gd name="T8" fmla="*/ 4374 w 4813"/>
                <a:gd name="T9" fmla="*/ 0 h 9438"/>
                <a:gd name="T10" fmla="*/ 4062 w 4813"/>
                <a:gd name="T11" fmla="*/ 7405 h 9438"/>
                <a:gd name="T12" fmla="*/ 1000 w 4813"/>
                <a:gd name="T13" fmla="*/ 7624 h 9438"/>
                <a:gd name="T14" fmla="*/ 782 w 4813"/>
                <a:gd name="T15" fmla="*/ 7280 h 9438"/>
                <a:gd name="T16" fmla="*/ 3843 w 4813"/>
                <a:gd name="T17" fmla="*/ 7062 h 9438"/>
                <a:gd name="T18" fmla="*/ 4062 w 4813"/>
                <a:gd name="T19" fmla="*/ 7405 h 9438"/>
                <a:gd name="T20" fmla="*/ 4062 w 4813"/>
                <a:gd name="T21" fmla="*/ 6249 h 9438"/>
                <a:gd name="T22" fmla="*/ 1000 w 4813"/>
                <a:gd name="T23" fmla="*/ 6468 h 9438"/>
                <a:gd name="T24" fmla="*/ 782 w 4813"/>
                <a:gd name="T25" fmla="*/ 6124 h 9438"/>
                <a:gd name="T26" fmla="*/ 3843 w 4813"/>
                <a:gd name="T27" fmla="*/ 5874 h 9438"/>
                <a:gd name="T28" fmla="*/ 4062 w 4813"/>
                <a:gd name="T29" fmla="*/ 6249 h 9438"/>
                <a:gd name="T30" fmla="*/ 4062 w 4813"/>
                <a:gd name="T31" fmla="*/ 5062 h 9438"/>
                <a:gd name="T32" fmla="*/ 1000 w 4813"/>
                <a:gd name="T33" fmla="*/ 5312 h 9438"/>
                <a:gd name="T34" fmla="*/ 782 w 4813"/>
                <a:gd name="T35" fmla="*/ 4936 h 9438"/>
                <a:gd name="T36" fmla="*/ 3843 w 4813"/>
                <a:gd name="T37" fmla="*/ 4719 h 9438"/>
                <a:gd name="T38" fmla="*/ 4062 w 4813"/>
                <a:gd name="T39" fmla="*/ 5062 h 9438"/>
                <a:gd name="T40" fmla="*/ 4062 w 4813"/>
                <a:gd name="T41" fmla="*/ 3906 h 9438"/>
                <a:gd name="T42" fmla="*/ 1000 w 4813"/>
                <a:gd name="T43" fmla="*/ 4125 h 9438"/>
                <a:gd name="T44" fmla="*/ 782 w 4813"/>
                <a:gd name="T45" fmla="*/ 3781 h 9438"/>
                <a:gd name="T46" fmla="*/ 3843 w 4813"/>
                <a:gd name="T47" fmla="*/ 3563 h 9438"/>
                <a:gd name="T48" fmla="*/ 4062 w 4813"/>
                <a:gd name="T49" fmla="*/ 3906 h 9438"/>
                <a:gd name="T50" fmla="*/ 4062 w 4813"/>
                <a:gd name="T51" fmla="*/ 2750 h 9438"/>
                <a:gd name="T52" fmla="*/ 1000 w 4813"/>
                <a:gd name="T53" fmla="*/ 2969 h 9438"/>
                <a:gd name="T54" fmla="*/ 782 w 4813"/>
                <a:gd name="T55" fmla="*/ 2625 h 9438"/>
                <a:gd name="T56" fmla="*/ 3843 w 4813"/>
                <a:gd name="T57" fmla="*/ 2406 h 9438"/>
                <a:gd name="T58" fmla="*/ 4062 w 4813"/>
                <a:gd name="T59" fmla="*/ 2750 h 9438"/>
                <a:gd name="T60" fmla="*/ 4062 w 4813"/>
                <a:gd name="T61" fmla="*/ 1594 h 9438"/>
                <a:gd name="T62" fmla="*/ 1000 w 4813"/>
                <a:gd name="T63" fmla="*/ 1813 h 9438"/>
                <a:gd name="T64" fmla="*/ 782 w 4813"/>
                <a:gd name="T65" fmla="*/ 1469 h 9438"/>
                <a:gd name="T66" fmla="*/ 3843 w 4813"/>
                <a:gd name="T67" fmla="*/ 1219 h 9438"/>
                <a:gd name="T68" fmla="*/ 4062 w 4813"/>
                <a:gd name="T69" fmla="*/ 1594 h 9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13" h="9438">
                  <a:moveTo>
                    <a:pt x="4374" y="0"/>
                  </a:moveTo>
                  <a:lnTo>
                    <a:pt x="4374" y="0"/>
                  </a:lnTo>
                  <a:cubicBezTo>
                    <a:pt x="469" y="0"/>
                    <a:pt x="469" y="0"/>
                    <a:pt x="469" y="0"/>
                  </a:cubicBezTo>
                  <a:cubicBezTo>
                    <a:pt x="219" y="0"/>
                    <a:pt x="0" y="219"/>
                    <a:pt x="0" y="469"/>
                  </a:cubicBezTo>
                  <a:cubicBezTo>
                    <a:pt x="0" y="8999"/>
                    <a:pt x="0" y="8999"/>
                    <a:pt x="0" y="8999"/>
                  </a:cubicBezTo>
                  <a:cubicBezTo>
                    <a:pt x="0" y="9249"/>
                    <a:pt x="219" y="9437"/>
                    <a:pt x="469" y="9437"/>
                  </a:cubicBezTo>
                  <a:cubicBezTo>
                    <a:pt x="4374" y="9437"/>
                    <a:pt x="4374" y="9437"/>
                    <a:pt x="4374" y="9437"/>
                  </a:cubicBezTo>
                  <a:cubicBezTo>
                    <a:pt x="4624" y="9437"/>
                    <a:pt x="4812" y="9249"/>
                    <a:pt x="4812" y="8999"/>
                  </a:cubicBezTo>
                  <a:cubicBezTo>
                    <a:pt x="4812" y="469"/>
                    <a:pt x="4812" y="469"/>
                    <a:pt x="4812" y="469"/>
                  </a:cubicBezTo>
                  <a:cubicBezTo>
                    <a:pt x="4812" y="219"/>
                    <a:pt x="4624" y="0"/>
                    <a:pt x="4374" y="0"/>
                  </a:cubicBezTo>
                  <a:close/>
                  <a:moveTo>
                    <a:pt x="4062" y="7405"/>
                  </a:moveTo>
                  <a:lnTo>
                    <a:pt x="4062" y="7405"/>
                  </a:lnTo>
                  <a:cubicBezTo>
                    <a:pt x="4062" y="7530"/>
                    <a:pt x="3968" y="7624"/>
                    <a:pt x="3843" y="7624"/>
                  </a:cubicBezTo>
                  <a:cubicBezTo>
                    <a:pt x="1000" y="7624"/>
                    <a:pt x="1000" y="7624"/>
                    <a:pt x="1000" y="7624"/>
                  </a:cubicBezTo>
                  <a:cubicBezTo>
                    <a:pt x="875" y="7624"/>
                    <a:pt x="782" y="7530"/>
                    <a:pt x="782" y="7405"/>
                  </a:cubicBezTo>
                  <a:cubicBezTo>
                    <a:pt x="782" y="7280"/>
                    <a:pt x="782" y="7280"/>
                    <a:pt x="782" y="7280"/>
                  </a:cubicBezTo>
                  <a:cubicBezTo>
                    <a:pt x="782" y="7155"/>
                    <a:pt x="875" y="7062"/>
                    <a:pt x="1000" y="7062"/>
                  </a:cubicBezTo>
                  <a:cubicBezTo>
                    <a:pt x="3843" y="7062"/>
                    <a:pt x="3843" y="7062"/>
                    <a:pt x="3843" y="7062"/>
                  </a:cubicBezTo>
                  <a:cubicBezTo>
                    <a:pt x="3968" y="7062"/>
                    <a:pt x="4062" y="7155"/>
                    <a:pt x="4062" y="7280"/>
                  </a:cubicBezTo>
                  <a:lnTo>
                    <a:pt x="4062" y="7405"/>
                  </a:lnTo>
                  <a:close/>
                  <a:moveTo>
                    <a:pt x="4062" y="6249"/>
                  </a:moveTo>
                  <a:lnTo>
                    <a:pt x="4062" y="6249"/>
                  </a:lnTo>
                  <a:cubicBezTo>
                    <a:pt x="4062" y="6374"/>
                    <a:pt x="3968" y="6468"/>
                    <a:pt x="3843" y="6468"/>
                  </a:cubicBezTo>
                  <a:cubicBezTo>
                    <a:pt x="1000" y="6468"/>
                    <a:pt x="1000" y="6468"/>
                    <a:pt x="1000" y="6468"/>
                  </a:cubicBezTo>
                  <a:cubicBezTo>
                    <a:pt x="875" y="6468"/>
                    <a:pt x="782" y="6374"/>
                    <a:pt x="782" y="6249"/>
                  </a:cubicBezTo>
                  <a:cubicBezTo>
                    <a:pt x="782" y="6124"/>
                    <a:pt x="782" y="6124"/>
                    <a:pt x="782" y="6124"/>
                  </a:cubicBezTo>
                  <a:cubicBezTo>
                    <a:pt x="782" y="5999"/>
                    <a:pt x="875" y="5874"/>
                    <a:pt x="1000" y="5874"/>
                  </a:cubicBezTo>
                  <a:cubicBezTo>
                    <a:pt x="3843" y="5874"/>
                    <a:pt x="3843" y="5874"/>
                    <a:pt x="3843" y="5874"/>
                  </a:cubicBezTo>
                  <a:cubicBezTo>
                    <a:pt x="3968" y="5874"/>
                    <a:pt x="4062" y="5999"/>
                    <a:pt x="4062" y="6124"/>
                  </a:cubicBezTo>
                  <a:lnTo>
                    <a:pt x="4062" y="6249"/>
                  </a:lnTo>
                  <a:close/>
                  <a:moveTo>
                    <a:pt x="4062" y="5062"/>
                  </a:moveTo>
                  <a:lnTo>
                    <a:pt x="4062" y="5062"/>
                  </a:lnTo>
                  <a:cubicBezTo>
                    <a:pt x="4062" y="5187"/>
                    <a:pt x="3968" y="5312"/>
                    <a:pt x="3843" y="5312"/>
                  </a:cubicBezTo>
                  <a:cubicBezTo>
                    <a:pt x="1000" y="5312"/>
                    <a:pt x="1000" y="5312"/>
                    <a:pt x="1000" y="5312"/>
                  </a:cubicBezTo>
                  <a:cubicBezTo>
                    <a:pt x="875" y="5312"/>
                    <a:pt x="782" y="5187"/>
                    <a:pt x="782" y="5062"/>
                  </a:cubicBezTo>
                  <a:cubicBezTo>
                    <a:pt x="782" y="4936"/>
                    <a:pt x="782" y="4936"/>
                    <a:pt x="782" y="4936"/>
                  </a:cubicBezTo>
                  <a:cubicBezTo>
                    <a:pt x="782" y="4812"/>
                    <a:pt x="875" y="4719"/>
                    <a:pt x="1000" y="4719"/>
                  </a:cubicBezTo>
                  <a:cubicBezTo>
                    <a:pt x="3843" y="4719"/>
                    <a:pt x="3843" y="4719"/>
                    <a:pt x="3843" y="4719"/>
                  </a:cubicBezTo>
                  <a:cubicBezTo>
                    <a:pt x="3968" y="4719"/>
                    <a:pt x="4062" y="4812"/>
                    <a:pt x="4062" y="4936"/>
                  </a:cubicBezTo>
                  <a:lnTo>
                    <a:pt x="4062" y="5062"/>
                  </a:lnTo>
                  <a:close/>
                  <a:moveTo>
                    <a:pt x="4062" y="3906"/>
                  </a:moveTo>
                  <a:lnTo>
                    <a:pt x="4062" y="3906"/>
                  </a:lnTo>
                  <a:cubicBezTo>
                    <a:pt x="4062" y="4031"/>
                    <a:pt x="3968" y="4125"/>
                    <a:pt x="3843" y="4125"/>
                  </a:cubicBezTo>
                  <a:cubicBezTo>
                    <a:pt x="1000" y="4125"/>
                    <a:pt x="1000" y="4125"/>
                    <a:pt x="1000" y="4125"/>
                  </a:cubicBezTo>
                  <a:cubicBezTo>
                    <a:pt x="875" y="4125"/>
                    <a:pt x="782" y="4031"/>
                    <a:pt x="782" y="3906"/>
                  </a:cubicBezTo>
                  <a:cubicBezTo>
                    <a:pt x="782" y="3781"/>
                    <a:pt x="782" y="3781"/>
                    <a:pt x="782" y="3781"/>
                  </a:cubicBezTo>
                  <a:cubicBezTo>
                    <a:pt x="782" y="3656"/>
                    <a:pt x="875" y="3563"/>
                    <a:pt x="1000" y="3563"/>
                  </a:cubicBezTo>
                  <a:cubicBezTo>
                    <a:pt x="3843" y="3563"/>
                    <a:pt x="3843" y="3563"/>
                    <a:pt x="3843" y="3563"/>
                  </a:cubicBezTo>
                  <a:cubicBezTo>
                    <a:pt x="3968" y="3563"/>
                    <a:pt x="4062" y="3656"/>
                    <a:pt x="4062" y="3781"/>
                  </a:cubicBezTo>
                  <a:lnTo>
                    <a:pt x="4062" y="3906"/>
                  </a:lnTo>
                  <a:close/>
                  <a:moveTo>
                    <a:pt x="4062" y="2750"/>
                  </a:moveTo>
                  <a:lnTo>
                    <a:pt x="4062" y="2750"/>
                  </a:lnTo>
                  <a:cubicBezTo>
                    <a:pt x="4062" y="2875"/>
                    <a:pt x="3968" y="2969"/>
                    <a:pt x="3843" y="2969"/>
                  </a:cubicBezTo>
                  <a:cubicBezTo>
                    <a:pt x="1000" y="2969"/>
                    <a:pt x="1000" y="2969"/>
                    <a:pt x="1000" y="2969"/>
                  </a:cubicBezTo>
                  <a:cubicBezTo>
                    <a:pt x="875" y="2969"/>
                    <a:pt x="782" y="2875"/>
                    <a:pt x="782" y="2750"/>
                  </a:cubicBezTo>
                  <a:cubicBezTo>
                    <a:pt x="782" y="2625"/>
                    <a:pt x="782" y="2625"/>
                    <a:pt x="782" y="2625"/>
                  </a:cubicBezTo>
                  <a:cubicBezTo>
                    <a:pt x="782" y="2500"/>
                    <a:pt x="875" y="2406"/>
                    <a:pt x="1000" y="2406"/>
                  </a:cubicBezTo>
                  <a:cubicBezTo>
                    <a:pt x="3843" y="2406"/>
                    <a:pt x="3843" y="2406"/>
                    <a:pt x="3843" y="2406"/>
                  </a:cubicBezTo>
                  <a:cubicBezTo>
                    <a:pt x="3968" y="2406"/>
                    <a:pt x="4062" y="2500"/>
                    <a:pt x="4062" y="2625"/>
                  </a:cubicBezTo>
                  <a:lnTo>
                    <a:pt x="4062" y="2750"/>
                  </a:lnTo>
                  <a:close/>
                  <a:moveTo>
                    <a:pt x="4062" y="1594"/>
                  </a:moveTo>
                  <a:lnTo>
                    <a:pt x="4062" y="1594"/>
                  </a:lnTo>
                  <a:cubicBezTo>
                    <a:pt x="4062" y="1719"/>
                    <a:pt x="3968" y="1813"/>
                    <a:pt x="3843" y="1813"/>
                  </a:cubicBezTo>
                  <a:cubicBezTo>
                    <a:pt x="1000" y="1813"/>
                    <a:pt x="1000" y="1813"/>
                    <a:pt x="1000" y="1813"/>
                  </a:cubicBezTo>
                  <a:cubicBezTo>
                    <a:pt x="875" y="1813"/>
                    <a:pt x="782" y="1719"/>
                    <a:pt x="782" y="1594"/>
                  </a:cubicBezTo>
                  <a:cubicBezTo>
                    <a:pt x="782" y="1469"/>
                    <a:pt x="782" y="1469"/>
                    <a:pt x="782" y="1469"/>
                  </a:cubicBezTo>
                  <a:cubicBezTo>
                    <a:pt x="782" y="1344"/>
                    <a:pt x="875" y="1219"/>
                    <a:pt x="1000" y="1219"/>
                  </a:cubicBezTo>
                  <a:cubicBezTo>
                    <a:pt x="3843" y="1219"/>
                    <a:pt x="3843" y="1219"/>
                    <a:pt x="3843" y="1219"/>
                  </a:cubicBezTo>
                  <a:cubicBezTo>
                    <a:pt x="3968" y="1219"/>
                    <a:pt x="4062" y="1344"/>
                    <a:pt x="4062" y="1469"/>
                  </a:cubicBezTo>
                  <a:lnTo>
                    <a:pt x="4062" y="1594"/>
                  </a:lnTo>
                  <a:close/>
                </a:path>
              </a:pathLst>
            </a:custGeom>
            <a:solidFill>
              <a:schemeClr val="accent1"/>
            </a:solidFill>
            <a:ln>
              <a:noFill/>
            </a:ln>
            <a:effectLst/>
          </p:spPr>
          <p:txBody>
            <a:bodyPr wrap="none" lIns="82945" tIns="41473" rIns="82945" bIns="41473" anchor="ctr"/>
            <a:lstStyle/>
            <a:p>
              <a:endParaRPr lang="en-US" dirty="0"/>
            </a:p>
          </p:txBody>
        </p:sp>
        <p:sp>
          <p:nvSpPr>
            <p:cNvPr id="129" name="TextBox 128"/>
            <p:cNvSpPr txBox="1"/>
            <p:nvPr/>
          </p:nvSpPr>
          <p:spPr>
            <a:xfrm>
              <a:off x="4236933" y="5210400"/>
              <a:ext cx="1334283" cy="276999"/>
            </a:xfrm>
            <a:prstGeom prst="rect">
              <a:avLst/>
            </a:prstGeom>
            <a:noFill/>
          </p:spPr>
          <p:txBody>
            <a:bodyPr wrap="square" rtlCol="0">
              <a:spAutoFit/>
            </a:bodyPr>
            <a:lstStyle/>
            <a:p>
              <a:pPr algn="ctr"/>
              <a:r>
                <a:rPr lang="en-US" sz="1200" dirty="0" smtClean="0"/>
                <a:t>Data Center</a:t>
              </a:r>
              <a:endParaRPr lang="en-US" sz="1200" dirty="0"/>
            </a:p>
          </p:txBody>
        </p:sp>
      </p:grpSp>
      <p:cxnSp>
        <p:nvCxnSpPr>
          <p:cNvPr id="133" name="Straight Connector 132"/>
          <p:cNvCxnSpPr>
            <a:endCxn id="125" idx="0"/>
          </p:cNvCxnSpPr>
          <p:nvPr/>
        </p:nvCxnSpPr>
        <p:spPr>
          <a:xfrm>
            <a:off x="4200007" y="3624393"/>
            <a:ext cx="682667" cy="868836"/>
          </a:xfrm>
          <a:prstGeom prst="line">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a:endCxn id="124" idx="2"/>
          </p:cNvCxnSpPr>
          <p:nvPr/>
        </p:nvCxnSpPr>
        <p:spPr>
          <a:xfrm flipV="1">
            <a:off x="4200007" y="2372981"/>
            <a:ext cx="765339" cy="1261721"/>
          </a:xfrm>
          <a:prstGeom prst="line">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4639014" y="2030775"/>
            <a:ext cx="703463" cy="276999"/>
          </a:xfrm>
          <a:prstGeom prst="rect">
            <a:avLst/>
          </a:prstGeom>
          <a:noFill/>
        </p:spPr>
        <p:txBody>
          <a:bodyPr wrap="square" rtlCol="0">
            <a:spAutoFit/>
          </a:bodyPr>
          <a:lstStyle/>
          <a:p>
            <a:r>
              <a:rPr lang="en-US" sz="1200" dirty="0" smtClean="0">
                <a:solidFill>
                  <a:schemeClr val="bg1"/>
                </a:solidFill>
              </a:rPr>
              <a:t>Cloud</a:t>
            </a:r>
            <a:endParaRPr lang="en-US" sz="1200" dirty="0">
              <a:solidFill>
                <a:schemeClr val="bg1"/>
              </a:solidFill>
            </a:endParaRPr>
          </a:p>
        </p:txBody>
      </p:sp>
      <p:sp>
        <p:nvSpPr>
          <p:cNvPr id="181" name="Up Arrow 180"/>
          <p:cNvSpPr/>
          <p:nvPr/>
        </p:nvSpPr>
        <p:spPr>
          <a:xfrm>
            <a:off x="6437682" y="4935332"/>
            <a:ext cx="244480" cy="126888"/>
          </a:xfrm>
          <a:prstGeom prst="upArrow">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2" name="Up Arrow 181"/>
          <p:cNvSpPr/>
          <p:nvPr/>
        </p:nvSpPr>
        <p:spPr>
          <a:xfrm>
            <a:off x="7034528" y="4933143"/>
            <a:ext cx="244480" cy="126888"/>
          </a:xfrm>
          <a:prstGeom prst="upArrow">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3" name="Up Arrow 182"/>
          <p:cNvSpPr/>
          <p:nvPr/>
        </p:nvSpPr>
        <p:spPr>
          <a:xfrm>
            <a:off x="7618633" y="4920443"/>
            <a:ext cx="244480" cy="126888"/>
          </a:xfrm>
          <a:prstGeom prst="upArrow">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6" name="TextBox 185"/>
          <p:cNvSpPr txBox="1"/>
          <p:nvPr/>
        </p:nvSpPr>
        <p:spPr>
          <a:xfrm>
            <a:off x="6264298" y="5618635"/>
            <a:ext cx="2118621" cy="461665"/>
          </a:xfrm>
          <a:prstGeom prst="rect">
            <a:avLst/>
          </a:prstGeom>
          <a:noFill/>
        </p:spPr>
        <p:txBody>
          <a:bodyPr wrap="square" rtlCol="0">
            <a:spAutoFit/>
          </a:bodyPr>
          <a:lstStyle/>
          <a:p>
            <a:pPr algn="ctr"/>
            <a:r>
              <a:rPr lang="en-US" sz="1200" dirty="0" smtClean="0"/>
              <a:t>Customer (CRM), Manufacturing, Dealer Data</a:t>
            </a:r>
            <a:endParaRPr lang="en-US" sz="1200" dirty="0"/>
          </a:p>
        </p:txBody>
      </p:sp>
      <p:sp>
        <p:nvSpPr>
          <p:cNvPr id="60" name="TextBox 59"/>
          <p:cNvSpPr txBox="1"/>
          <p:nvPr/>
        </p:nvSpPr>
        <p:spPr>
          <a:xfrm>
            <a:off x="4396962" y="3114863"/>
            <a:ext cx="1510190" cy="938719"/>
          </a:xfrm>
          <a:prstGeom prst="rect">
            <a:avLst/>
          </a:prstGeom>
          <a:noFill/>
        </p:spPr>
        <p:txBody>
          <a:bodyPr wrap="square" rtlCol="0">
            <a:spAutoFit/>
          </a:bodyPr>
          <a:lstStyle/>
          <a:p>
            <a:pPr marL="114300" indent="-114300">
              <a:buFont typeface="Arial"/>
              <a:buChar char="•"/>
            </a:pPr>
            <a:r>
              <a:rPr lang="en-US" sz="1100" dirty="0" smtClean="0"/>
              <a:t>Data Ingest</a:t>
            </a:r>
          </a:p>
          <a:p>
            <a:pPr marL="114300" indent="-114300">
              <a:buFont typeface="Arial"/>
              <a:buChar char="•"/>
            </a:pPr>
            <a:r>
              <a:rPr lang="en-US" sz="1100" dirty="0" smtClean="0"/>
              <a:t>Data Storage</a:t>
            </a:r>
          </a:p>
          <a:p>
            <a:pPr marL="114300" indent="-114300">
              <a:buFont typeface="Arial"/>
              <a:buChar char="•"/>
            </a:pPr>
            <a:r>
              <a:rPr lang="en-US" sz="1100" dirty="0" smtClean="0"/>
              <a:t>Data Processing</a:t>
            </a:r>
          </a:p>
          <a:p>
            <a:pPr marL="114300" indent="-114300">
              <a:buFont typeface="Arial"/>
              <a:buChar char="•"/>
            </a:pPr>
            <a:r>
              <a:rPr lang="en-US" sz="1100" dirty="0" smtClean="0"/>
              <a:t>Machine Learning</a:t>
            </a:r>
          </a:p>
          <a:p>
            <a:pPr marL="114300" indent="-114300">
              <a:buFont typeface="Arial"/>
              <a:buChar char="•"/>
            </a:pPr>
            <a:r>
              <a:rPr lang="en-US" sz="1100" dirty="0" smtClean="0"/>
              <a:t>Real-time Analytics</a:t>
            </a:r>
            <a:endParaRPr lang="en-US" sz="1100" dirty="0"/>
          </a:p>
        </p:txBody>
      </p:sp>
      <p:pic>
        <p:nvPicPr>
          <p:cNvPr id="5" name="Picture 4"/>
          <p:cNvPicPr>
            <a:picLocks noChangeAspect="1"/>
          </p:cNvPicPr>
          <p:nvPr/>
        </p:nvPicPr>
        <p:blipFill>
          <a:blip r:embed="rId4"/>
          <a:stretch>
            <a:fillRect/>
          </a:stretch>
        </p:blipFill>
        <p:spPr>
          <a:xfrm>
            <a:off x="735394" y="2870588"/>
            <a:ext cx="2761629" cy="2761629"/>
          </a:xfrm>
          <a:prstGeom prst="rect">
            <a:avLst/>
          </a:prstGeom>
        </p:spPr>
      </p:pic>
      <p:pic>
        <p:nvPicPr>
          <p:cNvPr id="4" name="Picture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2878127">
            <a:off x="3070204" y="3307379"/>
            <a:ext cx="853638" cy="853638"/>
          </a:xfrm>
          <a:prstGeom prst="rect">
            <a:avLst/>
          </a:prstGeom>
        </p:spPr>
      </p:pic>
      <p:grpSp>
        <p:nvGrpSpPr>
          <p:cNvPr id="106" name="Group 105"/>
          <p:cNvGrpSpPr/>
          <p:nvPr/>
        </p:nvGrpSpPr>
        <p:grpSpPr>
          <a:xfrm>
            <a:off x="6445721" y="5278010"/>
            <a:ext cx="504132" cy="408799"/>
            <a:chOff x="4477486" y="5316986"/>
            <a:chExt cx="732649" cy="648706"/>
          </a:xfrm>
        </p:grpSpPr>
        <p:sp>
          <p:nvSpPr>
            <p:cNvPr id="107" name="Freeform 242"/>
            <p:cNvSpPr>
              <a:spLocks noChangeArrowheads="1"/>
            </p:cNvSpPr>
            <p:nvPr/>
          </p:nvSpPr>
          <p:spPr bwMode="auto">
            <a:xfrm>
              <a:off x="4477486" y="5316986"/>
              <a:ext cx="679898" cy="175855"/>
            </a:xfrm>
            <a:custGeom>
              <a:avLst/>
              <a:gdLst>
                <a:gd name="T0" fmla="*/ 1437 w 1536"/>
                <a:gd name="T1" fmla="*/ 0 h 399"/>
                <a:gd name="T2" fmla="*/ 99 w 1536"/>
                <a:gd name="T3" fmla="*/ 0 h 399"/>
                <a:gd name="T4" fmla="*/ 0 w 1536"/>
                <a:gd name="T5" fmla="*/ 99 h 399"/>
                <a:gd name="T6" fmla="*/ 0 w 1536"/>
                <a:gd name="T7" fmla="*/ 299 h 399"/>
                <a:gd name="T8" fmla="*/ 99 w 1536"/>
                <a:gd name="T9" fmla="*/ 398 h 399"/>
                <a:gd name="T10" fmla="*/ 1437 w 1536"/>
                <a:gd name="T11" fmla="*/ 398 h 399"/>
                <a:gd name="T12" fmla="*/ 1535 w 1536"/>
                <a:gd name="T13" fmla="*/ 299 h 399"/>
                <a:gd name="T14" fmla="*/ 1535 w 1536"/>
                <a:gd name="T15" fmla="*/ 99 h 399"/>
                <a:gd name="T16" fmla="*/ 1437 w 1536"/>
                <a:gd name="T17" fmla="*/ 0 h 399"/>
                <a:gd name="T18" fmla="*/ 209 w 1536"/>
                <a:gd name="T19" fmla="*/ 277 h 399"/>
                <a:gd name="T20" fmla="*/ 133 w 1536"/>
                <a:gd name="T21" fmla="*/ 200 h 399"/>
                <a:gd name="T22" fmla="*/ 209 w 1536"/>
                <a:gd name="T23" fmla="*/ 124 h 399"/>
                <a:gd name="T24" fmla="*/ 285 w 1536"/>
                <a:gd name="T25" fmla="*/ 200 h 399"/>
                <a:gd name="T26" fmla="*/ 209 w 1536"/>
                <a:gd name="T27" fmla="*/ 277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36" h="399">
                  <a:moveTo>
                    <a:pt x="1437" y="0"/>
                  </a:moveTo>
                  <a:lnTo>
                    <a:pt x="99" y="0"/>
                  </a:lnTo>
                  <a:cubicBezTo>
                    <a:pt x="45" y="0"/>
                    <a:pt x="0" y="45"/>
                    <a:pt x="0" y="99"/>
                  </a:cubicBezTo>
                  <a:lnTo>
                    <a:pt x="0" y="299"/>
                  </a:lnTo>
                  <a:cubicBezTo>
                    <a:pt x="0" y="353"/>
                    <a:pt x="45" y="398"/>
                    <a:pt x="99" y="398"/>
                  </a:cubicBezTo>
                  <a:lnTo>
                    <a:pt x="1437" y="398"/>
                  </a:lnTo>
                  <a:cubicBezTo>
                    <a:pt x="1490" y="398"/>
                    <a:pt x="1535" y="353"/>
                    <a:pt x="1535" y="299"/>
                  </a:cubicBezTo>
                  <a:lnTo>
                    <a:pt x="1535" y="99"/>
                  </a:lnTo>
                  <a:cubicBezTo>
                    <a:pt x="1535" y="45"/>
                    <a:pt x="1490" y="0"/>
                    <a:pt x="1437" y="0"/>
                  </a:cubicBezTo>
                  <a:close/>
                  <a:moveTo>
                    <a:pt x="209" y="277"/>
                  </a:moveTo>
                  <a:cubicBezTo>
                    <a:pt x="167" y="277"/>
                    <a:pt x="133" y="243"/>
                    <a:pt x="133" y="200"/>
                  </a:cubicBezTo>
                  <a:cubicBezTo>
                    <a:pt x="133" y="158"/>
                    <a:pt x="167" y="124"/>
                    <a:pt x="209" y="124"/>
                  </a:cubicBezTo>
                  <a:cubicBezTo>
                    <a:pt x="251" y="124"/>
                    <a:pt x="285" y="158"/>
                    <a:pt x="285" y="200"/>
                  </a:cubicBezTo>
                  <a:cubicBezTo>
                    <a:pt x="285" y="243"/>
                    <a:pt x="251" y="277"/>
                    <a:pt x="209" y="277"/>
                  </a:cubicBezTo>
                  <a:close/>
                </a:path>
              </a:pathLst>
            </a:custGeom>
            <a:solidFill>
              <a:srgbClr val="00314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08" name="Freeform 243"/>
            <p:cNvSpPr>
              <a:spLocks noChangeArrowheads="1"/>
            </p:cNvSpPr>
            <p:nvPr/>
          </p:nvSpPr>
          <p:spPr bwMode="auto">
            <a:xfrm>
              <a:off x="4477486" y="5520194"/>
              <a:ext cx="679898" cy="175855"/>
            </a:xfrm>
            <a:custGeom>
              <a:avLst/>
              <a:gdLst>
                <a:gd name="T0" fmla="*/ 1262 w 1536"/>
                <a:gd name="T1" fmla="*/ 147 h 399"/>
                <a:gd name="T2" fmla="*/ 1535 w 1536"/>
                <a:gd name="T3" fmla="*/ 237 h 399"/>
                <a:gd name="T4" fmla="*/ 1535 w 1536"/>
                <a:gd name="T5" fmla="*/ 99 h 399"/>
                <a:gd name="T6" fmla="*/ 1437 w 1536"/>
                <a:gd name="T7" fmla="*/ 0 h 399"/>
                <a:gd name="T8" fmla="*/ 99 w 1536"/>
                <a:gd name="T9" fmla="*/ 0 h 399"/>
                <a:gd name="T10" fmla="*/ 0 w 1536"/>
                <a:gd name="T11" fmla="*/ 99 h 399"/>
                <a:gd name="T12" fmla="*/ 0 w 1536"/>
                <a:gd name="T13" fmla="*/ 299 h 399"/>
                <a:gd name="T14" fmla="*/ 99 w 1536"/>
                <a:gd name="T15" fmla="*/ 398 h 399"/>
                <a:gd name="T16" fmla="*/ 852 w 1536"/>
                <a:gd name="T17" fmla="*/ 398 h 399"/>
                <a:gd name="T18" fmla="*/ 1262 w 1536"/>
                <a:gd name="T19" fmla="*/ 147 h 399"/>
                <a:gd name="T20" fmla="*/ 209 w 1536"/>
                <a:gd name="T21" fmla="*/ 277 h 399"/>
                <a:gd name="T22" fmla="*/ 133 w 1536"/>
                <a:gd name="T23" fmla="*/ 200 h 399"/>
                <a:gd name="T24" fmla="*/ 209 w 1536"/>
                <a:gd name="T25" fmla="*/ 124 h 399"/>
                <a:gd name="T26" fmla="*/ 285 w 1536"/>
                <a:gd name="T27" fmla="*/ 200 h 399"/>
                <a:gd name="T28" fmla="*/ 209 w 1536"/>
                <a:gd name="T29" fmla="*/ 277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6" h="399">
                  <a:moveTo>
                    <a:pt x="1262" y="147"/>
                  </a:moveTo>
                  <a:cubicBezTo>
                    <a:pt x="1363" y="147"/>
                    <a:pt x="1459" y="181"/>
                    <a:pt x="1535" y="237"/>
                  </a:cubicBezTo>
                  <a:lnTo>
                    <a:pt x="1535" y="99"/>
                  </a:lnTo>
                  <a:cubicBezTo>
                    <a:pt x="1535" y="45"/>
                    <a:pt x="1490" y="0"/>
                    <a:pt x="1437" y="0"/>
                  </a:cubicBezTo>
                  <a:lnTo>
                    <a:pt x="99" y="0"/>
                  </a:lnTo>
                  <a:cubicBezTo>
                    <a:pt x="45" y="0"/>
                    <a:pt x="0" y="45"/>
                    <a:pt x="0" y="99"/>
                  </a:cubicBezTo>
                  <a:lnTo>
                    <a:pt x="0" y="299"/>
                  </a:lnTo>
                  <a:cubicBezTo>
                    <a:pt x="0" y="353"/>
                    <a:pt x="45" y="398"/>
                    <a:pt x="99" y="398"/>
                  </a:cubicBezTo>
                  <a:lnTo>
                    <a:pt x="852" y="398"/>
                  </a:lnTo>
                  <a:cubicBezTo>
                    <a:pt x="929" y="248"/>
                    <a:pt x="1084" y="147"/>
                    <a:pt x="1262" y="147"/>
                  </a:cubicBezTo>
                  <a:close/>
                  <a:moveTo>
                    <a:pt x="209" y="277"/>
                  </a:moveTo>
                  <a:cubicBezTo>
                    <a:pt x="167" y="277"/>
                    <a:pt x="133" y="243"/>
                    <a:pt x="133" y="200"/>
                  </a:cubicBezTo>
                  <a:cubicBezTo>
                    <a:pt x="133" y="158"/>
                    <a:pt x="167" y="124"/>
                    <a:pt x="209" y="124"/>
                  </a:cubicBezTo>
                  <a:cubicBezTo>
                    <a:pt x="251" y="124"/>
                    <a:pt x="285" y="158"/>
                    <a:pt x="285" y="200"/>
                  </a:cubicBezTo>
                  <a:cubicBezTo>
                    <a:pt x="285" y="243"/>
                    <a:pt x="251" y="277"/>
                    <a:pt x="209" y="277"/>
                  </a:cubicBezTo>
                  <a:close/>
                </a:path>
              </a:pathLst>
            </a:custGeom>
            <a:solidFill>
              <a:srgbClr val="00314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09" name="Freeform 244"/>
            <p:cNvSpPr>
              <a:spLocks noChangeArrowheads="1"/>
            </p:cNvSpPr>
            <p:nvPr/>
          </p:nvSpPr>
          <p:spPr bwMode="auto">
            <a:xfrm>
              <a:off x="4862371" y="5617891"/>
              <a:ext cx="347764" cy="347801"/>
            </a:xfrm>
            <a:custGeom>
              <a:avLst/>
              <a:gdLst>
                <a:gd name="T0" fmla="*/ 785 w 786"/>
                <a:gd name="T1" fmla="*/ 392 h 786"/>
                <a:gd name="T2" fmla="*/ 732 w 786"/>
                <a:gd name="T3" fmla="*/ 588 h 786"/>
                <a:gd name="T4" fmla="*/ 589 w 786"/>
                <a:gd name="T5" fmla="*/ 732 h 786"/>
                <a:gd name="T6" fmla="*/ 393 w 786"/>
                <a:gd name="T7" fmla="*/ 785 h 786"/>
                <a:gd name="T8" fmla="*/ 196 w 786"/>
                <a:gd name="T9" fmla="*/ 732 h 786"/>
                <a:gd name="T10" fmla="*/ 53 w 786"/>
                <a:gd name="T11" fmla="*/ 588 h 786"/>
                <a:gd name="T12" fmla="*/ 0 w 786"/>
                <a:gd name="T13" fmla="*/ 392 h 786"/>
                <a:gd name="T14" fmla="*/ 53 w 786"/>
                <a:gd name="T15" fmla="*/ 196 h 786"/>
                <a:gd name="T16" fmla="*/ 196 w 786"/>
                <a:gd name="T17" fmla="*/ 53 h 786"/>
                <a:gd name="T18" fmla="*/ 393 w 786"/>
                <a:gd name="T19" fmla="*/ 0 h 786"/>
                <a:gd name="T20" fmla="*/ 589 w 786"/>
                <a:gd name="T21" fmla="*/ 53 h 786"/>
                <a:gd name="T22" fmla="*/ 732 w 786"/>
                <a:gd name="T23" fmla="*/ 196 h 786"/>
                <a:gd name="T24" fmla="*/ 785 w 786"/>
                <a:gd name="T25" fmla="*/ 392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6" h="786">
                  <a:moveTo>
                    <a:pt x="785" y="392"/>
                  </a:moveTo>
                  <a:cubicBezTo>
                    <a:pt x="785" y="465"/>
                    <a:pt x="768" y="526"/>
                    <a:pt x="732" y="588"/>
                  </a:cubicBezTo>
                  <a:cubicBezTo>
                    <a:pt x="696" y="651"/>
                    <a:pt x="651" y="696"/>
                    <a:pt x="589" y="732"/>
                  </a:cubicBezTo>
                  <a:cubicBezTo>
                    <a:pt x="526" y="768"/>
                    <a:pt x="465" y="785"/>
                    <a:pt x="393" y="785"/>
                  </a:cubicBezTo>
                  <a:cubicBezTo>
                    <a:pt x="320" y="785"/>
                    <a:pt x="258" y="768"/>
                    <a:pt x="196" y="732"/>
                  </a:cubicBezTo>
                  <a:cubicBezTo>
                    <a:pt x="133" y="696"/>
                    <a:pt x="89" y="651"/>
                    <a:pt x="53" y="588"/>
                  </a:cubicBezTo>
                  <a:cubicBezTo>
                    <a:pt x="17" y="526"/>
                    <a:pt x="0" y="465"/>
                    <a:pt x="0" y="392"/>
                  </a:cubicBezTo>
                  <a:cubicBezTo>
                    <a:pt x="0" y="320"/>
                    <a:pt x="17" y="259"/>
                    <a:pt x="53" y="196"/>
                  </a:cubicBezTo>
                  <a:cubicBezTo>
                    <a:pt x="89" y="134"/>
                    <a:pt x="133" y="89"/>
                    <a:pt x="196" y="53"/>
                  </a:cubicBezTo>
                  <a:cubicBezTo>
                    <a:pt x="258" y="17"/>
                    <a:pt x="320" y="0"/>
                    <a:pt x="393" y="0"/>
                  </a:cubicBezTo>
                  <a:cubicBezTo>
                    <a:pt x="465" y="0"/>
                    <a:pt x="526" y="17"/>
                    <a:pt x="589" y="53"/>
                  </a:cubicBezTo>
                  <a:cubicBezTo>
                    <a:pt x="651" y="89"/>
                    <a:pt x="696" y="134"/>
                    <a:pt x="732" y="196"/>
                  </a:cubicBezTo>
                  <a:cubicBezTo>
                    <a:pt x="768" y="259"/>
                    <a:pt x="785" y="320"/>
                    <a:pt x="785" y="392"/>
                  </a:cubicBezTo>
                </a:path>
              </a:pathLst>
            </a:custGeom>
            <a:solidFill>
              <a:srgbClr val="00A7E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10" name="Freeform 245"/>
            <p:cNvSpPr>
              <a:spLocks noChangeArrowheads="1"/>
            </p:cNvSpPr>
            <p:nvPr/>
          </p:nvSpPr>
          <p:spPr bwMode="auto">
            <a:xfrm>
              <a:off x="4477488" y="5721451"/>
              <a:ext cx="386839" cy="175855"/>
            </a:xfrm>
            <a:custGeom>
              <a:avLst/>
              <a:gdLst>
                <a:gd name="T0" fmla="*/ 796 w 873"/>
                <a:gd name="T1" fmla="*/ 147 h 399"/>
                <a:gd name="T2" fmla="*/ 821 w 873"/>
                <a:gd name="T3" fmla="*/ 0 h 399"/>
                <a:gd name="T4" fmla="*/ 99 w 873"/>
                <a:gd name="T5" fmla="*/ 0 h 399"/>
                <a:gd name="T6" fmla="*/ 0 w 873"/>
                <a:gd name="T7" fmla="*/ 99 h 399"/>
                <a:gd name="T8" fmla="*/ 0 w 873"/>
                <a:gd name="T9" fmla="*/ 299 h 399"/>
                <a:gd name="T10" fmla="*/ 99 w 873"/>
                <a:gd name="T11" fmla="*/ 398 h 399"/>
                <a:gd name="T12" fmla="*/ 872 w 873"/>
                <a:gd name="T13" fmla="*/ 398 h 399"/>
                <a:gd name="T14" fmla="*/ 796 w 873"/>
                <a:gd name="T15" fmla="*/ 147 h 399"/>
                <a:gd name="T16" fmla="*/ 206 w 873"/>
                <a:gd name="T17" fmla="*/ 277 h 399"/>
                <a:gd name="T18" fmla="*/ 130 w 873"/>
                <a:gd name="T19" fmla="*/ 201 h 399"/>
                <a:gd name="T20" fmla="*/ 206 w 873"/>
                <a:gd name="T21" fmla="*/ 124 h 399"/>
                <a:gd name="T22" fmla="*/ 282 w 873"/>
                <a:gd name="T23" fmla="*/ 201 h 399"/>
                <a:gd name="T24" fmla="*/ 206 w 873"/>
                <a:gd name="T25" fmla="*/ 277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3" h="399">
                  <a:moveTo>
                    <a:pt x="796" y="147"/>
                  </a:moveTo>
                  <a:cubicBezTo>
                    <a:pt x="796" y="96"/>
                    <a:pt x="804" y="45"/>
                    <a:pt x="821" y="0"/>
                  </a:cubicBezTo>
                  <a:lnTo>
                    <a:pt x="99" y="0"/>
                  </a:lnTo>
                  <a:cubicBezTo>
                    <a:pt x="45" y="0"/>
                    <a:pt x="0" y="45"/>
                    <a:pt x="0" y="99"/>
                  </a:cubicBezTo>
                  <a:lnTo>
                    <a:pt x="0" y="299"/>
                  </a:lnTo>
                  <a:cubicBezTo>
                    <a:pt x="0" y="353"/>
                    <a:pt x="45" y="398"/>
                    <a:pt x="99" y="398"/>
                  </a:cubicBezTo>
                  <a:lnTo>
                    <a:pt x="872" y="398"/>
                  </a:lnTo>
                  <a:cubicBezTo>
                    <a:pt x="824" y="328"/>
                    <a:pt x="796" y="240"/>
                    <a:pt x="796" y="147"/>
                  </a:cubicBezTo>
                  <a:close/>
                  <a:moveTo>
                    <a:pt x="206" y="277"/>
                  </a:moveTo>
                  <a:cubicBezTo>
                    <a:pt x="164" y="277"/>
                    <a:pt x="130" y="244"/>
                    <a:pt x="130" y="201"/>
                  </a:cubicBezTo>
                  <a:cubicBezTo>
                    <a:pt x="130" y="159"/>
                    <a:pt x="164" y="124"/>
                    <a:pt x="206" y="124"/>
                  </a:cubicBezTo>
                  <a:cubicBezTo>
                    <a:pt x="248" y="124"/>
                    <a:pt x="282" y="159"/>
                    <a:pt x="282" y="201"/>
                  </a:cubicBezTo>
                  <a:cubicBezTo>
                    <a:pt x="282" y="244"/>
                    <a:pt x="248" y="277"/>
                    <a:pt x="206" y="277"/>
                  </a:cubicBezTo>
                  <a:close/>
                </a:path>
              </a:pathLst>
            </a:custGeom>
            <a:solidFill>
              <a:srgbClr val="00314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11" name="Freeform 271"/>
            <p:cNvSpPr>
              <a:spLocks noChangeArrowheads="1"/>
            </p:cNvSpPr>
            <p:nvPr/>
          </p:nvSpPr>
          <p:spPr bwMode="auto">
            <a:xfrm>
              <a:off x="4938568" y="5678465"/>
              <a:ext cx="168022" cy="166083"/>
            </a:xfrm>
            <a:custGeom>
              <a:avLst/>
              <a:gdLst>
                <a:gd name="T0" fmla="*/ 376 w 380"/>
                <a:gd name="T1" fmla="*/ 339 h 374"/>
                <a:gd name="T2" fmla="*/ 367 w 380"/>
                <a:gd name="T3" fmla="*/ 373 h 374"/>
                <a:gd name="T4" fmla="*/ 12 w 380"/>
                <a:gd name="T5" fmla="*/ 373 h 374"/>
                <a:gd name="T6" fmla="*/ 3 w 380"/>
                <a:gd name="T7" fmla="*/ 339 h 374"/>
                <a:gd name="T8" fmla="*/ 46 w 380"/>
                <a:gd name="T9" fmla="*/ 283 h 374"/>
                <a:gd name="T10" fmla="*/ 136 w 380"/>
                <a:gd name="T11" fmla="*/ 235 h 374"/>
                <a:gd name="T12" fmla="*/ 139 w 380"/>
                <a:gd name="T13" fmla="*/ 209 h 374"/>
                <a:gd name="T14" fmla="*/ 122 w 380"/>
                <a:gd name="T15" fmla="*/ 161 h 374"/>
                <a:gd name="T16" fmla="*/ 113 w 380"/>
                <a:gd name="T17" fmla="*/ 150 h 374"/>
                <a:gd name="T18" fmla="*/ 108 w 380"/>
                <a:gd name="T19" fmla="*/ 110 h 374"/>
                <a:gd name="T20" fmla="*/ 113 w 380"/>
                <a:gd name="T21" fmla="*/ 96 h 374"/>
                <a:gd name="T22" fmla="*/ 190 w 380"/>
                <a:gd name="T23" fmla="*/ 0 h 374"/>
                <a:gd name="T24" fmla="*/ 266 w 380"/>
                <a:gd name="T25" fmla="*/ 96 h 374"/>
                <a:gd name="T26" fmla="*/ 271 w 380"/>
                <a:gd name="T27" fmla="*/ 110 h 374"/>
                <a:gd name="T28" fmla="*/ 266 w 380"/>
                <a:gd name="T29" fmla="*/ 150 h 374"/>
                <a:gd name="T30" fmla="*/ 257 w 380"/>
                <a:gd name="T31" fmla="*/ 161 h 374"/>
                <a:gd name="T32" fmla="*/ 240 w 380"/>
                <a:gd name="T33" fmla="*/ 209 h 374"/>
                <a:gd name="T34" fmla="*/ 243 w 380"/>
                <a:gd name="T35" fmla="*/ 235 h 374"/>
                <a:gd name="T36" fmla="*/ 334 w 380"/>
                <a:gd name="T37" fmla="*/ 283 h 374"/>
                <a:gd name="T38" fmla="*/ 376 w 380"/>
                <a:gd name="T39" fmla="*/ 339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0" h="374">
                  <a:moveTo>
                    <a:pt x="376" y="339"/>
                  </a:moveTo>
                  <a:cubicBezTo>
                    <a:pt x="373" y="356"/>
                    <a:pt x="367" y="373"/>
                    <a:pt x="367" y="373"/>
                  </a:cubicBezTo>
                  <a:lnTo>
                    <a:pt x="12" y="373"/>
                  </a:lnTo>
                  <a:cubicBezTo>
                    <a:pt x="12" y="373"/>
                    <a:pt x="6" y="356"/>
                    <a:pt x="3" y="339"/>
                  </a:cubicBezTo>
                  <a:cubicBezTo>
                    <a:pt x="0" y="308"/>
                    <a:pt x="20" y="294"/>
                    <a:pt x="46" y="283"/>
                  </a:cubicBezTo>
                  <a:cubicBezTo>
                    <a:pt x="77" y="268"/>
                    <a:pt x="116" y="243"/>
                    <a:pt x="136" y="235"/>
                  </a:cubicBezTo>
                  <a:lnTo>
                    <a:pt x="139" y="209"/>
                  </a:lnTo>
                  <a:cubicBezTo>
                    <a:pt x="127" y="195"/>
                    <a:pt x="127" y="181"/>
                    <a:pt x="122" y="161"/>
                  </a:cubicBezTo>
                  <a:cubicBezTo>
                    <a:pt x="119" y="158"/>
                    <a:pt x="113" y="156"/>
                    <a:pt x="113" y="150"/>
                  </a:cubicBezTo>
                  <a:lnTo>
                    <a:pt x="108" y="110"/>
                  </a:lnTo>
                  <a:cubicBezTo>
                    <a:pt x="108" y="105"/>
                    <a:pt x="111" y="99"/>
                    <a:pt x="113" y="96"/>
                  </a:cubicBezTo>
                  <a:cubicBezTo>
                    <a:pt x="113" y="40"/>
                    <a:pt x="133" y="0"/>
                    <a:pt x="190" y="0"/>
                  </a:cubicBezTo>
                  <a:cubicBezTo>
                    <a:pt x="246" y="0"/>
                    <a:pt x="266" y="37"/>
                    <a:pt x="266" y="96"/>
                  </a:cubicBezTo>
                  <a:cubicBezTo>
                    <a:pt x="269" y="99"/>
                    <a:pt x="271" y="105"/>
                    <a:pt x="271" y="110"/>
                  </a:cubicBezTo>
                  <a:lnTo>
                    <a:pt x="266" y="150"/>
                  </a:lnTo>
                  <a:cubicBezTo>
                    <a:pt x="266" y="156"/>
                    <a:pt x="263" y="158"/>
                    <a:pt x="257" y="161"/>
                  </a:cubicBezTo>
                  <a:cubicBezTo>
                    <a:pt x="252" y="184"/>
                    <a:pt x="252" y="195"/>
                    <a:pt x="240" y="209"/>
                  </a:cubicBezTo>
                  <a:lnTo>
                    <a:pt x="243" y="235"/>
                  </a:lnTo>
                  <a:cubicBezTo>
                    <a:pt x="263" y="243"/>
                    <a:pt x="302" y="268"/>
                    <a:pt x="334" y="283"/>
                  </a:cubicBezTo>
                  <a:cubicBezTo>
                    <a:pt x="362" y="294"/>
                    <a:pt x="379" y="308"/>
                    <a:pt x="376" y="339"/>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12" name="Freeform 272"/>
            <p:cNvSpPr>
              <a:spLocks noChangeArrowheads="1"/>
            </p:cNvSpPr>
            <p:nvPr/>
          </p:nvSpPr>
          <p:spPr bwMode="auto">
            <a:xfrm>
              <a:off x="5057744" y="5694095"/>
              <a:ext cx="80103" cy="130914"/>
            </a:xfrm>
            <a:custGeom>
              <a:avLst/>
              <a:gdLst>
                <a:gd name="T0" fmla="*/ 147 w 182"/>
                <a:gd name="T1" fmla="*/ 212 h 295"/>
                <a:gd name="T2" fmla="*/ 85 w 182"/>
                <a:gd name="T3" fmla="*/ 175 h 295"/>
                <a:gd name="T4" fmla="*/ 82 w 182"/>
                <a:gd name="T5" fmla="*/ 155 h 295"/>
                <a:gd name="T6" fmla="*/ 96 w 182"/>
                <a:gd name="T7" fmla="*/ 119 h 295"/>
                <a:gd name="T8" fmla="*/ 102 w 182"/>
                <a:gd name="T9" fmla="*/ 110 h 295"/>
                <a:gd name="T10" fmla="*/ 108 w 182"/>
                <a:gd name="T11" fmla="*/ 82 h 295"/>
                <a:gd name="T12" fmla="*/ 102 w 182"/>
                <a:gd name="T13" fmla="*/ 71 h 295"/>
                <a:gd name="T14" fmla="*/ 37 w 182"/>
                <a:gd name="T15" fmla="*/ 0 h 295"/>
                <a:gd name="T16" fmla="*/ 0 w 182"/>
                <a:gd name="T17" fmla="*/ 8 h 295"/>
                <a:gd name="T18" fmla="*/ 20 w 182"/>
                <a:gd name="T19" fmla="*/ 73 h 295"/>
                <a:gd name="T20" fmla="*/ 26 w 182"/>
                <a:gd name="T21" fmla="*/ 93 h 295"/>
                <a:gd name="T22" fmla="*/ 26 w 182"/>
                <a:gd name="T23" fmla="*/ 96 h 295"/>
                <a:gd name="T24" fmla="*/ 20 w 182"/>
                <a:gd name="T25" fmla="*/ 130 h 295"/>
                <a:gd name="T26" fmla="*/ 12 w 182"/>
                <a:gd name="T27" fmla="*/ 147 h 295"/>
                <a:gd name="T28" fmla="*/ 12 w 182"/>
                <a:gd name="T29" fmla="*/ 150 h 295"/>
                <a:gd name="T30" fmla="*/ 0 w 182"/>
                <a:gd name="T31" fmla="*/ 183 h 295"/>
                <a:gd name="T32" fmla="*/ 0 w 182"/>
                <a:gd name="T33" fmla="*/ 186 h 295"/>
                <a:gd name="T34" fmla="*/ 26 w 182"/>
                <a:gd name="T35" fmla="*/ 200 h 295"/>
                <a:gd name="T36" fmla="*/ 68 w 182"/>
                <a:gd name="T37" fmla="*/ 223 h 295"/>
                <a:gd name="T38" fmla="*/ 116 w 182"/>
                <a:gd name="T39" fmla="*/ 294 h 295"/>
                <a:gd name="T40" fmla="*/ 116 w 182"/>
                <a:gd name="T41" fmla="*/ 294 h 295"/>
                <a:gd name="T42" fmla="*/ 170 w 182"/>
                <a:gd name="T43" fmla="*/ 294 h 295"/>
                <a:gd name="T44" fmla="*/ 175 w 182"/>
                <a:gd name="T45" fmla="*/ 254 h 295"/>
                <a:gd name="T46" fmla="*/ 147 w 182"/>
                <a:gd name="T47" fmla="*/ 212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2" h="295">
                  <a:moveTo>
                    <a:pt x="147" y="212"/>
                  </a:moveTo>
                  <a:cubicBezTo>
                    <a:pt x="125" y="200"/>
                    <a:pt x="102" y="183"/>
                    <a:pt x="85" y="175"/>
                  </a:cubicBezTo>
                  <a:lnTo>
                    <a:pt x="82" y="155"/>
                  </a:lnTo>
                  <a:cubicBezTo>
                    <a:pt x="91" y="144"/>
                    <a:pt x="94" y="135"/>
                    <a:pt x="96" y="119"/>
                  </a:cubicBezTo>
                  <a:cubicBezTo>
                    <a:pt x="99" y="116"/>
                    <a:pt x="102" y="113"/>
                    <a:pt x="102" y="110"/>
                  </a:cubicBezTo>
                  <a:lnTo>
                    <a:pt x="108" y="82"/>
                  </a:lnTo>
                  <a:cubicBezTo>
                    <a:pt x="108" y="76"/>
                    <a:pt x="105" y="73"/>
                    <a:pt x="102" y="71"/>
                  </a:cubicBezTo>
                  <a:cubicBezTo>
                    <a:pt x="102" y="28"/>
                    <a:pt x="68" y="0"/>
                    <a:pt x="37" y="0"/>
                  </a:cubicBezTo>
                  <a:cubicBezTo>
                    <a:pt x="23" y="0"/>
                    <a:pt x="12" y="3"/>
                    <a:pt x="0" y="8"/>
                  </a:cubicBezTo>
                  <a:cubicBezTo>
                    <a:pt x="12" y="23"/>
                    <a:pt x="17" y="42"/>
                    <a:pt x="20" y="73"/>
                  </a:cubicBezTo>
                  <a:cubicBezTo>
                    <a:pt x="23" y="79"/>
                    <a:pt x="26" y="88"/>
                    <a:pt x="26" y="93"/>
                  </a:cubicBezTo>
                  <a:lnTo>
                    <a:pt x="26" y="96"/>
                  </a:lnTo>
                  <a:lnTo>
                    <a:pt x="20" y="130"/>
                  </a:lnTo>
                  <a:cubicBezTo>
                    <a:pt x="20" y="135"/>
                    <a:pt x="15" y="144"/>
                    <a:pt x="12" y="147"/>
                  </a:cubicBezTo>
                  <a:lnTo>
                    <a:pt x="12" y="150"/>
                  </a:lnTo>
                  <a:cubicBezTo>
                    <a:pt x="9" y="161"/>
                    <a:pt x="6" y="172"/>
                    <a:pt x="0" y="183"/>
                  </a:cubicBezTo>
                  <a:lnTo>
                    <a:pt x="0" y="186"/>
                  </a:lnTo>
                  <a:cubicBezTo>
                    <a:pt x="9" y="189"/>
                    <a:pt x="17" y="195"/>
                    <a:pt x="26" y="200"/>
                  </a:cubicBezTo>
                  <a:cubicBezTo>
                    <a:pt x="40" y="209"/>
                    <a:pt x="57" y="217"/>
                    <a:pt x="68" y="223"/>
                  </a:cubicBezTo>
                  <a:cubicBezTo>
                    <a:pt x="82" y="229"/>
                    <a:pt x="122" y="246"/>
                    <a:pt x="116" y="294"/>
                  </a:cubicBezTo>
                  <a:lnTo>
                    <a:pt x="116" y="294"/>
                  </a:lnTo>
                  <a:lnTo>
                    <a:pt x="170" y="294"/>
                  </a:lnTo>
                  <a:cubicBezTo>
                    <a:pt x="170" y="294"/>
                    <a:pt x="175" y="265"/>
                    <a:pt x="175" y="254"/>
                  </a:cubicBezTo>
                  <a:cubicBezTo>
                    <a:pt x="181" y="231"/>
                    <a:pt x="170" y="223"/>
                    <a:pt x="147" y="212"/>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13" name="Freeform 273"/>
            <p:cNvSpPr>
              <a:spLocks noChangeArrowheads="1"/>
            </p:cNvSpPr>
            <p:nvPr/>
          </p:nvSpPr>
          <p:spPr bwMode="auto">
            <a:xfrm>
              <a:off x="4907308" y="5694095"/>
              <a:ext cx="80103" cy="130914"/>
            </a:xfrm>
            <a:custGeom>
              <a:avLst/>
              <a:gdLst>
                <a:gd name="T0" fmla="*/ 34 w 182"/>
                <a:gd name="T1" fmla="*/ 212 h 295"/>
                <a:gd name="T2" fmla="*/ 96 w 182"/>
                <a:gd name="T3" fmla="*/ 175 h 295"/>
                <a:gd name="T4" fmla="*/ 99 w 182"/>
                <a:gd name="T5" fmla="*/ 155 h 295"/>
                <a:gd name="T6" fmla="*/ 85 w 182"/>
                <a:gd name="T7" fmla="*/ 119 h 295"/>
                <a:gd name="T8" fmla="*/ 79 w 182"/>
                <a:gd name="T9" fmla="*/ 110 h 295"/>
                <a:gd name="T10" fmla="*/ 73 w 182"/>
                <a:gd name="T11" fmla="*/ 82 h 295"/>
                <a:gd name="T12" fmla="*/ 79 w 182"/>
                <a:gd name="T13" fmla="*/ 71 h 295"/>
                <a:gd name="T14" fmla="*/ 144 w 182"/>
                <a:gd name="T15" fmla="*/ 0 h 295"/>
                <a:gd name="T16" fmla="*/ 181 w 182"/>
                <a:gd name="T17" fmla="*/ 8 h 295"/>
                <a:gd name="T18" fmla="*/ 161 w 182"/>
                <a:gd name="T19" fmla="*/ 73 h 295"/>
                <a:gd name="T20" fmla="*/ 155 w 182"/>
                <a:gd name="T21" fmla="*/ 93 h 295"/>
                <a:gd name="T22" fmla="*/ 155 w 182"/>
                <a:gd name="T23" fmla="*/ 96 h 295"/>
                <a:gd name="T24" fmla="*/ 161 w 182"/>
                <a:gd name="T25" fmla="*/ 130 h 295"/>
                <a:gd name="T26" fmla="*/ 169 w 182"/>
                <a:gd name="T27" fmla="*/ 147 h 295"/>
                <a:gd name="T28" fmla="*/ 169 w 182"/>
                <a:gd name="T29" fmla="*/ 150 h 295"/>
                <a:gd name="T30" fmla="*/ 181 w 182"/>
                <a:gd name="T31" fmla="*/ 183 h 295"/>
                <a:gd name="T32" fmla="*/ 181 w 182"/>
                <a:gd name="T33" fmla="*/ 186 h 295"/>
                <a:gd name="T34" fmla="*/ 155 w 182"/>
                <a:gd name="T35" fmla="*/ 200 h 295"/>
                <a:gd name="T36" fmla="*/ 113 w 182"/>
                <a:gd name="T37" fmla="*/ 223 h 295"/>
                <a:gd name="T38" fmla="*/ 65 w 182"/>
                <a:gd name="T39" fmla="*/ 294 h 295"/>
                <a:gd name="T40" fmla="*/ 65 w 182"/>
                <a:gd name="T41" fmla="*/ 294 h 295"/>
                <a:gd name="T42" fmla="*/ 8 w 182"/>
                <a:gd name="T43" fmla="*/ 294 h 295"/>
                <a:gd name="T44" fmla="*/ 3 w 182"/>
                <a:gd name="T45" fmla="*/ 254 h 295"/>
                <a:gd name="T46" fmla="*/ 34 w 182"/>
                <a:gd name="T47" fmla="*/ 212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2" h="295">
                  <a:moveTo>
                    <a:pt x="34" y="212"/>
                  </a:moveTo>
                  <a:cubicBezTo>
                    <a:pt x="56" y="200"/>
                    <a:pt x="79" y="183"/>
                    <a:pt x="96" y="175"/>
                  </a:cubicBezTo>
                  <a:lnTo>
                    <a:pt x="99" y="155"/>
                  </a:lnTo>
                  <a:cubicBezTo>
                    <a:pt x="90" y="144"/>
                    <a:pt x="87" y="135"/>
                    <a:pt x="85" y="119"/>
                  </a:cubicBezTo>
                  <a:cubicBezTo>
                    <a:pt x="82" y="116"/>
                    <a:pt x="79" y="113"/>
                    <a:pt x="79" y="110"/>
                  </a:cubicBezTo>
                  <a:lnTo>
                    <a:pt x="73" y="82"/>
                  </a:lnTo>
                  <a:cubicBezTo>
                    <a:pt x="73" y="76"/>
                    <a:pt x="76" y="73"/>
                    <a:pt x="79" y="71"/>
                  </a:cubicBezTo>
                  <a:cubicBezTo>
                    <a:pt x="79" y="28"/>
                    <a:pt x="113" y="0"/>
                    <a:pt x="144" y="0"/>
                  </a:cubicBezTo>
                  <a:cubicBezTo>
                    <a:pt x="158" y="0"/>
                    <a:pt x="169" y="3"/>
                    <a:pt x="181" y="8"/>
                  </a:cubicBezTo>
                  <a:cubicBezTo>
                    <a:pt x="169" y="23"/>
                    <a:pt x="164" y="42"/>
                    <a:pt x="161" y="73"/>
                  </a:cubicBezTo>
                  <a:cubicBezTo>
                    <a:pt x="158" y="79"/>
                    <a:pt x="155" y="88"/>
                    <a:pt x="155" y="93"/>
                  </a:cubicBezTo>
                  <a:lnTo>
                    <a:pt x="155" y="96"/>
                  </a:lnTo>
                  <a:lnTo>
                    <a:pt x="161" y="130"/>
                  </a:lnTo>
                  <a:cubicBezTo>
                    <a:pt x="161" y="135"/>
                    <a:pt x="166" y="144"/>
                    <a:pt x="169" y="147"/>
                  </a:cubicBezTo>
                  <a:lnTo>
                    <a:pt x="169" y="150"/>
                  </a:lnTo>
                  <a:cubicBezTo>
                    <a:pt x="172" y="161"/>
                    <a:pt x="175" y="172"/>
                    <a:pt x="181" y="183"/>
                  </a:cubicBezTo>
                  <a:lnTo>
                    <a:pt x="181" y="186"/>
                  </a:lnTo>
                  <a:cubicBezTo>
                    <a:pt x="172" y="189"/>
                    <a:pt x="164" y="195"/>
                    <a:pt x="155" y="200"/>
                  </a:cubicBezTo>
                  <a:cubicBezTo>
                    <a:pt x="141" y="209"/>
                    <a:pt x="124" y="217"/>
                    <a:pt x="113" y="223"/>
                  </a:cubicBezTo>
                  <a:cubicBezTo>
                    <a:pt x="99" y="229"/>
                    <a:pt x="59" y="246"/>
                    <a:pt x="65" y="294"/>
                  </a:cubicBezTo>
                  <a:lnTo>
                    <a:pt x="65" y="294"/>
                  </a:lnTo>
                  <a:lnTo>
                    <a:pt x="8" y="294"/>
                  </a:lnTo>
                  <a:cubicBezTo>
                    <a:pt x="8" y="294"/>
                    <a:pt x="3" y="265"/>
                    <a:pt x="3" y="254"/>
                  </a:cubicBezTo>
                  <a:cubicBezTo>
                    <a:pt x="0" y="231"/>
                    <a:pt x="14" y="223"/>
                    <a:pt x="34" y="212"/>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grpSp>
      <p:grpSp>
        <p:nvGrpSpPr>
          <p:cNvPr id="7" name="Group 6"/>
          <p:cNvGrpSpPr/>
          <p:nvPr/>
        </p:nvGrpSpPr>
        <p:grpSpPr>
          <a:xfrm>
            <a:off x="7619373" y="5277292"/>
            <a:ext cx="447355" cy="409517"/>
            <a:chOff x="11644139" y="4440403"/>
            <a:chExt cx="732649" cy="648708"/>
          </a:xfrm>
        </p:grpSpPr>
        <p:grpSp>
          <p:nvGrpSpPr>
            <p:cNvPr id="139" name="Group 138"/>
            <p:cNvGrpSpPr/>
            <p:nvPr/>
          </p:nvGrpSpPr>
          <p:grpSpPr>
            <a:xfrm>
              <a:off x="11644139" y="4440403"/>
              <a:ext cx="732649" cy="648708"/>
              <a:chOff x="1738355" y="5324801"/>
              <a:chExt cx="732649" cy="648708"/>
            </a:xfrm>
          </p:grpSpPr>
          <p:sp>
            <p:nvSpPr>
              <p:cNvPr id="140" name="Freeform 1"/>
              <p:cNvSpPr>
                <a:spLocks noChangeArrowheads="1"/>
              </p:cNvSpPr>
              <p:nvPr/>
            </p:nvSpPr>
            <p:spPr bwMode="auto">
              <a:xfrm>
                <a:off x="1738355" y="5324801"/>
                <a:ext cx="679898" cy="175855"/>
              </a:xfrm>
              <a:custGeom>
                <a:avLst/>
                <a:gdLst>
                  <a:gd name="T0" fmla="*/ 1436 w 1536"/>
                  <a:gd name="T1" fmla="*/ 0 h 399"/>
                  <a:gd name="T2" fmla="*/ 98 w 1536"/>
                  <a:gd name="T3" fmla="*/ 0 h 399"/>
                  <a:gd name="T4" fmla="*/ 0 w 1536"/>
                  <a:gd name="T5" fmla="*/ 98 h 399"/>
                  <a:gd name="T6" fmla="*/ 0 w 1536"/>
                  <a:gd name="T7" fmla="*/ 299 h 399"/>
                  <a:gd name="T8" fmla="*/ 98 w 1536"/>
                  <a:gd name="T9" fmla="*/ 398 h 399"/>
                  <a:gd name="T10" fmla="*/ 1436 w 1536"/>
                  <a:gd name="T11" fmla="*/ 398 h 399"/>
                  <a:gd name="T12" fmla="*/ 1535 w 1536"/>
                  <a:gd name="T13" fmla="*/ 299 h 399"/>
                  <a:gd name="T14" fmla="*/ 1535 w 1536"/>
                  <a:gd name="T15" fmla="*/ 98 h 399"/>
                  <a:gd name="T16" fmla="*/ 1436 w 1536"/>
                  <a:gd name="T17" fmla="*/ 0 h 399"/>
                  <a:gd name="T18" fmla="*/ 209 w 1536"/>
                  <a:gd name="T19" fmla="*/ 273 h 399"/>
                  <a:gd name="T20" fmla="*/ 132 w 1536"/>
                  <a:gd name="T21" fmla="*/ 197 h 399"/>
                  <a:gd name="T22" fmla="*/ 209 w 1536"/>
                  <a:gd name="T23" fmla="*/ 121 h 399"/>
                  <a:gd name="T24" fmla="*/ 285 w 1536"/>
                  <a:gd name="T25" fmla="*/ 197 h 399"/>
                  <a:gd name="T26" fmla="*/ 209 w 1536"/>
                  <a:gd name="T27" fmla="*/ 273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36" h="399">
                    <a:moveTo>
                      <a:pt x="1436" y="0"/>
                    </a:moveTo>
                    <a:lnTo>
                      <a:pt x="98" y="0"/>
                    </a:lnTo>
                    <a:cubicBezTo>
                      <a:pt x="45" y="0"/>
                      <a:pt x="0" y="45"/>
                      <a:pt x="0" y="98"/>
                    </a:cubicBezTo>
                    <a:lnTo>
                      <a:pt x="0" y="299"/>
                    </a:lnTo>
                    <a:cubicBezTo>
                      <a:pt x="0" y="352"/>
                      <a:pt x="45" y="398"/>
                      <a:pt x="98" y="398"/>
                    </a:cubicBezTo>
                    <a:lnTo>
                      <a:pt x="1436" y="398"/>
                    </a:lnTo>
                    <a:cubicBezTo>
                      <a:pt x="1490" y="398"/>
                      <a:pt x="1535" y="352"/>
                      <a:pt x="1535" y="299"/>
                    </a:cubicBezTo>
                    <a:lnTo>
                      <a:pt x="1535" y="98"/>
                    </a:lnTo>
                    <a:cubicBezTo>
                      <a:pt x="1535" y="42"/>
                      <a:pt x="1490" y="0"/>
                      <a:pt x="1436" y="0"/>
                    </a:cubicBezTo>
                    <a:close/>
                    <a:moveTo>
                      <a:pt x="209" y="273"/>
                    </a:moveTo>
                    <a:cubicBezTo>
                      <a:pt x="166" y="273"/>
                      <a:pt x="132" y="240"/>
                      <a:pt x="132" y="197"/>
                    </a:cubicBezTo>
                    <a:cubicBezTo>
                      <a:pt x="132" y="155"/>
                      <a:pt x="166" y="121"/>
                      <a:pt x="209" y="121"/>
                    </a:cubicBezTo>
                    <a:cubicBezTo>
                      <a:pt x="251" y="121"/>
                      <a:pt x="285" y="155"/>
                      <a:pt x="285" y="197"/>
                    </a:cubicBezTo>
                    <a:cubicBezTo>
                      <a:pt x="285" y="240"/>
                      <a:pt x="251" y="273"/>
                      <a:pt x="209" y="273"/>
                    </a:cubicBezTo>
                    <a:close/>
                  </a:path>
                </a:pathLst>
              </a:custGeom>
              <a:solidFill>
                <a:srgbClr val="00314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41" name="Freeform 2"/>
              <p:cNvSpPr>
                <a:spLocks noChangeArrowheads="1"/>
              </p:cNvSpPr>
              <p:nvPr/>
            </p:nvSpPr>
            <p:spPr bwMode="auto">
              <a:xfrm>
                <a:off x="1738355" y="5528010"/>
                <a:ext cx="679898" cy="175855"/>
              </a:xfrm>
              <a:custGeom>
                <a:avLst/>
                <a:gdLst>
                  <a:gd name="T0" fmla="*/ 1261 w 1536"/>
                  <a:gd name="T1" fmla="*/ 146 h 399"/>
                  <a:gd name="T2" fmla="*/ 1535 w 1536"/>
                  <a:gd name="T3" fmla="*/ 237 h 399"/>
                  <a:gd name="T4" fmla="*/ 1535 w 1536"/>
                  <a:gd name="T5" fmla="*/ 98 h 399"/>
                  <a:gd name="T6" fmla="*/ 1436 w 1536"/>
                  <a:gd name="T7" fmla="*/ 0 h 399"/>
                  <a:gd name="T8" fmla="*/ 98 w 1536"/>
                  <a:gd name="T9" fmla="*/ 0 h 399"/>
                  <a:gd name="T10" fmla="*/ 0 w 1536"/>
                  <a:gd name="T11" fmla="*/ 98 h 399"/>
                  <a:gd name="T12" fmla="*/ 0 w 1536"/>
                  <a:gd name="T13" fmla="*/ 299 h 399"/>
                  <a:gd name="T14" fmla="*/ 98 w 1536"/>
                  <a:gd name="T15" fmla="*/ 398 h 399"/>
                  <a:gd name="T16" fmla="*/ 852 w 1536"/>
                  <a:gd name="T17" fmla="*/ 398 h 399"/>
                  <a:gd name="T18" fmla="*/ 1261 w 1536"/>
                  <a:gd name="T19" fmla="*/ 146 h 399"/>
                  <a:gd name="T20" fmla="*/ 209 w 1536"/>
                  <a:gd name="T21" fmla="*/ 273 h 399"/>
                  <a:gd name="T22" fmla="*/ 132 w 1536"/>
                  <a:gd name="T23" fmla="*/ 197 h 399"/>
                  <a:gd name="T24" fmla="*/ 209 w 1536"/>
                  <a:gd name="T25" fmla="*/ 121 h 399"/>
                  <a:gd name="T26" fmla="*/ 285 w 1536"/>
                  <a:gd name="T27" fmla="*/ 197 h 399"/>
                  <a:gd name="T28" fmla="*/ 209 w 1536"/>
                  <a:gd name="T29" fmla="*/ 273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6" h="399">
                    <a:moveTo>
                      <a:pt x="1261" y="146"/>
                    </a:moveTo>
                    <a:cubicBezTo>
                      <a:pt x="1363" y="146"/>
                      <a:pt x="1459" y="180"/>
                      <a:pt x="1535" y="237"/>
                    </a:cubicBezTo>
                    <a:lnTo>
                      <a:pt x="1535" y="98"/>
                    </a:lnTo>
                    <a:cubicBezTo>
                      <a:pt x="1535" y="45"/>
                      <a:pt x="1490" y="0"/>
                      <a:pt x="1436" y="0"/>
                    </a:cubicBezTo>
                    <a:lnTo>
                      <a:pt x="98" y="0"/>
                    </a:lnTo>
                    <a:cubicBezTo>
                      <a:pt x="45" y="0"/>
                      <a:pt x="0" y="45"/>
                      <a:pt x="0" y="98"/>
                    </a:cubicBezTo>
                    <a:lnTo>
                      <a:pt x="0" y="299"/>
                    </a:lnTo>
                    <a:cubicBezTo>
                      <a:pt x="0" y="352"/>
                      <a:pt x="45" y="398"/>
                      <a:pt x="98" y="398"/>
                    </a:cubicBezTo>
                    <a:lnTo>
                      <a:pt x="852" y="398"/>
                    </a:lnTo>
                    <a:cubicBezTo>
                      <a:pt x="928" y="248"/>
                      <a:pt x="1083" y="146"/>
                      <a:pt x="1261" y="146"/>
                    </a:cubicBezTo>
                    <a:close/>
                    <a:moveTo>
                      <a:pt x="209" y="273"/>
                    </a:moveTo>
                    <a:cubicBezTo>
                      <a:pt x="166" y="273"/>
                      <a:pt x="132" y="240"/>
                      <a:pt x="132" y="197"/>
                    </a:cubicBezTo>
                    <a:cubicBezTo>
                      <a:pt x="132" y="155"/>
                      <a:pt x="166" y="121"/>
                      <a:pt x="209" y="121"/>
                    </a:cubicBezTo>
                    <a:cubicBezTo>
                      <a:pt x="251" y="121"/>
                      <a:pt x="285" y="155"/>
                      <a:pt x="285" y="197"/>
                    </a:cubicBezTo>
                    <a:cubicBezTo>
                      <a:pt x="285" y="240"/>
                      <a:pt x="251" y="273"/>
                      <a:pt x="209" y="273"/>
                    </a:cubicBezTo>
                    <a:close/>
                  </a:path>
                </a:pathLst>
              </a:custGeom>
              <a:solidFill>
                <a:srgbClr val="00314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42" name="Freeform 3"/>
              <p:cNvSpPr>
                <a:spLocks noChangeArrowheads="1"/>
              </p:cNvSpPr>
              <p:nvPr/>
            </p:nvSpPr>
            <p:spPr bwMode="auto">
              <a:xfrm>
                <a:off x="2123240" y="5625708"/>
                <a:ext cx="347764" cy="347801"/>
              </a:xfrm>
              <a:custGeom>
                <a:avLst/>
                <a:gdLst>
                  <a:gd name="T0" fmla="*/ 784 w 785"/>
                  <a:gd name="T1" fmla="*/ 392 h 785"/>
                  <a:gd name="T2" fmla="*/ 732 w 785"/>
                  <a:gd name="T3" fmla="*/ 588 h 785"/>
                  <a:gd name="T4" fmla="*/ 588 w 785"/>
                  <a:gd name="T5" fmla="*/ 732 h 785"/>
                  <a:gd name="T6" fmla="*/ 392 w 785"/>
                  <a:gd name="T7" fmla="*/ 784 h 785"/>
                  <a:gd name="T8" fmla="*/ 196 w 785"/>
                  <a:gd name="T9" fmla="*/ 732 h 785"/>
                  <a:gd name="T10" fmla="*/ 52 w 785"/>
                  <a:gd name="T11" fmla="*/ 588 h 785"/>
                  <a:gd name="T12" fmla="*/ 0 w 785"/>
                  <a:gd name="T13" fmla="*/ 392 h 785"/>
                  <a:gd name="T14" fmla="*/ 52 w 785"/>
                  <a:gd name="T15" fmla="*/ 196 h 785"/>
                  <a:gd name="T16" fmla="*/ 196 w 785"/>
                  <a:gd name="T17" fmla="*/ 52 h 785"/>
                  <a:gd name="T18" fmla="*/ 392 w 785"/>
                  <a:gd name="T19" fmla="*/ 0 h 785"/>
                  <a:gd name="T20" fmla="*/ 588 w 785"/>
                  <a:gd name="T21" fmla="*/ 52 h 785"/>
                  <a:gd name="T22" fmla="*/ 732 w 785"/>
                  <a:gd name="T23" fmla="*/ 196 h 785"/>
                  <a:gd name="T24" fmla="*/ 784 w 785"/>
                  <a:gd name="T25" fmla="*/ 392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785">
                    <a:moveTo>
                      <a:pt x="784" y="392"/>
                    </a:moveTo>
                    <a:cubicBezTo>
                      <a:pt x="784" y="464"/>
                      <a:pt x="768" y="526"/>
                      <a:pt x="732" y="588"/>
                    </a:cubicBezTo>
                    <a:cubicBezTo>
                      <a:pt x="696" y="651"/>
                      <a:pt x="650" y="696"/>
                      <a:pt x="588" y="732"/>
                    </a:cubicBezTo>
                    <a:cubicBezTo>
                      <a:pt x="525" y="768"/>
                      <a:pt x="464" y="784"/>
                      <a:pt x="392" y="784"/>
                    </a:cubicBezTo>
                    <a:cubicBezTo>
                      <a:pt x="320" y="784"/>
                      <a:pt x="259" y="768"/>
                      <a:pt x="196" y="732"/>
                    </a:cubicBezTo>
                    <a:cubicBezTo>
                      <a:pt x="133" y="696"/>
                      <a:pt x="88" y="651"/>
                      <a:pt x="52" y="588"/>
                    </a:cubicBezTo>
                    <a:cubicBezTo>
                      <a:pt x="15" y="526"/>
                      <a:pt x="0" y="464"/>
                      <a:pt x="0" y="392"/>
                    </a:cubicBezTo>
                    <a:cubicBezTo>
                      <a:pt x="0" y="320"/>
                      <a:pt x="15" y="259"/>
                      <a:pt x="52" y="196"/>
                    </a:cubicBezTo>
                    <a:cubicBezTo>
                      <a:pt x="88" y="134"/>
                      <a:pt x="133" y="88"/>
                      <a:pt x="196" y="52"/>
                    </a:cubicBezTo>
                    <a:cubicBezTo>
                      <a:pt x="259" y="16"/>
                      <a:pt x="320" y="0"/>
                      <a:pt x="392" y="0"/>
                    </a:cubicBezTo>
                    <a:cubicBezTo>
                      <a:pt x="464" y="0"/>
                      <a:pt x="525" y="16"/>
                      <a:pt x="588" y="52"/>
                    </a:cubicBezTo>
                    <a:cubicBezTo>
                      <a:pt x="650" y="88"/>
                      <a:pt x="696" y="134"/>
                      <a:pt x="732" y="196"/>
                    </a:cubicBezTo>
                    <a:cubicBezTo>
                      <a:pt x="768" y="259"/>
                      <a:pt x="784" y="320"/>
                      <a:pt x="784" y="392"/>
                    </a:cubicBezTo>
                  </a:path>
                </a:pathLst>
              </a:custGeom>
              <a:solidFill>
                <a:srgbClr val="00A7E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43" name="Freeform 4"/>
              <p:cNvSpPr>
                <a:spLocks noChangeArrowheads="1"/>
              </p:cNvSpPr>
              <p:nvPr/>
            </p:nvSpPr>
            <p:spPr bwMode="auto">
              <a:xfrm>
                <a:off x="1740309" y="5729266"/>
                <a:ext cx="386839" cy="175855"/>
              </a:xfrm>
              <a:custGeom>
                <a:avLst/>
                <a:gdLst>
                  <a:gd name="T0" fmla="*/ 796 w 874"/>
                  <a:gd name="T1" fmla="*/ 147 h 399"/>
                  <a:gd name="T2" fmla="*/ 822 w 874"/>
                  <a:gd name="T3" fmla="*/ 0 h 399"/>
                  <a:gd name="T4" fmla="*/ 99 w 874"/>
                  <a:gd name="T5" fmla="*/ 0 h 399"/>
                  <a:gd name="T6" fmla="*/ 0 w 874"/>
                  <a:gd name="T7" fmla="*/ 99 h 399"/>
                  <a:gd name="T8" fmla="*/ 0 w 874"/>
                  <a:gd name="T9" fmla="*/ 299 h 399"/>
                  <a:gd name="T10" fmla="*/ 99 w 874"/>
                  <a:gd name="T11" fmla="*/ 398 h 399"/>
                  <a:gd name="T12" fmla="*/ 873 w 874"/>
                  <a:gd name="T13" fmla="*/ 398 h 399"/>
                  <a:gd name="T14" fmla="*/ 796 w 874"/>
                  <a:gd name="T15" fmla="*/ 147 h 399"/>
                  <a:gd name="T16" fmla="*/ 207 w 874"/>
                  <a:gd name="T17" fmla="*/ 274 h 399"/>
                  <a:gd name="T18" fmla="*/ 130 w 874"/>
                  <a:gd name="T19" fmla="*/ 198 h 399"/>
                  <a:gd name="T20" fmla="*/ 207 w 874"/>
                  <a:gd name="T21" fmla="*/ 121 h 399"/>
                  <a:gd name="T22" fmla="*/ 283 w 874"/>
                  <a:gd name="T23" fmla="*/ 198 h 399"/>
                  <a:gd name="T24" fmla="*/ 207 w 874"/>
                  <a:gd name="T25" fmla="*/ 27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4" h="399">
                    <a:moveTo>
                      <a:pt x="796" y="147"/>
                    </a:moveTo>
                    <a:cubicBezTo>
                      <a:pt x="796" y="96"/>
                      <a:pt x="805" y="45"/>
                      <a:pt x="822" y="0"/>
                    </a:cubicBezTo>
                    <a:lnTo>
                      <a:pt x="99" y="0"/>
                    </a:lnTo>
                    <a:cubicBezTo>
                      <a:pt x="46" y="0"/>
                      <a:pt x="0" y="45"/>
                      <a:pt x="0" y="99"/>
                    </a:cubicBezTo>
                    <a:lnTo>
                      <a:pt x="0" y="299"/>
                    </a:lnTo>
                    <a:cubicBezTo>
                      <a:pt x="0" y="353"/>
                      <a:pt x="46" y="398"/>
                      <a:pt x="99" y="398"/>
                    </a:cubicBezTo>
                    <a:lnTo>
                      <a:pt x="873" y="398"/>
                    </a:lnTo>
                    <a:cubicBezTo>
                      <a:pt x="825" y="325"/>
                      <a:pt x="796" y="240"/>
                      <a:pt x="796" y="147"/>
                    </a:cubicBezTo>
                    <a:close/>
                    <a:moveTo>
                      <a:pt x="207" y="274"/>
                    </a:moveTo>
                    <a:cubicBezTo>
                      <a:pt x="164" y="274"/>
                      <a:pt x="130" y="241"/>
                      <a:pt x="130" y="198"/>
                    </a:cubicBezTo>
                    <a:cubicBezTo>
                      <a:pt x="130" y="156"/>
                      <a:pt x="164" y="121"/>
                      <a:pt x="207" y="121"/>
                    </a:cubicBezTo>
                    <a:cubicBezTo>
                      <a:pt x="249" y="121"/>
                      <a:pt x="283" y="155"/>
                      <a:pt x="283" y="198"/>
                    </a:cubicBezTo>
                    <a:cubicBezTo>
                      <a:pt x="283" y="240"/>
                      <a:pt x="249" y="274"/>
                      <a:pt x="207" y="274"/>
                    </a:cubicBezTo>
                    <a:close/>
                  </a:path>
                </a:pathLst>
              </a:custGeom>
              <a:solidFill>
                <a:srgbClr val="00314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grpSp>
        <p:grpSp>
          <p:nvGrpSpPr>
            <p:cNvPr id="144" name="Group 143"/>
            <p:cNvGrpSpPr/>
            <p:nvPr/>
          </p:nvGrpSpPr>
          <p:grpSpPr>
            <a:xfrm>
              <a:off x="12063715" y="4816120"/>
              <a:ext cx="281258" cy="204300"/>
              <a:chOff x="4641639" y="5451001"/>
              <a:chExt cx="641744" cy="538803"/>
            </a:xfrm>
            <a:solidFill>
              <a:srgbClr val="D9D9D9"/>
            </a:solidFill>
          </p:grpSpPr>
          <p:sp>
            <p:nvSpPr>
              <p:cNvPr id="145" name="Freeform 242"/>
              <p:cNvSpPr>
                <a:spLocks noChangeArrowheads="1"/>
              </p:cNvSpPr>
              <p:nvPr/>
            </p:nvSpPr>
            <p:spPr bwMode="auto">
              <a:xfrm>
                <a:off x="4780287" y="5540143"/>
                <a:ext cx="73286" cy="311000"/>
              </a:xfrm>
              <a:custGeom>
                <a:avLst/>
                <a:gdLst>
                  <a:gd name="T0" fmla="*/ 81 w 164"/>
                  <a:gd name="T1" fmla="*/ 692 h 693"/>
                  <a:gd name="T2" fmla="*/ 0 w 164"/>
                  <a:gd name="T3" fmla="*/ 692 h 693"/>
                  <a:gd name="T4" fmla="*/ 0 w 164"/>
                  <a:gd name="T5" fmla="*/ 0 h 693"/>
                  <a:gd name="T6" fmla="*/ 163 w 164"/>
                  <a:gd name="T7" fmla="*/ 0 h 693"/>
                  <a:gd name="T8" fmla="*/ 163 w 164"/>
                  <a:gd name="T9" fmla="*/ 692 h 693"/>
                  <a:gd name="T10" fmla="*/ 81 w 164"/>
                  <a:gd name="T11" fmla="*/ 692 h 693"/>
                </a:gdLst>
                <a:ahLst/>
                <a:cxnLst>
                  <a:cxn ang="0">
                    <a:pos x="T0" y="T1"/>
                  </a:cxn>
                  <a:cxn ang="0">
                    <a:pos x="T2" y="T3"/>
                  </a:cxn>
                  <a:cxn ang="0">
                    <a:pos x="T4" y="T5"/>
                  </a:cxn>
                  <a:cxn ang="0">
                    <a:pos x="T6" y="T7"/>
                  </a:cxn>
                  <a:cxn ang="0">
                    <a:pos x="T8" y="T9"/>
                  </a:cxn>
                  <a:cxn ang="0">
                    <a:pos x="T10" y="T11"/>
                  </a:cxn>
                </a:cxnLst>
                <a:rect l="0" t="0" r="r" b="b"/>
                <a:pathLst>
                  <a:path w="164" h="693">
                    <a:moveTo>
                      <a:pt x="81" y="692"/>
                    </a:moveTo>
                    <a:lnTo>
                      <a:pt x="0" y="692"/>
                    </a:lnTo>
                    <a:lnTo>
                      <a:pt x="0" y="0"/>
                    </a:lnTo>
                    <a:lnTo>
                      <a:pt x="163" y="0"/>
                    </a:lnTo>
                    <a:lnTo>
                      <a:pt x="163" y="692"/>
                    </a:lnTo>
                    <a:lnTo>
                      <a:pt x="81" y="6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46" name="Freeform 243"/>
              <p:cNvSpPr>
                <a:spLocks noChangeArrowheads="1"/>
              </p:cNvSpPr>
              <p:nvPr/>
            </p:nvSpPr>
            <p:spPr bwMode="auto">
              <a:xfrm>
                <a:off x="5073430" y="5540143"/>
                <a:ext cx="73286" cy="311000"/>
              </a:xfrm>
              <a:custGeom>
                <a:avLst/>
                <a:gdLst>
                  <a:gd name="T0" fmla="*/ 0 w 165"/>
                  <a:gd name="T1" fmla="*/ 692 h 693"/>
                  <a:gd name="T2" fmla="*/ 0 w 165"/>
                  <a:gd name="T3" fmla="*/ 0 h 693"/>
                  <a:gd name="T4" fmla="*/ 164 w 165"/>
                  <a:gd name="T5" fmla="*/ 0 h 693"/>
                  <a:gd name="T6" fmla="*/ 164 w 165"/>
                  <a:gd name="T7" fmla="*/ 692 h 693"/>
                  <a:gd name="T8" fmla="*/ 0 w 165"/>
                  <a:gd name="T9" fmla="*/ 692 h 693"/>
                </a:gdLst>
                <a:ahLst/>
                <a:cxnLst>
                  <a:cxn ang="0">
                    <a:pos x="T0" y="T1"/>
                  </a:cxn>
                  <a:cxn ang="0">
                    <a:pos x="T2" y="T3"/>
                  </a:cxn>
                  <a:cxn ang="0">
                    <a:pos x="T4" y="T5"/>
                  </a:cxn>
                  <a:cxn ang="0">
                    <a:pos x="T6" y="T7"/>
                  </a:cxn>
                  <a:cxn ang="0">
                    <a:pos x="T8" y="T9"/>
                  </a:cxn>
                </a:cxnLst>
                <a:rect l="0" t="0" r="r" b="b"/>
                <a:pathLst>
                  <a:path w="165" h="693">
                    <a:moveTo>
                      <a:pt x="0" y="692"/>
                    </a:moveTo>
                    <a:lnTo>
                      <a:pt x="0" y="0"/>
                    </a:lnTo>
                    <a:lnTo>
                      <a:pt x="164" y="0"/>
                    </a:lnTo>
                    <a:lnTo>
                      <a:pt x="164" y="692"/>
                    </a:lnTo>
                    <a:lnTo>
                      <a:pt x="0" y="6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47" name="Freeform 244"/>
              <p:cNvSpPr>
                <a:spLocks noChangeArrowheads="1"/>
              </p:cNvSpPr>
              <p:nvPr/>
            </p:nvSpPr>
            <p:spPr bwMode="auto">
              <a:xfrm>
                <a:off x="4922897" y="5540143"/>
                <a:ext cx="73286" cy="311000"/>
              </a:xfrm>
              <a:custGeom>
                <a:avLst/>
                <a:gdLst>
                  <a:gd name="T0" fmla="*/ 82 w 165"/>
                  <a:gd name="T1" fmla="*/ 692 h 693"/>
                  <a:gd name="T2" fmla="*/ 0 w 165"/>
                  <a:gd name="T3" fmla="*/ 692 h 693"/>
                  <a:gd name="T4" fmla="*/ 0 w 165"/>
                  <a:gd name="T5" fmla="*/ 0 h 693"/>
                  <a:gd name="T6" fmla="*/ 164 w 165"/>
                  <a:gd name="T7" fmla="*/ 0 h 693"/>
                  <a:gd name="T8" fmla="*/ 164 w 165"/>
                  <a:gd name="T9" fmla="*/ 692 h 693"/>
                  <a:gd name="T10" fmla="*/ 82 w 165"/>
                  <a:gd name="T11" fmla="*/ 692 h 693"/>
                </a:gdLst>
                <a:ahLst/>
                <a:cxnLst>
                  <a:cxn ang="0">
                    <a:pos x="T0" y="T1"/>
                  </a:cxn>
                  <a:cxn ang="0">
                    <a:pos x="T2" y="T3"/>
                  </a:cxn>
                  <a:cxn ang="0">
                    <a:pos x="T4" y="T5"/>
                  </a:cxn>
                  <a:cxn ang="0">
                    <a:pos x="T6" y="T7"/>
                  </a:cxn>
                  <a:cxn ang="0">
                    <a:pos x="T8" y="T9"/>
                  </a:cxn>
                  <a:cxn ang="0">
                    <a:pos x="T10" y="T11"/>
                  </a:cxn>
                </a:cxnLst>
                <a:rect l="0" t="0" r="r" b="b"/>
                <a:pathLst>
                  <a:path w="165" h="693">
                    <a:moveTo>
                      <a:pt x="82" y="692"/>
                    </a:moveTo>
                    <a:lnTo>
                      <a:pt x="0" y="692"/>
                    </a:lnTo>
                    <a:lnTo>
                      <a:pt x="0" y="0"/>
                    </a:lnTo>
                    <a:lnTo>
                      <a:pt x="164" y="0"/>
                    </a:lnTo>
                    <a:lnTo>
                      <a:pt x="164" y="692"/>
                    </a:lnTo>
                    <a:lnTo>
                      <a:pt x="82" y="6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48" name="Freeform 245"/>
              <p:cNvSpPr>
                <a:spLocks noChangeArrowheads="1"/>
              </p:cNvSpPr>
              <p:nvPr/>
            </p:nvSpPr>
            <p:spPr bwMode="auto">
              <a:xfrm>
                <a:off x="4705021" y="5451001"/>
                <a:ext cx="516960" cy="73294"/>
              </a:xfrm>
              <a:custGeom>
                <a:avLst/>
                <a:gdLst>
                  <a:gd name="T0" fmla="*/ 82 w 1149"/>
                  <a:gd name="T1" fmla="*/ 163 h 164"/>
                  <a:gd name="T2" fmla="*/ 1067 w 1149"/>
                  <a:gd name="T3" fmla="*/ 163 h 164"/>
                  <a:gd name="T4" fmla="*/ 1148 w 1149"/>
                  <a:gd name="T5" fmla="*/ 82 h 164"/>
                  <a:gd name="T6" fmla="*/ 1148 w 1149"/>
                  <a:gd name="T7" fmla="*/ 0 h 164"/>
                  <a:gd name="T8" fmla="*/ 0 w 1149"/>
                  <a:gd name="T9" fmla="*/ 0 h 164"/>
                  <a:gd name="T10" fmla="*/ 0 w 1149"/>
                  <a:gd name="T11" fmla="*/ 82 h 164"/>
                  <a:gd name="T12" fmla="*/ 82 w 1149"/>
                  <a:gd name="T13" fmla="*/ 163 h 164"/>
                </a:gdLst>
                <a:ahLst/>
                <a:cxnLst>
                  <a:cxn ang="0">
                    <a:pos x="T0" y="T1"/>
                  </a:cxn>
                  <a:cxn ang="0">
                    <a:pos x="T2" y="T3"/>
                  </a:cxn>
                  <a:cxn ang="0">
                    <a:pos x="T4" y="T5"/>
                  </a:cxn>
                  <a:cxn ang="0">
                    <a:pos x="T6" y="T7"/>
                  </a:cxn>
                  <a:cxn ang="0">
                    <a:pos x="T8" y="T9"/>
                  </a:cxn>
                  <a:cxn ang="0">
                    <a:pos x="T10" y="T11"/>
                  </a:cxn>
                  <a:cxn ang="0">
                    <a:pos x="T12" y="T13"/>
                  </a:cxn>
                </a:cxnLst>
                <a:rect l="0" t="0" r="r" b="b"/>
                <a:pathLst>
                  <a:path w="1149" h="164">
                    <a:moveTo>
                      <a:pt x="82" y="163"/>
                    </a:moveTo>
                    <a:lnTo>
                      <a:pt x="1067" y="163"/>
                    </a:lnTo>
                    <a:cubicBezTo>
                      <a:pt x="1112" y="163"/>
                      <a:pt x="1148" y="127"/>
                      <a:pt x="1148" y="82"/>
                    </a:cubicBezTo>
                    <a:lnTo>
                      <a:pt x="1148" y="0"/>
                    </a:lnTo>
                    <a:lnTo>
                      <a:pt x="0" y="0"/>
                    </a:lnTo>
                    <a:lnTo>
                      <a:pt x="0" y="82"/>
                    </a:lnTo>
                    <a:cubicBezTo>
                      <a:pt x="0" y="127"/>
                      <a:pt x="37" y="163"/>
                      <a:pt x="82" y="16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49" name="Freeform 246"/>
              <p:cNvSpPr>
                <a:spLocks noChangeArrowheads="1"/>
              </p:cNvSpPr>
              <p:nvPr/>
            </p:nvSpPr>
            <p:spPr bwMode="auto">
              <a:xfrm>
                <a:off x="4705021" y="5815486"/>
                <a:ext cx="516960" cy="73294"/>
              </a:xfrm>
              <a:custGeom>
                <a:avLst/>
                <a:gdLst>
                  <a:gd name="T0" fmla="*/ 1067 w 1149"/>
                  <a:gd name="T1" fmla="*/ 0 h 164"/>
                  <a:gd name="T2" fmla="*/ 82 w 1149"/>
                  <a:gd name="T3" fmla="*/ 0 h 164"/>
                  <a:gd name="T4" fmla="*/ 0 w 1149"/>
                  <a:gd name="T5" fmla="*/ 82 h 164"/>
                  <a:gd name="T6" fmla="*/ 0 w 1149"/>
                  <a:gd name="T7" fmla="*/ 163 h 164"/>
                  <a:gd name="T8" fmla="*/ 1148 w 1149"/>
                  <a:gd name="T9" fmla="*/ 163 h 164"/>
                  <a:gd name="T10" fmla="*/ 1148 w 1149"/>
                  <a:gd name="T11" fmla="*/ 82 h 164"/>
                  <a:gd name="T12" fmla="*/ 1067 w 1149"/>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149" h="164">
                    <a:moveTo>
                      <a:pt x="1067" y="0"/>
                    </a:moveTo>
                    <a:lnTo>
                      <a:pt x="82" y="0"/>
                    </a:lnTo>
                    <a:cubicBezTo>
                      <a:pt x="37" y="0"/>
                      <a:pt x="0" y="36"/>
                      <a:pt x="0" y="82"/>
                    </a:cubicBezTo>
                    <a:lnTo>
                      <a:pt x="0" y="163"/>
                    </a:lnTo>
                    <a:lnTo>
                      <a:pt x="1148" y="163"/>
                    </a:lnTo>
                    <a:lnTo>
                      <a:pt x="1148" y="82"/>
                    </a:lnTo>
                    <a:cubicBezTo>
                      <a:pt x="1148" y="36"/>
                      <a:pt x="1112" y="0"/>
                      <a:pt x="106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50" name="Freeform 247"/>
              <p:cNvSpPr>
                <a:spLocks noChangeArrowheads="1"/>
              </p:cNvSpPr>
              <p:nvPr/>
            </p:nvSpPr>
            <p:spPr bwMode="auto">
              <a:xfrm>
                <a:off x="4641639" y="5916512"/>
                <a:ext cx="641744" cy="73292"/>
              </a:xfrm>
              <a:custGeom>
                <a:avLst/>
                <a:gdLst>
                  <a:gd name="T0" fmla="*/ 1326 w 1429"/>
                  <a:gd name="T1" fmla="*/ 0 h 165"/>
                  <a:gd name="T2" fmla="*/ 101 w 1429"/>
                  <a:gd name="T3" fmla="*/ 0 h 165"/>
                  <a:gd name="T4" fmla="*/ 0 w 1429"/>
                  <a:gd name="T5" fmla="*/ 82 h 165"/>
                  <a:gd name="T6" fmla="*/ 0 w 1429"/>
                  <a:gd name="T7" fmla="*/ 164 h 165"/>
                  <a:gd name="T8" fmla="*/ 1428 w 1429"/>
                  <a:gd name="T9" fmla="*/ 164 h 165"/>
                  <a:gd name="T10" fmla="*/ 1428 w 1429"/>
                  <a:gd name="T11" fmla="*/ 82 h 165"/>
                  <a:gd name="T12" fmla="*/ 1326 w 1429"/>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29" h="165">
                    <a:moveTo>
                      <a:pt x="1326" y="0"/>
                    </a:moveTo>
                    <a:lnTo>
                      <a:pt x="101" y="0"/>
                    </a:lnTo>
                    <a:cubicBezTo>
                      <a:pt x="45" y="0"/>
                      <a:pt x="0" y="37"/>
                      <a:pt x="0" y="82"/>
                    </a:cubicBezTo>
                    <a:lnTo>
                      <a:pt x="0" y="164"/>
                    </a:lnTo>
                    <a:lnTo>
                      <a:pt x="1428" y="164"/>
                    </a:lnTo>
                    <a:lnTo>
                      <a:pt x="1428" y="82"/>
                    </a:lnTo>
                    <a:cubicBezTo>
                      <a:pt x="1428" y="37"/>
                      <a:pt x="1383" y="0"/>
                      <a:pt x="1326"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grpSp>
      </p:grpSp>
      <p:grpSp>
        <p:nvGrpSpPr>
          <p:cNvPr id="6" name="Group 5"/>
          <p:cNvGrpSpPr/>
          <p:nvPr/>
        </p:nvGrpSpPr>
        <p:grpSpPr>
          <a:xfrm>
            <a:off x="7058178" y="5281604"/>
            <a:ext cx="464861" cy="405205"/>
            <a:chOff x="10256553" y="3083713"/>
            <a:chExt cx="732650" cy="646755"/>
          </a:xfrm>
        </p:grpSpPr>
        <p:grpSp>
          <p:nvGrpSpPr>
            <p:cNvPr id="130" name="Group 129"/>
            <p:cNvGrpSpPr/>
            <p:nvPr/>
          </p:nvGrpSpPr>
          <p:grpSpPr>
            <a:xfrm>
              <a:off x="10256553" y="3083713"/>
              <a:ext cx="732650" cy="646755"/>
              <a:chOff x="5401601" y="5309169"/>
              <a:chExt cx="732650" cy="646755"/>
            </a:xfrm>
          </p:grpSpPr>
          <p:sp>
            <p:nvSpPr>
              <p:cNvPr id="131" name="Freeform 250"/>
              <p:cNvSpPr>
                <a:spLocks noChangeArrowheads="1"/>
              </p:cNvSpPr>
              <p:nvPr/>
            </p:nvSpPr>
            <p:spPr bwMode="auto">
              <a:xfrm>
                <a:off x="5401601" y="5309169"/>
                <a:ext cx="679898" cy="175855"/>
              </a:xfrm>
              <a:custGeom>
                <a:avLst/>
                <a:gdLst>
                  <a:gd name="T0" fmla="*/ 1435 w 1535"/>
                  <a:gd name="T1" fmla="*/ 0 h 399"/>
                  <a:gd name="T2" fmla="*/ 98 w 1535"/>
                  <a:gd name="T3" fmla="*/ 0 h 399"/>
                  <a:gd name="T4" fmla="*/ 0 w 1535"/>
                  <a:gd name="T5" fmla="*/ 99 h 399"/>
                  <a:gd name="T6" fmla="*/ 0 w 1535"/>
                  <a:gd name="T7" fmla="*/ 299 h 399"/>
                  <a:gd name="T8" fmla="*/ 98 w 1535"/>
                  <a:gd name="T9" fmla="*/ 398 h 399"/>
                  <a:gd name="T10" fmla="*/ 1435 w 1535"/>
                  <a:gd name="T11" fmla="*/ 398 h 399"/>
                  <a:gd name="T12" fmla="*/ 1534 w 1535"/>
                  <a:gd name="T13" fmla="*/ 299 h 399"/>
                  <a:gd name="T14" fmla="*/ 1534 w 1535"/>
                  <a:gd name="T15" fmla="*/ 99 h 399"/>
                  <a:gd name="T16" fmla="*/ 1435 w 1535"/>
                  <a:gd name="T17" fmla="*/ 0 h 399"/>
                  <a:gd name="T18" fmla="*/ 208 w 1535"/>
                  <a:gd name="T19" fmla="*/ 274 h 399"/>
                  <a:gd name="T20" fmla="*/ 132 w 1535"/>
                  <a:gd name="T21" fmla="*/ 198 h 399"/>
                  <a:gd name="T22" fmla="*/ 208 w 1535"/>
                  <a:gd name="T23" fmla="*/ 121 h 399"/>
                  <a:gd name="T24" fmla="*/ 285 w 1535"/>
                  <a:gd name="T25" fmla="*/ 198 h 399"/>
                  <a:gd name="T26" fmla="*/ 208 w 1535"/>
                  <a:gd name="T27" fmla="*/ 27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35" h="399">
                    <a:moveTo>
                      <a:pt x="1435" y="0"/>
                    </a:moveTo>
                    <a:lnTo>
                      <a:pt x="98" y="0"/>
                    </a:lnTo>
                    <a:cubicBezTo>
                      <a:pt x="45" y="0"/>
                      <a:pt x="0" y="45"/>
                      <a:pt x="0" y="99"/>
                    </a:cubicBezTo>
                    <a:lnTo>
                      <a:pt x="0" y="299"/>
                    </a:lnTo>
                    <a:cubicBezTo>
                      <a:pt x="0" y="353"/>
                      <a:pt x="45" y="398"/>
                      <a:pt x="98" y="398"/>
                    </a:cubicBezTo>
                    <a:lnTo>
                      <a:pt x="1435" y="398"/>
                    </a:lnTo>
                    <a:cubicBezTo>
                      <a:pt x="1489" y="398"/>
                      <a:pt x="1534" y="353"/>
                      <a:pt x="1534" y="299"/>
                    </a:cubicBezTo>
                    <a:lnTo>
                      <a:pt x="1534" y="99"/>
                    </a:lnTo>
                    <a:cubicBezTo>
                      <a:pt x="1534" y="42"/>
                      <a:pt x="1489" y="0"/>
                      <a:pt x="1435" y="0"/>
                    </a:cubicBezTo>
                    <a:close/>
                    <a:moveTo>
                      <a:pt x="208" y="274"/>
                    </a:moveTo>
                    <a:cubicBezTo>
                      <a:pt x="166" y="274"/>
                      <a:pt x="132" y="241"/>
                      <a:pt x="132" y="198"/>
                    </a:cubicBezTo>
                    <a:cubicBezTo>
                      <a:pt x="132" y="156"/>
                      <a:pt x="165" y="121"/>
                      <a:pt x="208" y="121"/>
                    </a:cubicBezTo>
                    <a:cubicBezTo>
                      <a:pt x="250" y="121"/>
                      <a:pt x="285" y="156"/>
                      <a:pt x="285" y="198"/>
                    </a:cubicBezTo>
                    <a:cubicBezTo>
                      <a:pt x="285" y="241"/>
                      <a:pt x="251" y="274"/>
                      <a:pt x="208" y="274"/>
                    </a:cubicBezTo>
                    <a:close/>
                  </a:path>
                </a:pathLst>
              </a:custGeom>
              <a:solidFill>
                <a:srgbClr val="00314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36" name="Freeform 251"/>
              <p:cNvSpPr>
                <a:spLocks noChangeArrowheads="1"/>
              </p:cNvSpPr>
              <p:nvPr/>
            </p:nvSpPr>
            <p:spPr bwMode="auto">
              <a:xfrm>
                <a:off x="5401601" y="5510425"/>
                <a:ext cx="679898" cy="175855"/>
              </a:xfrm>
              <a:custGeom>
                <a:avLst/>
                <a:gdLst>
                  <a:gd name="T0" fmla="*/ 1261 w 1535"/>
                  <a:gd name="T1" fmla="*/ 147 h 399"/>
                  <a:gd name="T2" fmla="*/ 1534 w 1535"/>
                  <a:gd name="T3" fmla="*/ 237 h 399"/>
                  <a:gd name="T4" fmla="*/ 1534 w 1535"/>
                  <a:gd name="T5" fmla="*/ 99 h 399"/>
                  <a:gd name="T6" fmla="*/ 1435 w 1535"/>
                  <a:gd name="T7" fmla="*/ 0 h 399"/>
                  <a:gd name="T8" fmla="*/ 98 w 1535"/>
                  <a:gd name="T9" fmla="*/ 0 h 399"/>
                  <a:gd name="T10" fmla="*/ 0 w 1535"/>
                  <a:gd name="T11" fmla="*/ 99 h 399"/>
                  <a:gd name="T12" fmla="*/ 0 w 1535"/>
                  <a:gd name="T13" fmla="*/ 299 h 399"/>
                  <a:gd name="T14" fmla="*/ 98 w 1535"/>
                  <a:gd name="T15" fmla="*/ 398 h 399"/>
                  <a:gd name="T16" fmla="*/ 852 w 1535"/>
                  <a:gd name="T17" fmla="*/ 398 h 399"/>
                  <a:gd name="T18" fmla="*/ 1261 w 1535"/>
                  <a:gd name="T19" fmla="*/ 147 h 399"/>
                  <a:gd name="T20" fmla="*/ 208 w 1535"/>
                  <a:gd name="T21" fmla="*/ 277 h 399"/>
                  <a:gd name="T22" fmla="*/ 132 w 1535"/>
                  <a:gd name="T23" fmla="*/ 201 h 399"/>
                  <a:gd name="T24" fmla="*/ 208 w 1535"/>
                  <a:gd name="T25" fmla="*/ 124 h 399"/>
                  <a:gd name="T26" fmla="*/ 285 w 1535"/>
                  <a:gd name="T27" fmla="*/ 201 h 399"/>
                  <a:gd name="T28" fmla="*/ 208 w 1535"/>
                  <a:gd name="T29" fmla="*/ 277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5" h="399">
                    <a:moveTo>
                      <a:pt x="1261" y="147"/>
                    </a:moveTo>
                    <a:cubicBezTo>
                      <a:pt x="1363" y="147"/>
                      <a:pt x="1458" y="181"/>
                      <a:pt x="1534" y="237"/>
                    </a:cubicBezTo>
                    <a:lnTo>
                      <a:pt x="1534" y="99"/>
                    </a:lnTo>
                    <a:cubicBezTo>
                      <a:pt x="1534" y="45"/>
                      <a:pt x="1489" y="0"/>
                      <a:pt x="1435" y="0"/>
                    </a:cubicBezTo>
                    <a:lnTo>
                      <a:pt x="98" y="0"/>
                    </a:lnTo>
                    <a:cubicBezTo>
                      <a:pt x="45" y="0"/>
                      <a:pt x="0" y="45"/>
                      <a:pt x="0" y="99"/>
                    </a:cubicBezTo>
                    <a:lnTo>
                      <a:pt x="0" y="299"/>
                    </a:lnTo>
                    <a:cubicBezTo>
                      <a:pt x="0" y="353"/>
                      <a:pt x="45" y="398"/>
                      <a:pt x="98" y="398"/>
                    </a:cubicBezTo>
                    <a:lnTo>
                      <a:pt x="852" y="398"/>
                    </a:lnTo>
                    <a:cubicBezTo>
                      <a:pt x="928" y="251"/>
                      <a:pt x="1083" y="147"/>
                      <a:pt x="1261" y="147"/>
                    </a:cubicBezTo>
                    <a:close/>
                    <a:moveTo>
                      <a:pt x="208" y="277"/>
                    </a:moveTo>
                    <a:cubicBezTo>
                      <a:pt x="166" y="277"/>
                      <a:pt x="132" y="244"/>
                      <a:pt x="132" y="201"/>
                    </a:cubicBezTo>
                    <a:cubicBezTo>
                      <a:pt x="132" y="159"/>
                      <a:pt x="165" y="124"/>
                      <a:pt x="208" y="124"/>
                    </a:cubicBezTo>
                    <a:cubicBezTo>
                      <a:pt x="250" y="124"/>
                      <a:pt x="285" y="159"/>
                      <a:pt x="285" y="201"/>
                    </a:cubicBezTo>
                    <a:cubicBezTo>
                      <a:pt x="285" y="244"/>
                      <a:pt x="251" y="277"/>
                      <a:pt x="208" y="277"/>
                    </a:cubicBezTo>
                    <a:close/>
                  </a:path>
                </a:pathLst>
              </a:custGeom>
              <a:solidFill>
                <a:srgbClr val="00314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37" name="Freeform 252"/>
              <p:cNvSpPr>
                <a:spLocks noChangeArrowheads="1"/>
              </p:cNvSpPr>
              <p:nvPr/>
            </p:nvSpPr>
            <p:spPr bwMode="auto">
              <a:xfrm>
                <a:off x="5786487" y="5608123"/>
                <a:ext cx="347764" cy="347801"/>
              </a:xfrm>
              <a:custGeom>
                <a:avLst/>
                <a:gdLst>
                  <a:gd name="T0" fmla="*/ 783 w 784"/>
                  <a:gd name="T1" fmla="*/ 393 h 786"/>
                  <a:gd name="T2" fmla="*/ 731 w 784"/>
                  <a:gd name="T3" fmla="*/ 589 h 786"/>
                  <a:gd name="T4" fmla="*/ 587 w 784"/>
                  <a:gd name="T5" fmla="*/ 732 h 786"/>
                  <a:gd name="T6" fmla="*/ 392 w 784"/>
                  <a:gd name="T7" fmla="*/ 785 h 786"/>
                  <a:gd name="T8" fmla="*/ 196 w 784"/>
                  <a:gd name="T9" fmla="*/ 732 h 786"/>
                  <a:gd name="T10" fmla="*/ 52 w 784"/>
                  <a:gd name="T11" fmla="*/ 589 h 786"/>
                  <a:gd name="T12" fmla="*/ 0 w 784"/>
                  <a:gd name="T13" fmla="*/ 393 h 786"/>
                  <a:gd name="T14" fmla="*/ 52 w 784"/>
                  <a:gd name="T15" fmla="*/ 196 h 786"/>
                  <a:gd name="T16" fmla="*/ 196 w 784"/>
                  <a:gd name="T17" fmla="*/ 53 h 786"/>
                  <a:gd name="T18" fmla="*/ 392 w 784"/>
                  <a:gd name="T19" fmla="*/ 0 h 786"/>
                  <a:gd name="T20" fmla="*/ 587 w 784"/>
                  <a:gd name="T21" fmla="*/ 53 h 786"/>
                  <a:gd name="T22" fmla="*/ 731 w 784"/>
                  <a:gd name="T23" fmla="*/ 196 h 786"/>
                  <a:gd name="T24" fmla="*/ 783 w 784"/>
                  <a:gd name="T25" fmla="*/ 393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4" h="786">
                    <a:moveTo>
                      <a:pt x="783" y="393"/>
                    </a:moveTo>
                    <a:cubicBezTo>
                      <a:pt x="783" y="465"/>
                      <a:pt x="767" y="527"/>
                      <a:pt x="731" y="589"/>
                    </a:cubicBezTo>
                    <a:cubicBezTo>
                      <a:pt x="695" y="652"/>
                      <a:pt x="650" y="696"/>
                      <a:pt x="587" y="732"/>
                    </a:cubicBezTo>
                    <a:cubicBezTo>
                      <a:pt x="525" y="768"/>
                      <a:pt x="464" y="785"/>
                      <a:pt x="392" y="785"/>
                    </a:cubicBezTo>
                    <a:cubicBezTo>
                      <a:pt x="320" y="785"/>
                      <a:pt x="258" y="768"/>
                      <a:pt x="196" y="732"/>
                    </a:cubicBezTo>
                    <a:cubicBezTo>
                      <a:pt x="133" y="696"/>
                      <a:pt x="88" y="652"/>
                      <a:pt x="52" y="589"/>
                    </a:cubicBezTo>
                    <a:cubicBezTo>
                      <a:pt x="16" y="527"/>
                      <a:pt x="0" y="466"/>
                      <a:pt x="0" y="393"/>
                    </a:cubicBezTo>
                    <a:cubicBezTo>
                      <a:pt x="0" y="321"/>
                      <a:pt x="16" y="259"/>
                      <a:pt x="52" y="196"/>
                    </a:cubicBezTo>
                    <a:cubicBezTo>
                      <a:pt x="88" y="134"/>
                      <a:pt x="133" y="89"/>
                      <a:pt x="196" y="53"/>
                    </a:cubicBezTo>
                    <a:cubicBezTo>
                      <a:pt x="258" y="17"/>
                      <a:pt x="320" y="0"/>
                      <a:pt x="392" y="0"/>
                    </a:cubicBezTo>
                    <a:cubicBezTo>
                      <a:pt x="464" y="0"/>
                      <a:pt x="525" y="17"/>
                      <a:pt x="587" y="53"/>
                    </a:cubicBezTo>
                    <a:cubicBezTo>
                      <a:pt x="650" y="89"/>
                      <a:pt x="695" y="134"/>
                      <a:pt x="731" y="196"/>
                    </a:cubicBezTo>
                    <a:cubicBezTo>
                      <a:pt x="767" y="259"/>
                      <a:pt x="783" y="320"/>
                      <a:pt x="783" y="393"/>
                    </a:cubicBezTo>
                  </a:path>
                </a:pathLst>
              </a:custGeom>
              <a:solidFill>
                <a:srgbClr val="00A7E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38" name="Freeform 253"/>
              <p:cNvSpPr>
                <a:spLocks noChangeArrowheads="1"/>
              </p:cNvSpPr>
              <p:nvPr/>
            </p:nvSpPr>
            <p:spPr bwMode="auto">
              <a:xfrm>
                <a:off x="5403556" y="5713635"/>
                <a:ext cx="386839" cy="175855"/>
              </a:xfrm>
              <a:custGeom>
                <a:avLst/>
                <a:gdLst>
                  <a:gd name="T0" fmla="*/ 796 w 873"/>
                  <a:gd name="T1" fmla="*/ 147 h 399"/>
                  <a:gd name="T2" fmla="*/ 822 w 873"/>
                  <a:gd name="T3" fmla="*/ 0 h 399"/>
                  <a:gd name="T4" fmla="*/ 99 w 873"/>
                  <a:gd name="T5" fmla="*/ 0 h 399"/>
                  <a:gd name="T6" fmla="*/ 0 w 873"/>
                  <a:gd name="T7" fmla="*/ 99 h 399"/>
                  <a:gd name="T8" fmla="*/ 0 w 873"/>
                  <a:gd name="T9" fmla="*/ 299 h 399"/>
                  <a:gd name="T10" fmla="*/ 99 w 873"/>
                  <a:gd name="T11" fmla="*/ 398 h 399"/>
                  <a:gd name="T12" fmla="*/ 872 w 873"/>
                  <a:gd name="T13" fmla="*/ 398 h 399"/>
                  <a:gd name="T14" fmla="*/ 796 w 873"/>
                  <a:gd name="T15" fmla="*/ 147 h 399"/>
                  <a:gd name="T16" fmla="*/ 206 w 873"/>
                  <a:gd name="T17" fmla="*/ 274 h 399"/>
                  <a:gd name="T18" fmla="*/ 130 w 873"/>
                  <a:gd name="T19" fmla="*/ 198 h 399"/>
                  <a:gd name="T20" fmla="*/ 206 w 873"/>
                  <a:gd name="T21" fmla="*/ 122 h 399"/>
                  <a:gd name="T22" fmla="*/ 283 w 873"/>
                  <a:gd name="T23" fmla="*/ 198 h 399"/>
                  <a:gd name="T24" fmla="*/ 206 w 873"/>
                  <a:gd name="T25" fmla="*/ 27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3" h="399">
                    <a:moveTo>
                      <a:pt x="796" y="147"/>
                    </a:moveTo>
                    <a:cubicBezTo>
                      <a:pt x="796" y="96"/>
                      <a:pt x="805" y="46"/>
                      <a:pt x="822" y="0"/>
                    </a:cubicBezTo>
                    <a:lnTo>
                      <a:pt x="99" y="0"/>
                    </a:lnTo>
                    <a:cubicBezTo>
                      <a:pt x="45" y="0"/>
                      <a:pt x="0" y="46"/>
                      <a:pt x="0" y="99"/>
                    </a:cubicBezTo>
                    <a:lnTo>
                      <a:pt x="0" y="299"/>
                    </a:lnTo>
                    <a:cubicBezTo>
                      <a:pt x="0" y="353"/>
                      <a:pt x="45" y="398"/>
                      <a:pt x="99" y="398"/>
                    </a:cubicBezTo>
                    <a:lnTo>
                      <a:pt x="872" y="398"/>
                    </a:lnTo>
                    <a:cubicBezTo>
                      <a:pt x="824" y="325"/>
                      <a:pt x="796" y="240"/>
                      <a:pt x="796" y="147"/>
                    </a:cubicBezTo>
                    <a:close/>
                    <a:moveTo>
                      <a:pt x="206" y="274"/>
                    </a:moveTo>
                    <a:cubicBezTo>
                      <a:pt x="164" y="274"/>
                      <a:pt x="130" y="240"/>
                      <a:pt x="130" y="198"/>
                    </a:cubicBezTo>
                    <a:cubicBezTo>
                      <a:pt x="130" y="156"/>
                      <a:pt x="163" y="122"/>
                      <a:pt x="206" y="122"/>
                    </a:cubicBezTo>
                    <a:cubicBezTo>
                      <a:pt x="248" y="122"/>
                      <a:pt x="283" y="156"/>
                      <a:pt x="283" y="198"/>
                    </a:cubicBezTo>
                    <a:cubicBezTo>
                      <a:pt x="283" y="240"/>
                      <a:pt x="249" y="274"/>
                      <a:pt x="206" y="274"/>
                    </a:cubicBezTo>
                    <a:close/>
                  </a:path>
                </a:pathLst>
              </a:custGeom>
              <a:solidFill>
                <a:srgbClr val="00314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grpSp>
        <p:grpSp>
          <p:nvGrpSpPr>
            <p:cNvPr id="151" name="Group 150"/>
            <p:cNvGrpSpPr/>
            <p:nvPr/>
          </p:nvGrpSpPr>
          <p:grpSpPr>
            <a:xfrm>
              <a:off x="10715004" y="3465331"/>
              <a:ext cx="221447" cy="200721"/>
              <a:chOff x="10193515" y="2521810"/>
              <a:chExt cx="546671" cy="594269"/>
            </a:xfrm>
            <a:solidFill>
              <a:srgbClr val="F5F5F5"/>
            </a:solidFill>
          </p:grpSpPr>
          <p:sp>
            <p:nvSpPr>
              <p:cNvPr id="152" name="Freeform 278"/>
              <p:cNvSpPr>
                <a:spLocks noChangeArrowheads="1"/>
              </p:cNvSpPr>
              <p:nvPr/>
            </p:nvSpPr>
            <p:spPr bwMode="auto">
              <a:xfrm>
                <a:off x="10294529" y="2735746"/>
                <a:ext cx="49517" cy="47542"/>
              </a:xfrm>
              <a:custGeom>
                <a:avLst/>
                <a:gdLst>
                  <a:gd name="T0" fmla="*/ 108 w 109"/>
                  <a:gd name="T1" fmla="*/ 53 h 108"/>
                  <a:gd name="T2" fmla="*/ 101 w 109"/>
                  <a:gd name="T3" fmla="*/ 80 h 108"/>
                  <a:gd name="T4" fmla="*/ 81 w 109"/>
                  <a:gd name="T5" fmla="*/ 100 h 108"/>
                  <a:gd name="T6" fmla="*/ 54 w 109"/>
                  <a:gd name="T7" fmla="*/ 107 h 108"/>
                  <a:gd name="T8" fmla="*/ 27 w 109"/>
                  <a:gd name="T9" fmla="*/ 100 h 108"/>
                  <a:gd name="T10" fmla="*/ 8 w 109"/>
                  <a:gd name="T11" fmla="*/ 80 h 108"/>
                  <a:gd name="T12" fmla="*/ 0 w 109"/>
                  <a:gd name="T13" fmla="*/ 53 h 108"/>
                  <a:gd name="T14" fmla="*/ 8 w 109"/>
                  <a:gd name="T15" fmla="*/ 26 h 108"/>
                  <a:gd name="T16" fmla="*/ 27 w 109"/>
                  <a:gd name="T17" fmla="*/ 7 h 108"/>
                  <a:gd name="T18" fmla="*/ 54 w 109"/>
                  <a:gd name="T19" fmla="*/ 0 h 108"/>
                  <a:gd name="T20" fmla="*/ 81 w 109"/>
                  <a:gd name="T21" fmla="*/ 7 h 108"/>
                  <a:gd name="T22" fmla="*/ 101 w 109"/>
                  <a:gd name="T23" fmla="*/ 26 h 108"/>
                  <a:gd name="T24" fmla="*/ 108 w 109"/>
                  <a:gd name="T25" fmla="*/ 5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08">
                    <a:moveTo>
                      <a:pt x="108" y="53"/>
                    </a:moveTo>
                    <a:cubicBezTo>
                      <a:pt x="108" y="63"/>
                      <a:pt x="106" y="71"/>
                      <a:pt x="101" y="80"/>
                    </a:cubicBezTo>
                    <a:cubicBezTo>
                      <a:pt x="97" y="89"/>
                      <a:pt x="90" y="95"/>
                      <a:pt x="81" y="100"/>
                    </a:cubicBezTo>
                    <a:cubicBezTo>
                      <a:pt x="73" y="105"/>
                      <a:pt x="64" y="107"/>
                      <a:pt x="54" y="107"/>
                    </a:cubicBezTo>
                    <a:cubicBezTo>
                      <a:pt x="44" y="107"/>
                      <a:pt x="36" y="105"/>
                      <a:pt x="27" y="100"/>
                    </a:cubicBezTo>
                    <a:cubicBezTo>
                      <a:pt x="19" y="95"/>
                      <a:pt x="13" y="89"/>
                      <a:pt x="8" y="80"/>
                    </a:cubicBezTo>
                    <a:cubicBezTo>
                      <a:pt x="3" y="71"/>
                      <a:pt x="0" y="63"/>
                      <a:pt x="0" y="53"/>
                    </a:cubicBezTo>
                    <a:cubicBezTo>
                      <a:pt x="0" y="43"/>
                      <a:pt x="3" y="34"/>
                      <a:pt x="8" y="26"/>
                    </a:cubicBezTo>
                    <a:cubicBezTo>
                      <a:pt x="13" y="17"/>
                      <a:pt x="19" y="12"/>
                      <a:pt x="27" y="7"/>
                    </a:cubicBezTo>
                    <a:cubicBezTo>
                      <a:pt x="36" y="2"/>
                      <a:pt x="44" y="0"/>
                      <a:pt x="54" y="0"/>
                    </a:cubicBezTo>
                    <a:cubicBezTo>
                      <a:pt x="64" y="0"/>
                      <a:pt x="73" y="2"/>
                      <a:pt x="81" y="7"/>
                    </a:cubicBezTo>
                    <a:cubicBezTo>
                      <a:pt x="90" y="12"/>
                      <a:pt x="97" y="17"/>
                      <a:pt x="101" y="26"/>
                    </a:cubicBezTo>
                    <a:cubicBezTo>
                      <a:pt x="106" y="34"/>
                      <a:pt x="108" y="43"/>
                      <a:pt x="108" y="5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53" name="Freeform 279"/>
              <p:cNvSpPr>
                <a:spLocks noChangeArrowheads="1"/>
              </p:cNvSpPr>
              <p:nvPr/>
            </p:nvSpPr>
            <p:spPr bwMode="auto">
              <a:xfrm>
                <a:off x="10294529" y="2840732"/>
                <a:ext cx="49517" cy="47542"/>
              </a:xfrm>
              <a:custGeom>
                <a:avLst/>
                <a:gdLst>
                  <a:gd name="T0" fmla="*/ 108 w 109"/>
                  <a:gd name="T1" fmla="*/ 54 h 108"/>
                  <a:gd name="T2" fmla="*/ 101 w 109"/>
                  <a:gd name="T3" fmla="*/ 80 h 108"/>
                  <a:gd name="T4" fmla="*/ 81 w 109"/>
                  <a:gd name="T5" fmla="*/ 100 h 108"/>
                  <a:gd name="T6" fmla="*/ 54 w 109"/>
                  <a:gd name="T7" fmla="*/ 107 h 108"/>
                  <a:gd name="T8" fmla="*/ 27 w 109"/>
                  <a:gd name="T9" fmla="*/ 100 h 108"/>
                  <a:gd name="T10" fmla="*/ 8 w 109"/>
                  <a:gd name="T11" fmla="*/ 80 h 108"/>
                  <a:gd name="T12" fmla="*/ 0 w 109"/>
                  <a:gd name="T13" fmla="*/ 54 h 108"/>
                  <a:gd name="T14" fmla="*/ 8 w 109"/>
                  <a:gd name="T15" fmla="*/ 27 h 108"/>
                  <a:gd name="T16" fmla="*/ 27 w 109"/>
                  <a:gd name="T17" fmla="*/ 7 h 108"/>
                  <a:gd name="T18" fmla="*/ 54 w 109"/>
                  <a:gd name="T19" fmla="*/ 0 h 108"/>
                  <a:gd name="T20" fmla="*/ 81 w 109"/>
                  <a:gd name="T21" fmla="*/ 7 h 108"/>
                  <a:gd name="T22" fmla="*/ 101 w 109"/>
                  <a:gd name="T23" fmla="*/ 27 h 108"/>
                  <a:gd name="T24" fmla="*/ 108 w 109"/>
                  <a:gd name="T2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08">
                    <a:moveTo>
                      <a:pt x="108" y="54"/>
                    </a:moveTo>
                    <a:cubicBezTo>
                      <a:pt x="108" y="63"/>
                      <a:pt x="106" y="71"/>
                      <a:pt x="101" y="80"/>
                    </a:cubicBezTo>
                    <a:cubicBezTo>
                      <a:pt x="97" y="88"/>
                      <a:pt x="90" y="95"/>
                      <a:pt x="81" y="100"/>
                    </a:cubicBezTo>
                    <a:cubicBezTo>
                      <a:pt x="73" y="105"/>
                      <a:pt x="64" y="107"/>
                      <a:pt x="54" y="107"/>
                    </a:cubicBezTo>
                    <a:cubicBezTo>
                      <a:pt x="44" y="107"/>
                      <a:pt x="36" y="105"/>
                      <a:pt x="27" y="100"/>
                    </a:cubicBezTo>
                    <a:cubicBezTo>
                      <a:pt x="19" y="95"/>
                      <a:pt x="13" y="88"/>
                      <a:pt x="8" y="80"/>
                    </a:cubicBezTo>
                    <a:cubicBezTo>
                      <a:pt x="3" y="71"/>
                      <a:pt x="0" y="63"/>
                      <a:pt x="0" y="54"/>
                    </a:cubicBezTo>
                    <a:cubicBezTo>
                      <a:pt x="0" y="44"/>
                      <a:pt x="3" y="35"/>
                      <a:pt x="8" y="27"/>
                    </a:cubicBezTo>
                    <a:cubicBezTo>
                      <a:pt x="13" y="18"/>
                      <a:pt x="19" y="12"/>
                      <a:pt x="27" y="7"/>
                    </a:cubicBezTo>
                    <a:cubicBezTo>
                      <a:pt x="36" y="2"/>
                      <a:pt x="44" y="0"/>
                      <a:pt x="54" y="0"/>
                    </a:cubicBezTo>
                    <a:cubicBezTo>
                      <a:pt x="64" y="0"/>
                      <a:pt x="73" y="2"/>
                      <a:pt x="81" y="7"/>
                    </a:cubicBezTo>
                    <a:cubicBezTo>
                      <a:pt x="90" y="12"/>
                      <a:pt x="97" y="18"/>
                      <a:pt x="101" y="27"/>
                    </a:cubicBezTo>
                    <a:cubicBezTo>
                      <a:pt x="106" y="35"/>
                      <a:pt x="108" y="44"/>
                      <a:pt x="108" y="5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54" name="Freeform 280"/>
              <p:cNvSpPr>
                <a:spLocks noChangeArrowheads="1"/>
              </p:cNvSpPr>
              <p:nvPr/>
            </p:nvSpPr>
            <p:spPr bwMode="auto">
              <a:xfrm>
                <a:off x="10294529" y="2943739"/>
                <a:ext cx="49517" cy="49523"/>
              </a:xfrm>
              <a:custGeom>
                <a:avLst/>
                <a:gdLst>
                  <a:gd name="T0" fmla="*/ 54 w 109"/>
                  <a:gd name="T1" fmla="*/ 0 h 109"/>
                  <a:gd name="T2" fmla="*/ 0 w 109"/>
                  <a:gd name="T3" fmla="*/ 54 h 109"/>
                  <a:gd name="T4" fmla="*/ 54 w 109"/>
                  <a:gd name="T5" fmla="*/ 108 h 109"/>
                  <a:gd name="T6" fmla="*/ 108 w 109"/>
                  <a:gd name="T7" fmla="*/ 54 h 109"/>
                  <a:gd name="T8" fmla="*/ 54 w 109"/>
                  <a:gd name="T9" fmla="*/ 0 h 109"/>
                </a:gdLst>
                <a:ahLst/>
                <a:cxnLst>
                  <a:cxn ang="0">
                    <a:pos x="T0" y="T1"/>
                  </a:cxn>
                  <a:cxn ang="0">
                    <a:pos x="T2" y="T3"/>
                  </a:cxn>
                  <a:cxn ang="0">
                    <a:pos x="T4" y="T5"/>
                  </a:cxn>
                  <a:cxn ang="0">
                    <a:pos x="T6" y="T7"/>
                  </a:cxn>
                  <a:cxn ang="0">
                    <a:pos x="T8" y="T9"/>
                  </a:cxn>
                </a:cxnLst>
                <a:rect l="0" t="0" r="r" b="b"/>
                <a:pathLst>
                  <a:path w="109" h="109">
                    <a:moveTo>
                      <a:pt x="54" y="0"/>
                    </a:moveTo>
                    <a:cubicBezTo>
                      <a:pt x="23" y="0"/>
                      <a:pt x="0" y="26"/>
                      <a:pt x="0" y="54"/>
                    </a:cubicBezTo>
                    <a:cubicBezTo>
                      <a:pt x="0" y="85"/>
                      <a:pt x="26" y="108"/>
                      <a:pt x="54" y="108"/>
                    </a:cubicBezTo>
                    <a:cubicBezTo>
                      <a:pt x="85" y="108"/>
                      <a:pt x="108" y="82"/>
                      <a:pt x="108" y="54"/>
                    </a:cubicBezTo>
                    <a:cubicBezTo>
                      <a:pt x="108" y="26"/>
                      <a:pt x="82" y="0"/>
                      <a:pt x="5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55" name="Freeform 281"/>
              <p:cNvSpPr>
                <a:spLocks noChangeArrowheads="1"/>
              </p:cNvSpPr>
              <p:nvPr/>
            </p:nvSpPr>
            <p:spPr bwMode="auto">
              <a:xfrm>
                <a:off x="10559943" y="2731785"/>
                <a:ext cx="180243" cy="186204"/>
              </a:xfrm>
              <a:custGeom>
                <a:avLst/>
                <a:gdLst>
                  <a:gd name="T0" fmla="*/ 65 w 402"/>
                  <a:gd name="T1" fmla="*/ 195 h 416"/>
                  <a:gd name="T2" fmla="*/ 0 w 402"/>
                  <a:gd name="T3" fmla="*/ 280 h 416"/>
                  <a:gd name="T4" fmla="*/ 170 w 402"/>
                  <a:gd name="T5" fmla="*/ 415 h 416"/>
                  <a:gd name="T6" fmla="*/ 401 w 402"/>
                  <a:gd name="T7" fmla="*/ 54 h 416"/>
                  <a:gd name="T8" fmla="*/ 319 w 402"/>
                  <a:gd name="T9" fmla="*/ 0 h 416"/>
                  <a:gd name="T10" fmla="*/ 153 w 402"/>
                  <a:gd name="T11" fmla="*/ 263 h 416"/>
                  <a:gd name="T12" fmla="*/ 65 w 402"/>
                  <a:gd name="T13" fmla="*/ 195 h 416"/>
                </a:gdLst>
                <a:ahLst/>
                <a:cxnLst>
                  <a:cxn ang="0">
                    <a:pos x="T0" y="T1"/>
                  </a:cxn>
                  <a:cxn ang="0">
                    <a:pos x="T2" y="T3"/>
                  </a:cxn>
                  <a:cxn ang="0">
                    <a:pos x="T4" y="T5"/>
                  </a:cxn>
                  <a:cxn ang="0">
                    <a:pos x="T6" y="T7"/>
                  </a:cxn>
                  <a:cxn ang="0">
                    <a:pos x="T8" y="T9"/>
                  </a:cxn>
                  <a:cxn ang="0">
                    <a:pos x="T10" y="T11"/>
                  </a:cxn>
                  <a:cxn ang="0">
                    <a:pos x="T12" y="T13"/>
                  </a:cxn>
                </a:cxnLst>
                <a:rect l="0" t="0" r="r" b="b"/>
                <a:pathLst>
                  <a:path w="402" h="416">
                    <a:moveTo>
                      <a:pt x="65" y="195"/>
                    </a:moveTo>
                    <a:lnTo>
                      <a:pt x="0" y="280"/>
                    </a:lnTo>
                    <a:lnTo>
                      <a:pt x="170" y="415"/>
                    </a:lnTo>
                    <a:lnTo>
                      <a:pt x="401" y="54"/>
                    </a:lnTo>
                    <a:lnTo>
                      <a:pt x="319" y="0"/>
                    </a:lnTo>
                    <a:lnTo>
                      <a:pt x="153" y="263"/>
                    </a:lnTo>
                    <a:lnTo>
                      <a:pt x="65" y="1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56" name="Freeform 282"/>
              <p:cNvSpPr>
                <a:spLocks noChangeArrowheads="1"/>
              </p:cNvSpPr>
              <p:nvPr/>
            </p:nvSpPr>
            <p:spPr bwMode="auto">
              <a:xfrm>
                <a:off x="10193515" y="2521810"/>
                <a:ext cx="540728" cy="594269"/>
              </a:xfrm>
              <a:custGeom>
                <a:avLst/>
                <a:gdLst>
                  <a:gd name="T0" fmla="*/ 770 w 1206"/>
                  <a:gd name="T1" fmla="*/ 939 h 1321"/>
                  <a:gd name="T2" fmla="*/ 770 w 1206"/>
                  <a:gd name="T3" fmla="*/ 592 h 1321"/>
                  <a:gd name="T4" fmla="*/ 990 w 1206"/>
                  <a:gd name="T5" fmla="*/ 592 h 1321"/>
                  <a:gd name="T6" fmla="*/ 990 w 1206"/>
                  <a:gd name="T7" fmla="*/ 223 h 1321"/>
                  <a:gd name="T8" fmla="*/ 911 w 1206"/>
                  <a:gd name="T9" fmla="*/ 141 h 1321"/>
                  <a:gd name="T10" fmla="*/ 711 w 1206"/>
                  <a:gd name="T11" fmla="*/ 141 h 1321"/>
                  <a:gd name="T12" fmla="*/ 711 w 1206"/>
                  <a:gd name="T13" fmla="*/ 90 h 1321"/>
                  <a:gd name="T14" fmla="*/ 584 w 1206"/>
                  <a:gd name="T15" fmla="*/ 90 h 1321"/>
                  <a:gd name="T16" fmla="*/ 491 w 1206"/>
                  <a:gd name="T17" fmla="*/ 0 h 1321"/>
                  <a:gd name="T18" fmla="*/ 398 w 1206"/>
                  <a:gd name="T19" fmla="*/ 90 h 1321"/>
                  <a:gd name="T20" fmla="*/ 271 w 1206"/>
                  <a:gd name="T21" fmla="*/ 90 h 1321"/>
                  <a:gd name="T22" fmla="*/ 271 w 1206"/>
                  <a:gd name="T23" fmla="*/ 141 h 1321"/>
                  <a:gd name="T24" fmla="*/ 82 w 1206"/>
                  <a:gd name="T25" fmla="*/ 141 h 1321"/>
                  <a:gd name="T26" fmla="*/ 0 w 1206"/>
                  <a:gd name="T27" fmla="*/ 223 h 1321"/>
                  <a:gd name="T28" fmla="*/ 0 w 1206"/>
                  <a:gd name="T29" fmla="*/ 1238 h 1321"/>
                  <a:gd name="T30" fmla="*/ 82 w 1206"/>
                  <a:gd name="T31" fmla="*/ 1320 h 1321"/>
                  <a:gd name="T32" fmla="*/ 911 w 1206"/>
                  <a:gd name="T33" fmla="*/ 1320 h 1321"/>
                  <a:gd name="T34" fmla="*/ 990 w 1206"/>
                  <a:gd name="T35" fmla="*/ 1238 h 1321"/>
                  <a:gd name="T36" fmla="*/ 990 w 1206"/>
                  <a:gd name="T37" fmla="*/ 1030 h 1321"/>
                  <a:gd name="T38" fmla="*/ 1205 w 1206"/>
                  <a:gd name="T39" fmla="*/ 1030 h 1321"/>
                  <a:gd name="T40" fmla="*/ 1205 w 1206"/>
                  <a:gd name="T41" fmla="*/ 750 h 1321"/>
                  <a:gd name="T42" fmla="*/ 1120 w 1206"/>
                  <a:gd name="T43" fmla="*/ 750 h 1321"/>
                  <a:gd name="T44" fmla="*/ 1120 w 1206"/>
                  <a:gd name="T45" fmla="*/ 939 h 1321"/>
                  <a:gd name="T46" fmla="*/ 770 w 1206"/>
                  <a:gd name="T47" fmla="*/ 939 h 1321"/>
                  <a:gd name="T48" fmla="*/ 860 w 1206"/>
                  <a:gd name="T49" fmla="*/ 1154 h 1321"/>
                  <a:gd name="T50" fmla="*/ 827 w 1206"/>
                  <a:gd name="T51" fmla="*/ 1191 h 1321"/>
                  <a:gd name="T52" fmla="*/ 149 w 1206"/>
                  <a:gd name="T53" fmla="*/ 1191 h 1321"/>
                  <a:gd name="T54" fmla="*/ 118 w 1206"/>
                  <a:gd name="T55" fmla="*/ 1154 h 1321"/>
                  <a:gd name="T56" fmla="*/ 118 w 1206"/>
                  <a:gd name="T57" fmla="*/ 296 h 1321"/>
                  <a:gd name="T58" fmla="*/ 149 w 1206"/>
                  <a:gd name="T59" fmla="*/ 259 h 1321"/>
                  <a:gd name="T60" fmla="*/ 268 w 1206"/>
                  <a:gd name="T61" fmla="*/ 259 h 1321"/>
                  <a:gd name="T62" fmla="*/ 268 w 1206"/>
                  <a:gd name="T63" fmla="*/ 313 h 1321"/>
                  <a:gd name="T64" fmla="*/ 708 w 1206"/>
                  <a:gd name="T65" fmla="*/ 313 h 1321"/>
                  <a:gd name="T66" fmla="*/ 708 w 1206"/>
                  <a:gd name="T67" fmla="*/ 259 h 1321"/>
                  <a:gd name="T68" fmla="*/ 827 w 1206"/>
                  <a:gd name="T69" fmla="*/ 259 h 1321"/>
                  <a:gd name="T70" fmla="*/ 860 w 1206"/>
                  <a:gd name="T71" fmla="*/ 296 h 1321"/>
                  <a:gd name="T72" fmla="*/ 860 w 1206"/>
                  <a:gd name="T73" fmla="*/ 502 h 1321"/>
                  <a:gd name="T74" fmla="*/ 417 w 1206"/>
                  <a:gd name="T75" fmla="*/ 502 h 1321"/>
                  <a:gd name="T76" fmla="*/ 417 w 1206"/>
                  <a:gd name="T77" fmla="*/ 558 h 1321"/>
                  <a:gd name="T78" fmla="*/ 683 w 1206"/>
                  <a:gd name="T79" fmla="*/ 558 h 1321"/>
                  <a:gd name="T80" fmla="*/ 683 w 1206"/>
                  <a:gd name="T81" fmla="*/ 733 h 1321"/>
                  <a:gd name="T82" fmla="*/ 417 w 1206"/>
                  <a:gd name="T83" fmla="*/ 733 h 1321"/>
                  <a:gd name="T84" fmla="*/ 417 w 1206"/>
                  <a:gd name="T85" fmla="*/ 793 h 1321"/>
                  <a:gd name="T86" fmla="*/ 683 w 1206"/>
                  <a:gd name="T87" fmla="*/ 793 h 1321"/>
                  <a:gd name="T88" fmla="*/ 683 w 1206"/>
                  <a:gd name="T89" fmla="*/ 968 h 1321"/>
                  <a:gd name="T90" fmla="*/ 417 w 1206"/>
                  <a:gd name="T91" fmla="*/ 968 h 1321"/>
                  <a:gd name="T92" fmla="*/ 417 w 1206"/>
                  <a:gd name="T93" fmla="*/ 1027 h 1321"/>
                  <a:gd name="T94" fmla="*/ 860 w 1206"/>
                  <a:gd name="T95" fmla="*/ 1027 h 1321"/>
                  <a:gd name="T96" fmla="*/ 860 w 1206"/>
                  <a:gd name="T97" fmla="*/ 1154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06" h="1321">
                    <a:moveTo>
                      <a:pt x="770" y="939"/>
                    </a:moveTo>
                    <a:lnTo>
                      <a:pt x="770" y="592"/>
                    </a:lnTo>
                    <a:lnTo>
                      <a:pt x="990" y="592"/>
                    </a:lnTo>
                    <a:lnTo>
                      <a:pt x="990" y="223"/>
                    </a:lnTo>
                    <a:cubicBezTo>
                      <a:pt x="990" y="172"/>
                      <a:pt x="962" y="141"/>
                      <a:pt x="911" y="141"/>
                    </a:cubicBezTo>
                    <a:lnTo>
                      <a:pt x="711" y="141"/>
                    </a:lnTo>
                    <a:lnTo>
                      <a:pt x="711" y="90"/>
                    </a:lnTo>
                    <a:lnTo>
                      <a:pt x="584" y="90"/>
                    </a:lnTo>
                    <a:cubicBezTo>
                      <a:pt x="584" y="39"/>
                      <a:pt x="542" y="0"/>
                      <a:pt x="491" y="0"/>
                    </a:cubicBezTo>
                    <a:cubicBezTo>
                      <a:pt x="440" y="0"/>
                      <a:pt x="398" y="39"/>
                      <a:pt x="398" y="90"/>
                    </a:cubicBezTo>
                    <a:lnTo>
                      <a:pt x="271" y="90"/>
                    </a:lnTo>
                    <a:lnTo>
                      <a:pt x="271" y="141"/>
                    </a:lnTo>
                    <a:lnTo>
                      <a:pt x="82" y="141"/>
                    </a:lnTo>
                    <a:cubicBezTo>
                      <a:pt x="31" y="141"/>
                      <a:pt x="0" y="169"/>
                      <a:pt x="0" y="223"/>
                    </a:cubicBezTo>
                    <a:lnTo>
                      <a:pt x="0" y="1238"/>
                    </a:lnTo>
                    <a:cubicBezTo>
                      <a:pt x="0" y="1289"/>
                      <a:pt x="28" y="1320"/>
                      <a:pt x="82" y="1320"/>
                    </a:cubicBezTo>
                    <a:lnTo>
                      <a:pt x="911" y="1320"/>
                    </a:lnTo>
                    <a:cubicBezTo>
                      <a:pt x="962" y="1320"/>
                      <a:pt x="990" y="1292"/>
                      <a:pt x="990" y="1238"/>
                    </a:cubicBezTo>
                    <a:lnTo>
                      <a:pt x="990" y="1030"/>
                    </a:lnTo>
                    <a:lnTo>
                      <a:pt x="1205" y="1030"/>
                    </a:lnTo>
                    <a:lnTo>
                      <a:pt x="1205" y="750"/>
                    </a:lnTo>
                    <a:lnTo>
                      <a:pt x="1120" y="750"/>
                    </a:lnTo>
                    <a:lnTo>
                      <a:pt x="1120" y="939"/>
                    </a:lnTo>
                    <a:lnTo>
                      <a:pt x="770" y="939"/>
                    </a:lnTo>
                    <a:close/>
                    <a:moveTo>
                      <a:pt x="860" y="1154"/>
                    </a:moveTo>
                    <a:cubicBezTo>
                      <a:pt x="860" y="1191"/>
                      <a:pt x="860" y="1191"/>
                      <a:pt x="827" y="1191"/>
                    </a:cubicBezTo>
                    <a:lnTo>
                      <a:pt x="149" y="1191"/>
                    </a:lnTo>
                    <a:cubicBezTo>
                      <a:pt x="115" y="1191"/>
                      <a:pt x="118" y="1188"/>
                      <a:pt x="118" y="1154"/>
                    </a:cubicBezTo>
                    <a:lnTo>
                      <a:pt x="118" y="296"/>
                    </a:lnTo>
                    <a:cubicBezTo>
                      <a:pt x="118" y="259"/>
                      <a:pt x="118" y="259"/>
                      <a:pt x="149" y="259"/>
                    </a:cubicBezTo>
                    <a:lnTo>
                      <a:pt x="268" y="259"/>
                    </a:lnTo>
                    <a:lnTo>
                      <a:pt x="268" y="313"/>
                    </a:lnTo>
                    <a:lnTo>
                      <a:pt x="708" y="313"/>
                    </a:lnTo>
                    <a:lnTo>
                      <a:pt x="708" y="259"/>
                    </a:lnTo>
                    <a:lnTo>
                      <a:pt x="827" y="259"/>
                    </a:lnTo>
                    <a:cubicBezTo>
                      <a:pt x="860" y="259"/>
                      <a:pt x="860" y="262"/>
                      <a:pt x="860" y="296"/>
                    </a:cubicBezTo>
                    <a:lnTo>
                      <a:pt x="860" y="502"/>
                    </a:lnTo>
                    <a:lnTo>
                      <a:pt x="417" y="502"/>
                    </a:lnTo>
                    <a:lnTo>
                      <a:pt x="417" y="558"/>
                    </a:lnTo>
                    <a:lnTo>
                      <a:pt x="683" y="558"/>
                    </a:lnTo>
                    <a:lnTo>
                      <a:pt x="683" y="733"/>
                    </a:lnTo>
                    <a:lnTo>
                      <a:pt x="417" y="733"/>
                    </a:lnTo>
                    <a:lnTo>
                      <a:pt x="417" y="793"/>
                    </a:lnTo>
                    <a:lnTo>
                      <a:pt x="683" y="793"/>
                    </a:lnTo>
                    <a:lnTo>
                      <a:pt x="683" y="968"/>
                    </a:lnTo>
                    <a:lnTo>
                      <a:pt x="417" y="968"/>
                    </a:lnTo>
                    <a:lnTo>
                      <a:pt x="417" y="1027"/>
                    </a:lnTo>
                    <a:lnTo>
                      <a:pt x="860" y="1027"/>
                    </a:lnTo>
                    <a:lnTo>
                      <a:pt x="860" y="115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grpSp>
      </p:grpSp>
      <p:sp>
        <p:nvSpPr>
          <p:cNvPr id="157" name="Rounded Rectangle 156"/>
          <p:cNvSpPr/>
          <p:nvPr/>
        </p:nvSpPr>
        <p:spPr>
          <a:xfrm>
            <a:off x="6260973" y="1361248"/>
            <a:ext cx="4482522" cy="686112"/>
          </a:xfrm>
          <a:prstGeom prst="roundRect">
            <a:avLst/>
          </a:prstGeom>
          <a:solidFill>
            <a:schemeClr val="accent1">
              <a:lumMod val="40000"/>
              <a:lumOff val="60000"/>
            </a:schemeClr>
          </a:solidFill>
          <a:ln w="31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8" name="Shape 3422"/>
          <p:cNvGrpSpPr/>
          <p:nvPr/>
        </p:nvGrpSpPr>
        <p:grpSpPr>
          <a:xfrm>
            <a:off x="10106172" y="1483641"/>
            <a:ext cx="393645" cy="302406"/>
            <a:chOff x="9872810" y="4652660"/>
            <a:chExt cx="1383289" cy="1150636"/>
          </a:xfrm>
        </p:grpSpPr>
        <p:sp>
          <p:nvSpPr>
            <p:cNvPr id="159" name="Shape 3423"/>
            <p:cNvSpPr/>
            <p:nvPr/>
          </p:nvSpPr>
          <p:spPr>
            <a:xfrm>
              <a:off x="9872810" y="4652660"/>
              <a:ext cx="1383289" cy="1150636"/>
            </a:xfrm>
            <a:custGeom>
              <a:avLst/>
              <a:gdLst/>
              <a:ahLst/>
              <a:cxnLst/>
              <a:rect l="0" t="0" r="0" b="0"/>
              <a:pathLst>
                <a:path w="120000" h="120000" extrusionOk="0">
                  <a:moveTo>
                    <a:pt x="113241" y="102977"/>
                  </a:moveTo>
                  <a:lnTo>
                    <a:pt x="113241" y="11629"/>
                  </a:lnTo>
                  <a:cubicBezTo>
                    <a:pt x="113241" y="5392"/>
                    <a:pt x="109790" y="0"/>
                    <a:pt x="105332" y="0"/>
                  </a:cubicBezTo>
                  <a:lnTo>
                    <a:pt x="14451" y="0"/>
                  </a:lnTo>
                  <a:cubicBezTo>
                    <a:pt x="10137" y="0"/>
                    <a:pt x="6542" y="5074"/>
                    <a:pt x="6542" y="11629"/>
                  </a:cubicBezTo>
                  <a:lnTo>
                    <a:pt x="6542" y="102977"/>
                  </a:lnTo>
                  <a:lnTo>
                    <a:pt x="0" y="102977"/>
                  </a:lnTo>
                  <a:lnTo>
                    <a:pt x="0" y="107101"/>
                  </a:lnTo>
                  <a:cubicBezTo>
                    <a:pt x="0" y="114290"/>
                    <a:pt x="3882" y="119894"/>
                    <a:pt x="8556" y="119894"/>
                  </a:cubicBezTo>
                  <a:lnTo>
                    <a:pt x="111443" y="119894"/>
                  </a:lnTo>
                  <a:cubicBezTo>
                    <a:pt x="116117" y="119894"/>
                    <a:pt x="119928" y="114290"/>
                    <a:pt x="119928" y="107101"/>
                  </a:cubicBezTo>
                  <a:lnTo>
                    <a:pt x="119928" y="102977"/>
                  </a:lnTo>
                  <a:lnTo>
                    <a:pt x="113241" y="102977"/>
                  </a:lnTo>
                  <a:close/>
                  <a:moveTo>
                    <a:pt x="66147" y="112810"/>
                  </a:moveTo>
                  <a:lnTo>
                    <a:pt x="51767" y="112810"/>
                  </a:lnTo>
                  <a:cubicBezTo>
                    <a:pt x="50545" y="112810"/>
                    <a:pt x="49538" y="111330"/>
                    <a:pt x="49538" y="109533"/>
                  </a:cubicBezTo>
                  <a:cubicBezTo>
                    <a:pt x="49538" y="107735"/>
                    <a:pt x="50545" y="106255"/>
                    <a:pt x="51767" y="106255"/>
                  </a:cubicBezTo>
                  <a:lnTo>
                    <a:pt x="66147" y="106255"/>
                  </a:lnTo>
                  <a:cubicBezTo>
                    <a:pt x="67369" y="106255"/>
                    <a:pt x="68376" y="107735"/>
                    <a:pt x="68376" y="109533"/>
                  </a:cubicBezTo>
                  <a:cubicBezTo>
                    <a:pt x="68591" y="111330"/>
                    <a:pt x="67585" y="112810"/>
                    <a:pt x="66147" y="112810"/>
                  </a:cubicBezTo>
                  <a:close/>
                  <a:moveTo>
                    <a:pt x="104901" y="91030"/>
                  </a:moveTo>
                  <a:cubicBezTo>
                    <a:pt x="104901" y="93991"/>
                    <a:pt x="103319" y="96105"/>
                    <a:pt x="101306" y="96105"/>
                  </a:cubicBezTo>
                  <a:lnTo>
                    <a:pt x="17471" y="96105"/>
                  </a:lnTo>
                  <a:cubicBezTo>
                    <a:pt x="15458" y="96105"/>
                    <a:pt x="14020" y="93674"/>
                    <a:pt x="14020" y="91030"/>
                  </a:cubicBezTo>
                  <a:lnTo>
                    <a:pt x="14020" y="16704"/>
                  </a:lnTo>
                  <a:cubicBezTo>
                    <a:pt x="14020" y="13744"/>
                    <a:pt x="15674" y="11629"/>
                    <a:pt x="17471" y="11629"/>
                  </a:cubicBezTo>
                  <a:lnTo>
                    <a:pt x="101306" y="11629"/>
                  </a:lnTo>
                  <a:cubicBezTo>
                    <a:pt x="103319" y="11629"/>
                    <a:pt x="104901" y="14061"/>
                    <a:pt x="104901" y="16704"/>
                  </a:cubicBezTo>
                  <a:lnTo>
                    <a:pt x="104901" y="91030"/>
                  </a:lnTo>
                  <a:close/>
                </a:path>
              </a:pathLst>
            </a:custGeom>
            <a:solidFill>
              <a:srgbClr val="00314F"/>
            </a:solidFill>
            <a:ln>
              <a:noFill/>
            </a:ln>
          </p:spPr>
          <p:txBody>
            <a:bodyPr lIns="82912" tIns="41456" rIns="82912" bIns="41456" anchor="ctr" anchorCtr="0">
              <a:noAutofit/>
            </a:bodyPr>
            <a:lstStyle/>
            <a:p>
              <a:pPr>
                <a:buClr>
                  <a:srgbClr val="000000"/>
                </a:buClr>
              </a:pPr>
              <a:endParaRPr sz="1866">
                <a:solidFill>
                  <a:schemeClr val="dk1"/>
                </a:solidFill>
                <a:latin typeface="Calibri"/>
                <a:ea typeface="Calibri"/>
                <a:cs typeface="Calibri"/>
                <a:sym typeface="Calibri"/>
                <a:rtl val="0"/>
              </a:endParaRPr>
            </a:p>
          </p:txBody>
        </p:sp>
        <p:sp>
          <p:nvSpPr>
            <p:cNvPr id="160" name="Shape 3425"/>
            <p:cNvSpPr/>
            <p:nvPr/>
          </p:nvSpPr>
          <p:spPr>
            <a:xfrm>
              <a:off x="10219447" y="4789404"/>
              <a:ext cx="695278" cy="692702"/>
            </a:xfrm>
            <a:prstGeom prst="ellipse">
              <a:avLst/>
            </a:prstGeom>
            <a:solidFill>
              <a:schemeClr val="lt1"/>
            </a:solidFill>
            <a:ln>
              <a:noFill/>
            </a:ln>
          </p:spPr>
          <p:txBody>
            <a:bodyPr lIns="91410" tIns="45688" rIns="91410" bIns="45688" anchor="ctr" anchorCtr="0">
              <a:noAutofit/>
            </a:bodyPr>
            <a:lstStyle/>
            <a:p>
              <a:pPr algn="ctr">
                <a:buClr>
                  <a:srgbClr val="000000"/>
                </a:buClr>
              </a:pPr>
              <a:endParaRPr sz="1866">
                <a:solidFill>
                  <a:schemeClr val="lt1"/>
                </a:solidFill>
                <a:latin typeface="Calibri"/>
                <a:ea typeface="Calibri"/>
                <a:cs typeface="Calibri"/>
                <a:sym typeface="Calibri"/>
                <a:rtl val="0"/>
              </a:endParaRPr>
            </a:p>
          </p:txBody>
        </p:sp>
      </p:grpSp>
      <p:sp>
        <p:nvSpPr>
          <p:cNvPr id="162" name="TextBox 161"/>
          <p:cNvSpPr txBox="1"/>
          <p:nvPr/>
        </p:nvSpPr>
        <p:spPr>
          <a:xfrm>
            <a:off x="6294434" y="1792859"/>
            <a:ext cx="875367" cy="215444"/>
          </a:xfrm>
          <a:prstGeom prst="rect">
            <a:avLst/>
          </a:prstGeom>
          <a:noFill/>
        </p:spPr>
        <p:txBody>
          <a:bodyPr wrap="square" rtlCol="0">
            <a:spAutoFit/>
          </a:bodyPr>
          <a:lstStyle/>
          <a:p>
            <a:pPr algn="ctr"/>
            <a:r>
              <a:rPr lang="en-US" sz="800" dirty="0" smtClean="0"/>
              <a:t>BI Solutions</a:t>
            </a:r>
            <a:endParaRPr lang="en-US" sz="800" dirty="0"/>
          </a:p>
        </p:txBody>
      </p:sp>
      <p:sp>
        <p:nvSpPr>
          <p:cNvPr id="163" name="TextBox 162"/>
          <p:cNvSpPr txBox="1"/>
          <p:nvPr/>
        </p:nvSpPr>
        <p:spPr>
          <a:xfrm>
            <a:off x="9814161" y="1801940"/>
            <a:ext cx="1000009" cy="230832"/>
          </a:xfrm>
          <a:prstGeom prst="rect">
            <a:avLst/>
          </a:prstGeom>
          <a:noFill/>
        </p:spPr>
        <p:txBody>
          <a:bodyPr wrap="square" rtlCol="0">
            <a:spAutoFit/>
          </a:bodyPr>
          <a:lstStyle/>
          <a:p>
            <a:pPr algn="ctr"/>
            <a:r>
              <a:rPr lang="en-US" sz="900" dirty="0" smtClean="0"/>
              <a:t>Real-Time Apps</a:t>
            </a:r>
            <a:endParaRPr lang="en-US" sz="900" dirty="0"/>
          </a:p>
        </p:txBody>
      </p:sp>
      <p:sp>
        <p:nvSpPr>
          <p:cNvPr id="167" name="TextBox 166"/>
          <p:cNvSpPr txBox="1"/>
          <p:nvPr/>
        </p:nvSpPr>
        <p:spPr>
          <a:xfrm>
            <a:off x="7199497" y="1804181"/>
            <a:ext cx="534501" cy="215444"/>
          </a:xfrm>
          <a:prstGeom prst="rect">
            <a:avLst/>
          </a:prstGeom>
          <a:noFill/>
        </p:spPr>
        <p:txBody>
          <a:bodyPr wrap="square" rtlCol="0">
            <a:spAutoFit/>
          </a:bodyPr>
          <a:lstStyle/>
          <a:p>
            <a:pPr algn="ctr"/>
            <a:r>
              <a:rPr lang="en-US" sz="800" dirty="0" smtClean="0"/>
              <a:t>Search</a:t>
            </a:r>
            <a:endParaRPr lang="en-US" sz="800" dirty="0"/>
          </a:p>
        </p:txBody>
      </p:sp>
      <p:grpSp>
        <p:nvGrpSpPr>
          <p:cNvPr id="171" name="Group 170"/>
          <p:cNvGrpSpPr/>
          <p:nvPr/>
        </p:nvGrpSpPr>
        <p:grpSpPr>
          <a:xfrm>
            <a:off x="6540750" y="1482889"/>
            <a:ext cx="374723" cy="299878"/>
            <a:chOff x="2776783" y="749299"/>
            <a:chExt cx="3492638" cy="3031617"/>
          </a:xfrm>
          <a:solidFill>
            <a:schemeClr val="tx1"/>
          </a:solidFill>
        </p:grpSpPr>
        <p:sp>
          <p:nvSpPr>
            <p:cNvPr id="172" name="Freeform 5"/>
            <p:cNvSpPr>
              <a:spLocks noEditPoints="1"/>
            </p:cNvSpPr>
            <p:nvPr/>
          </p:nvSpPr>
          <p:spPr bwMode="auto">
            <a:xfrm>
              <a:off x="2776783" y="749299"/>
              <a:ext cx="3492638" cy="3031617"/>
            </a:xfrm>
            <a:custGeom>
              <a:avLst/>
              <a:gdLst>
                <a:gd name="T0" fmla="*/ 2430 w 3894"/>
                <a:gd name="T1" fmla="*/ 2938 h 3380"/>
                <a:gd name="T2" fmla="*/ 2413 w 3894"/>
                <a:gd name="T3" fmla="*/ 2834 h 3380"/>
                <a:gd name="T4" fmla="*/ 1481 w 3894"/>
                <a:gd name="T5" fmla="*/ 2834 h 3380"/>
                <a:gd name="T6" fmla="*/ 1462 w 3894"/>
                <a:gd name="T7" fmla="*/ 2938 h 3380"/>
                <a:gd name="T8" fmla="*/ 1431 w 3894"/>
                <a:gd name="T9" fmla="*/ 3044 h 3380"/>
                <a:gd name="T10" fmla="*/ 1410 w 3894"/>
                <a:gd name="T11" fmla="*/ 3096 h 3380"/>
                <a:gd name="T12" fmla="*/ 1384 w 3894"/>
                <a:gd name="T13" fmla="*/ 3144 h 3380"/>
                <a:gd name="T14" fmla="*/ 1353 w 3894"/>
                <a:gd name="T15" fmla="*/ 3186 h 3380"/>
                <a:gd name="T16" fmla="*/ 1318 w 3894"/>
                <a:gd name="T17" fmla="*/ 3224 h 3380"/>
                <a:gd name="T18" fmla="*/ 1299 w 3894"/>
                <a:gd name="T19" fmla="*/ 3241 h 3380"/>
                <a:gd name="T20" fmla="*/ 1254 w 3894"/>
                <a:gd name="T21" fmla="*/ 3267 h 3380"/>
                <a:gd name="T22" fmla="*/ 1206 w 3894"/>
                <a:gd name="T23" fmla="*/ 3286 h 3380"/>
                <a:gd name="T24" fmla="*/ 1147 w 3894"/>
                <a:gd name="T25" fmla="*/ 3295 h 3380"/>
                <a:gd name="T26" fmla="*/ 1116 w 3894"/>
                <a:gd name="T27" fmla="*/ 3380 h 3380"/>
                <a:gd name="T28" fmla="*/ 2775 w 3894"/>
                <a:gd name="T29" fmla="*/ 3298 h 3380"/>
                <a:gd name="T30" fmla="*/ 2744 w 3894"/>
                <a:gd name="T31" fmla="*/ 3295 h 3380"/>
                <a:gd name="T32" fmla="*/ 2688 w 3894"/>
                <a:gd name="T33" fmla="*/ 3286 h 3380"/>
                <a:gd name="T34" fmla="*/ 2638 w 3894"/>
                <a:gd name="T35" fmla="*/ 3267 h 3380"/>
                <a:gd name="T36" fmla="*/ 2595 w 3894"/>
                <a:gd name="T37" fmla="*/ 3241 h 3380"/>
                <a:gd name="T38" fmla="*/ 2574 w 3894"/>
                <a:gd name="T39" fmla="*/ 3224 h 3380"/>
                <a:gd name="T40" fmla="*/ 2524 w 3894"/>
                <a:gd name="T41" fmla="*/ 3165 h 3380"/>
                <a:gd name="T42" fmla="*/ 2484 w 3894"/>
                <a:gd name="T43" fmla="*/ 3096 h 3380"/>
                <a:gd name="T44" fmla="*/ 2453 w 3894"/>
                <a:gd name="T45" fmla="*/ 3018 h 3380"/>
                <a:gd name="T46" fmla="*/ 2430 w 3894"/>
                <a:gd name="T47" fmla="*/ 2938 h 3380"/>
                <a:gd name="T48" fmla="*/ 2430 w 3894"/>
                <a:gd name="T49" fmla="*/ 2938 h 3380"/>
                <a:gd name="T50" fmla="*/ 111 w 3894"/>
                <a:gd name="T51" fmla="*/ 0 h 3380"/>
                <a:gd name="T52" fmla="*/ 87 w 3894"/>
                <a:gd name="T53" fmla="*/ 3 h 3380"/>
                <a:gd name="T54" fmla="*/ 47 w 3894"/>
                <a:gd name="T55" fmla="*/ 19 h 3380"/>
                <a:gd name="T56" fmla="*/ 19 w 3894"/>
                <a:gd name="T57" fmla="*/ 48 h 3380"/>
                <a:gd name="T58" fmla="*/ 2 w 3894"/>
                <a:gd name="T59" fmla="*/ 88 h 3380"/>
                <a:gd name="T60" fmla="*/ 0 w 3894"/>
                <a:gd name="T61" fmla="*/ 2526 h 3380"/>
                <a:gd name="T62" fmla="*/ 2 w 3894"/>
                <a:gd name="T63" fmla="*/ 2547 h 3380"/>
                <a:gd name="T64" fmla="*/ 19 w 3894"/>
                <a:gd name="T65" fmla="*/ 2588 h 3380"/>
                <a:gd name="T66" fmla="*/ 47 w 3894"/>
                <a:gd name="T67" fmla="*/ 2616 h 3380"/>
                <a:gd name="T68" fmla="*/ 87 w 3894"/>
                <a:gd name="T69" fmla="*/ 2633 h 3380"/>
                <a:gd name="T70" fmla="*/ 3783 w 3894"/>
                <a:gd name="T71" fmla="*/ 2635 h 3380"/>
                <a:gd name="T72" fmla="*/ 3804 w 3894"/>
                <a:gd name="T73" fmla="*/ 2633 h 3380"/>
                <a:gd name="T74" fmla="*/ 3845 w 3894"/>
                <a:gd name="T75" fmla="*/ 2616 h 3380"/>
                <a:gd name="T76" fmla="*/ 3875 w 3894"/>
                <a:gd name="T77" fmla="*/ 2588 h 3380"/>
                <a:gd name="T78" fmla="*/ 3892 w 3894"/>
                <a:gd name="T79" fmla="*/ 2547 h 3380"/>
                <a:gd name="T80" fmla="*/ 3894 w 3894"/>
                <a:gd name="T81" fmla="*/ 112 h 3380"/>
                <a:gd name="T82" fmla="*/ 3892 w 3894"/>
                <a:gd name="T83" fmla="*/ 88 h 3380"/>
                <a:gd name="T84" fmla="*/ 3875 w 3894"/>
                <a:gd name="T85" fmla="*/ 48 h 3380"/>
                <a:gd name="T86" fmla="*/ 3845 w 3894"/>
                <a:gd name="T87" fmla="*/ 19 h 3380"/>
                <a:gd name="T88" fmla="*/ 3804 w 3894"/>
                <a:gd name="T89" fmla="*/ 3 h 3380"/>
                <a:gd name="T90" fmla="*/ 3783 w 3894"/>
                <a:gd name="T91" fmla="*/ 0 h 3380"/>
                <a:gd name="T92" fmla="*/ 3625 w 3894"/>
                <a:gd name="T93" fmla="*/ 2367 h 3380"/>
                <a:gd name="T94" fmla="*/ 267 w 3894"/>
                <a:gd name="T95" fmla="*/ 268 h 3380"/>
                <a:gd name="T96" fmla="*/ 3625 w 3894"/>
                <a:gd name="T97" fmla="*/ 2367 h 3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94" h="3380">
                  <a:moveTo>
                    <a:pt x="2430" y="2938"/>
                  </a:moveTo>
                  <a:lnTo>
                    <a:pt x="2430" y="2938"/>
                  </a:lnTo>
                  <a:lnTo>
                    <a:pt x="2420" y="2883"/>
                  </a:lnTo>
                  <a:lnTo>
                    <a:pt x="2413" y="2834"/>
                  </a:lnTo>
                  <a:lnTo>
                    <a:pt x="1481" y="2834"/>
                  </a:lnTo>
                  <a:lnTo>
                    <a:pt x="1481" y="2834"/>
                  </a:lnTo>
                  <a:lnTo>
                    <a:pt x="1471" y="2883"/>
                  </a:lnTo>
                  <a:lnTo>
                    <a:pt x="1462" y="2938"/>
                  </a:lnTo>
                  <a:lnTo>
                    <a:pt x="1448" y="2992"/>
                  </a:lnTo>
                  <a:lnTo>
                    <a:pt x="1431" y="3044"/>
                  </a:lnTo>
                  <a:lnTo>
                    <a:pt x="1431" y="3044"/>
                  </a:lnTo>
                  <a:lnTo>
                    <a:pt x="1410" y="3096"/>
                  </a:lnTo>
                  <a:lnTo>
                    <a:pt x="1396" y="3120"/>
                  </a:lnTo>
                  <a:lnTo>
                    <a:pt x="1384" y="3144"/>
                  </a:lnTo>
                  <a:lnTo>
                    <a:pt x="1367" y="3165"/>
                  </a:lnTo>
                  <a:lnTo>
                    <a:pt x="1353" y="3186"/>
                  </a:lnTo>
                  <a:lnTo>
                    <a:pt x="1336" y="3205"/>
                  </a:lnTo>
                  <a:lnTo>
                    <a:pt x="1318" y="3224"/>
                  </a:lnTo>
                  <a:lnTo>
                    <a:pt x="1318" y="3224"/>
                  </a:lnTo>
                  <a:lnTo>
                    <a:pt x="1299" y="3241"/>
                  </a:lnTo>
                  <a:lnTo>
                    <a:pt x="1277" y="3255"/>
                  </a:lnTo>
                  <a:lnTo>
                    <a:pt x="1254" y="3267"/>
                  </a:lnTo>
                  <a:lnTo>
                    <a:pt x="1230" y="3276"/>
                  </a:lnTo>
                  <a:lnTo>
                    <a:pt x="1206" y="3286"/>
                  </a:lnTo>
                  <a:lnTo>
                    <a:pt x="1178" y="3293"/>
                  </a:lnTo>
                  <a:lnTo>
                    <a:pt x="1147" y="3295"/>
                  </a:lnTo>
                  <a:lnTo>
                    <a:pt x="1116" y="3298"/>
                  </a:lnTo>
                  <a:lnTo>
                    <a:pt x="1116" y="3380"/>
                  </a:lnTo>
                  <a:lnTo>
                    <a:pt x="2775" y="3380"/>
                  </a:lnTo>
                  <a:lnTo>
                    <a:pt x="2775" y="3298"/>
                  </a:lnTo>
                  <a:lnTo>
                    <a:pt x="2775" y="3298"/>
                  </a:lnTo>
                  <a:lnTo>
                    <a:pt x="2744" y="3295"/>
                  </a:lnTo>
                  <a:lnTo>
                    <a:pt x="2714" y="3293"/>
                  </a:lnTo>
                  <a:lnTo>
                    <a:pt x="2688" y="3286"/>
                  </a:lnTo>
                  <a:lnTo>
                    <a:pt x="2662" y="3276"/>
                  </a:lnTo>
                  <a:lnTo>
                    <a:pt x="2638" y="3267"/>
                  </a:lnTo>
                  <a:lnTo>
                    <a:pt x="2617" y="3255"/>
                  </a:lnTo>
                  <a:lnTo>
                    <a:pt x="2595" y="3241"/>
                  </a:lnTo>
                  <a:lnTo>
                    <a:pt x="2574" y="3224"/>
                  </a:lnTo>
                  <a:lnTo>
                    <a:pt x="2574" y="3224"/>
                  </a:lnTo>
                  <a:lnTo>
                    <a:pt x="2548" y="3196"/>
                  </a:lnTo>
                  <a:lnTo>
                    <a:pt x="2524" y="3165"/>
                  </a:lnTo>
                  <a:lnTo>
                    <a:pt x="2503" y="3132"/>
                  </a:lnTo>
                  <a:lnTo>
                    <a:pt x="2484" y="3096"/>
                  </a:lnTo>
                  <a:lnTo>
                    <a:pt x="2468" y="3059"/>
                  </a:lnTo>
                  <a:lnTo>
                    <a:pt x="2453" y="3018"/>
                  </a:lnTo>
                  <a:lnTo>
                    <a:pt x="2439" y="2978"/>
                  </a:lnTo>
                  <a:lnTo>
                    <a:pt x="2430" y="2938"/>
                  </a:lnTo>
                  <a:lnTo>
                    <a:pt x="2430" y="2938"/>
                  </a:lnTo>
                  <a:lnTo>
                    <a:pt x="2430" y="2938"/>
                  </a:lnTo>
                  <a:close/>
                  <a:moveTo>
                    <a:pt x="3783" y="0"/>
                  </a:moveTo>
                  <a:lnTo>
                    <a:pt x="111" y="0"/>
                  </a:lnTo>
                  <a:lnTo>
                    <a:pt x="111" y="0"/>
                  </a:lnTo>
                  <a:lnTo>
                    <a:pt x="87" y="3"/>
                  </a:lnTo>
                  <a:lnTo>
                    <a:pt x="66" y="8"/>
                  </a:lnTo>
                  <a:lnTo>
                    <a:pt x="47" y="19"/>
                  </a:lnTo>
                  <a:lnTo>
                    <a:pt x="30" y="31"/>
                  </a:lnTo>
                  <a:lnTo>
                    <a:pt x="19" y="48"/>
                  </a:lnTo>
                  <a:lnTo>
                    <a:pt x="7" y="67"/>
                  </a:lnTo>
                  <a:lnTo>
                    <a:pt x="2" y="88"/>
                  </a:lnTo>
                  <a:lnTo>
                    <a:pt x="0" y="112"/>
                  </a:lnTo>
                  <a:lnTo>
                    <a:pt x="0" y="2526"/>
                  </a:lnTo>
                  <a:lnTo>
                    <a:pt x="0" y="2526"/>
                  </a:lnTo>
                  <a:lnTo>
                    <a:pt x="2" y="2547"/>
                  </a:lnTo>
                  <a:lnTo>
                    <a:pt x="7" y="2569"/>
                  </a:lnTo>
                  <a:lnTo>
                    <a:pt x="19" y="2588"/>
                  </a:lnTo>
                  <a:lnTo>
                    <a:pt x="30" y="2604"/>
                  </a:lnTo>
                  <a:lnTo>
                    <a:pt x="47" y="2616"/>
                  </a:lnTo>
                  <a:lnTo>
                    <a:pt x="66" y="2628"/>
                  </a:lnTo>
                  <a:lnTo>
                    <a:pt x="87" y="2633"/>
                  </a:lnTo>
                  <a:lnTo>
                    <a:pt x="111" y="2635"/>
                  </a:lnTo>
                  <a:lnTo>
                    <a:pt x="3783" y="2635"/>
                  </a:lnTo>
                  <a:lnTo>
                    <a:pt x="3783" y="2635"/>
                  </a:lnTo>
                  <a:lnTo>
                    <a:pt x="3804" y="2633"/>
                  </a:lnTo>
                  <a:lnTo>
                    <a:pt x="3826" y="2628"/>
                  </a:lnTo>
                  <a:lnTo>
                    <a:pt x="3845" y="2616"/>
                  </a:lnTo>
                  <a:lnTo>
                    <a:pt x="3861" y="2604"/>
                  </a:lnTo>
                  <a:lnTo>
                    <a:pt x="3875" y="2588"/>
                  </a:lnTo>
                  <a:lnTo>
                    <a:pt x="3885" y="2569"/>
                  </a:lnTo>
                  <a:lnTo>
                    <a:pt x="3892" y="2547"/>
                  </a:lnTo>
                  <a:lnTo>
                    <a:pt x="3894" y="2526"/>
                  </a:lnTo>
                  <a:lnTo>
                    <a:pt x="3894" y="112"/>
                  </a:lnTo>
                  <a:lnTo>
                    <a:pt x="3894" y="112"/>
                  </a:lnTo>
                  <a:lnTo>
                    <a:pt x="3892" y="88"/>
                  </a:lnTo>
                  <a:lnTo>
                    <a:pt x="3885" y="67"/>
                  </a:lnTo>
                  <a:lnTo>
                    <a:pt x="3875" y="48"/>
                  </a:lnTo>
                  <a:lnTo>
                    <a:pt x="3861" y="31"/>
                  </a:lnTo>
                  <a:lnTo>
                    <a:pt x="3845" y="19"/>
                  </a:lnTo>
                  <a:lnTo>
                    <a:pt x="3826" y="8"/>
                  </a:lnTo>
                  <a:lnTo>
                    <a:pt x="3804" y="3"/>
                  </a:lnTo>
                  <a:lnTo>
                    <a:pt x="3783" y="0"/>
                  </a:lnTo>
                  <a:lnTo>
                    <a:pt x="3783" y="0"/>
                  </a:lnTo>
                  <a:lnTo>
                    <a:pt x="3783" y="0"/>
                  </a:lnTo>
                  <a:close/>
                  <a:moveTo>
                    <a:pt x="3625" y="2367"/>
                  </a:moveTo>
                  <a:lnTo>
                    <a:pt x="267" y="2367"/>
                  </a:lnTo>
                  <a:lnTo>
                    <a:pt x="267" y="268"/>
                  </a:lnTo>
                  <a:lnTo>
                    <a:pt x="3625" y="268"/>
                  </a:lnTo>
                  <a:lnTo>
                    <a:pt x="3625" y="2367"/>
                  </a:lnTo>
                  <a:lnTo>
                    <a:pt x="3625" y="2367"/>
                  </a:lnTo>
                  <a:close/>
                </a:path>
              </a:pathLst>
            </a:custGeom>
            <a:grpFill/>
            <a:ln>
              <a:noFill/>
            </a:ln>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nvGrpSpPr>
            <p:cNvPr id="173" name="Group 172"/>
            <p:cNvGrpSpPr/>
            <p:nvPr/>
          </p:nvGrpSpPr>
          <p:grpSpPr>
            <a:xfrm>
              <a:off x="3174146" y="1097155"/>
              <a:ext cx="871236" cy="868832"/>
              <a:chOff x="3222556" y="1291044"/>
              <a:chExt cx="1300546" cy="1296957"/>
            </a:xfrm>
            <a:grpFill/>
          </p:grpSpPr>
          <p:sp>
            <p:nvSpPr>
              <p:cNvPr id="204" name="Freeform 6"/>
              <p:cNvSpPr>
                <a:spLocks/>
              </p:cNvSpPr>
              <p:nvPr/>
            </p:nvSpPr>
            <p:spPr bwMode="auto">
              <a:xfrm>
                <a:off x="3222556" y="1291044"/>
                <a:ext cx="1141789" cy="1141789"/>
              </a:xfrm>
              <a:custGeom>
                <a:avLst/>
                <a:gdLst>
                  <a:gd name="T0" fmla="*/ 636 w 1273"/>
                  <a:gd name="T1" fmla="*/ 637 h 1273"/>
                  <a:gd name="T2" fmla="*/ 1273 w 1273"/>
                  <a:gd name="T3" fmla="*/ 637 h 1273"/>
                  <a:gd name="T4" fmla="*/ 1268 w 1273"/>
                  <a:gd name="T5" fmla="*/ 573 h 1273"/>
                  <a:gd name="T6" fmla="*/ 1258 w 1273"/>
                  <a:gd name="T7" fmla="*/ 509 h 1273"/>
                  <a:gd name="T8" fmla="*/ 1244 w 1273"/>
                  <a:gd name="T9" fmla="*/ 447 h 1273"/>
                  <a:gd name="T10" fmla="*/ 1223 w 1273"/>
                  <a:gd name="T11" fmla="*/ 388 h 1273"/>
                  <a:gd name="T12" fmla="*/ 1194 w 1273"/>
                  <a:gd name="T13" fmla="*/ 334 h 1273"/>
                  <a:gd name="T14" fmla="*/ 1164 w 1273"/>
                  <a:gd name="T15" fmla="*/ 282 h 1273"/>
                  <a:gd name="T16" fmla="*/ 1126 w 1273"/>
                  <a:gd name="T17" fmla="*/ 232 h 1273"/>
                  <a:gd name="T18" fmla="*/ 1086 w 1273"/>
                  <a:gd name="T19" fmla="*/ 187 h 1273"/>
                  <a:gd name="T20" fmla="*/ 1041 w 1273"/>
                  <a:gd name="T21" fmla="*/ 147 h 1273"/>
                  <a:gd name="T22" fmla="*/ 991 w 1273"/>
                  <a:gd name="T23" fmla="*/ 109 h 1273"/>
                  <a:gd name="T24" fmla="*/ 939 w 1273"/>
                  <a:gd name="T25" fmla="*/ 78 h 1273"/>
                  <a:gd name="T26" fmla="*/ 885 w 1273"/>
                  <a:gd name="T27" fmla="*/ 50 h 1273"/>
                  <a:gd name="T28" fmla="*/ 825 w 1273"/>
                  <a:gd name="T29" fmla="*/ 28 h 1273"/>
                  <a:gd name="T30" fmla="*/ 764 w 1273"/>
                  <a:gd name="T31" fmla="*/ 14 h 1273"/>
                  <a:gd name="T32" fmla="*/ 700 w 1273"/>
                  <a:gd name="T33" fmla="*/ 5 h 1273"/>
                  <a:gd name="T34" fmla="*/ 636 w 1273"/>
                  <a:gd name="T35" fmla="*/ 0 h 1273"/>
                  <a:gd name="T36" fmla="*/ 603 w 1273"/>
                  <a:gd name="T37" fmla="*/ 2 h 1273"/>
                  <a:gd name="T38" fmla="*/ 539 w 1273"/>
                  <a:gd name="T39" fmla="*/ 7 h 1273"/>
                  <a:gd name="T40" fmla="*/ 478 w 1273"/>
                  <a:gd name="T41" fmla="*/ 21 h 1273"/>
                  <a:gd name="T42" fmla="*/ 416 w 1273"/>
                  <a:gd name="T43" fmla="*/ 40 h 1273"/>
                  <a:gd name="T44" fmla="*/ 359 w 1273"/>
                  <a:gd name="T45" fmla="*/ 64 h 1273"/>
                  <a:gd name="T46" fmla="*/ 305 w 1273"/>
                  <a:gd name="T47" fmla="*/ 92 h 1273"/>
                  <a:gd name="T48" fmla="*/ 255 w 1273"/>
                  <a:gd name="T49" fmla="*/ 128 h 1273"/>
                  <a:gd name="T50" fmla="*/ 208 w 1273"/>
                  <a:gd name="T51" fmla="*/ 166 h 1273"/>
                  <a:gd name="T52" fmla="*/ 165 w 1273"/>
                  <a:gd name="T53" fmla="*/ 208 h 1273"/>
                  <a:gd name="T54" fmla="*/ 125 w 1273"/>
                  <a:gd name="T55" fmla="*/ 256 h 1273"/>
                  <a:gd name="T56" fmla="*/ 92 w 1273"/>
                  <a:gd name="T57" fmla="*/ 308 h 1273"/>
                  <a:gd name="T58" fmla="*/ 61 w 1273"/>
                  <a:gd name="T59" fmla="*/ 362 h 1273"/>
                  <a:gd name="T60" fmla="*/ 37 w 1273"/>
                  <a:gd name="T61" fmla="*/ 419 h 1273"/>
                  <a:gd name="T62" fmla="*/ 18 w 1273"/>
                  <a:gd name="T63" fmla="*/ 478 h 1273"/>
                  <a:gd name="T64" fmla="*/ 7 w 1273"/>
                  <a:gd name="T65" fmla="*/ 540 h 1273"/>
                  <a:gd name="T66" fmla="*/ 0 w 1273"/>
                  <a:gd name="T67" fmla="*/ 604 h 1273"/>
                  <a:gd name="T68" fmla="*/ 0 w 1273"/>
                  <a:gd name="T69" fmla="*/ 637 h 1273"/>
                  <a:gd name="T70" fmla="*/ 2 w 1273"/>
                  <a:gd name="T71" fmla="*/ 703 h 1273"/>
                  <a:gd name="T72" fmla="*/ 11 w 1273"/>
                  <a:gd name="T73" fmla="*/ 765 h 1273"/>
                  <a:gd name="T74" fmla="*/ 28 w 1273"/>
                  <a:gd name="T75" fmla="*/ 826 h 1273"/>
                  <a:gd name="T76" fmla="*/ 49 w 1273"/>
                  <a:gd name="T77" fmla="*/ 885 h 1273"/>
                  <a:gd name="T78" fmla="*/ 75 w 1273"/>
                  <a:gd name="T79" fmla="*/ 940 h 1273"/>
                  <a:gd name="T80" fmla="*/ 108 w 1273"/>
                  <a:gd name="T81" fmla="*/ 992 h 1273"/>
                  <a:gd name="T82" fmla="*/ 144 w 1273"/>
                  <a:gd name="T83" fmla="*/ 1041 h 1273"/>
                  <a:gd name="T84" fmla="*/ 186 w 1273"/>
                  <a:gd name="T85" fmla="*/ 1086 h 1273"/>
                  <a:gd name="T86" fmla="*/ 231 w 1273"/>
                  <a:gd name="T87" fmla="*/ 1129 h 1273"/>
                  <a:gd name="T88" fmla="*/ 281 w 1273"/>
                  <a:gd name="T89" fmla="*/ 1165 h 1273"/>
                  <a:gd name="T90" fmla="*/ 333 w 1273"/>
                  <a:gd name="T91" fmla="*/ 1198 h 1273"/>
                  <a:gd name="T92" fmla="*/ 388 w 1273"/>
                  <a:gd name="T93" fmla="*/ 1224 h 1273"/>
                  <a:gd name="T94" fmla="*/ 447 w 1273"/>
                  <a:gd name="T95" fmla="*/ 1245 h 1273"/>
                  <a:gd name="T96" fmla="*/ 508 w 1273"/>
                  <a:gd name="T97" fmla="*/ 1262 h 1273"/>
                  <a:gd name="T98" fmla="*/ 570 w 1273"/>
                  <a:gd name="T99" fmla="*/ 1271 h 1273"/>
                  <a:gd name="T100" fmla="*/ 636 w 1273"/>
                  <a:gd name="T101" fmla="*/ 1273 h 1273"/>
                  <a:gd name="T102" fmla="*/ 636 w 1273"/>
                  <a:gd name="T103" fmla="*/ 1273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3" h="1273">
                    <a:moveTo>
                      <a:pt x="636" y="1273"/>
                    </a:moveTo>
                    <a:lnTo>
                      <a:pt x="636" y="637"/>
                    </a:lnTo>
                    <a:lnTo>
                      <a:pt x="1273" y="637"/>
                    </a:lnTo>
                    <a:lnTo>
                      <a:pt x="1273" y="637"/>
                    </a:lnTo>
                    <a:lnTo>
                      <a:pt x="1270" y="604"/>
                    </a:lnTo>
                    <a:lnTo>
                      <a:pt x="1268" y="573"/>
                    </a:lnTo>
                    <a:lnTo>
                      <a:pt x="1265" y="540"/>
                    </a:lnTo>
                    <a:lnTo>
                      <a:pt x="1258" y="509"/>
                    </a:lnTo>
                    <a:lnTo>
                      <a:pt x="1251" y="478"/>
                    </a:lnTo>
                    <a:lnTo>
                      <a:pt x="1244" y="447"/>
                    </a:lnTo>
                    <a:lnTo>
                      <a:pt x="1232" y="419"/>
                    </a:lnTo>
                    <a:lnTo>
                      <a:pt x="1223" y="388"/>
                    </a:lnTo>
                    <a:lnTo>
                      <a:pt x="1209" y="362"/>
                    </a:lnTo>
                    <a:lnTo>
                      <a:pt x="1194" y="334"/>
                    </a:lnTo>
                    <a:lnTo>
                      <a:pt x="1180" y="308"/>
                    </a:lnTo>
                    <a:lnTo>
                      <a:pt x="1164" y="282"/>
                    </a:lnTo>
                    <a:lnTo>
                      <a:pt x="1145" y="256"/>
                    </a:lnTo>
                    <a:lnTo>
                      <a:pt x="1126" y="232"/>
                    </a:lnTo>
                    <a:lnTo>
                      <a:pt x="1107" y="208"/>
                    </a:lnTo>
                    <a:lnTo>
                      <a:pt x="1086" y="187"/>
                    </a:lnTo>
                    <a:lnTo>
                      <a:pt x="1064" y="166"/>
                    </a:lnTo>
                    <a:lnTo>
                      <a:pt x="1041" y="147"/>
                    </a:lnTo>
                    <a:lnTo>
                      <a:pt x="1017" y="128"/>
                    </a:lnTo>
                    <a:lnTo>
                      <a:pt x="991" y="109"/>
                    </a:lnTo>
                    <a:lnTo>
                      <a:pt x="965" y="92"/>
                    </a:lnTo>
                    <a:lnTo>
                      <a:pt x="939" y="78"/>
                    </a:lnTo>
                    <a:lnTo>
                      <a:pt x="911" y="64"/>
                    </a:lnTo>
                    <a:lnTo>
                      <a:pt x="885" y="50"/>
                    </a:lnTo>
                    <a:lnTo>
                      <a:pt x="854" y="40"/>
                    </a:lnTo>
                    <a:lnTo>
                      <a:pt x="825" y="28"/>
                    </a:lnTo>
                    <a:lnTo>
                      <a:pt x="795" y="21"/>
                    </a:lnTo>
                    <a:lnTo>
                      <a:pt x="764" y="14"/>
                    </a:lnTo>
                    <a:lnTo>
                      <a:pt x="733" y="7"/>
                    </a:lnTo>
                    <a:lnTo>
                      <a:pt x="700" y="5"/>
                    </a:lnTo>
                    <a:lnTo>
                      <a:pt x="669" y="2"/>
                    </a:lnTo>
                    <a:lnTo>
                      <a:pt x="636" y="0"/>
                    </a:lnTo>
                    <a:lnTo>
                      <a:pt x="636" y="0"/>
                    </a:lnTo>
                    <a:lnTo>
                      <a:pt x="603" y="2"/>
                    </a:lnTo>
                    <a:lnTo>
                      <a:pt x="570" y="5"/>
                    </a:lnTo>
                    <a:lnTo>
                      <a:pt x="539" y="7"/>
                    </a:lnTo>
                    <a:lnTo>
                      <a:pt x="508" y="14"/>
                    </a:lnTo>
                    <a:lnTo>
                      <a:pt x="478" y="21"/>
                    </a:lnTo>
                    <a:lnTo>
                      <a:pt x="447" y="28"/>
                    </a:lnTo>
                    <a:lnTo>
                      <a:pt x="416" y="40"/>
                    </a:lnTo>
                    <a:lnTo>
                      <a:pt x="388" y="50"/>
                    </a:lnTo>
                    <a:lnTo>
                      <a:pt x="359" y="64"/>
                    </a:lnTo>
                    <a:lnTo>
                      <a:pt x="333" y="78"/>
                    </a:lnTo>
                    <a:lnTo>
                      <a:pt x="305" y="92"/>
                    </a:lnTo>
                    <a:lnTo>
                      <a:pt x="281" y="109"/>
                    </a:lnTo>
                    <a:lnTo>
                      <a:pt x="255" y="128"/>
                    </a:lnTo>
                    <a:lnTo>
                      <a:pt x="231" y="147"/>
                    </a:lnTo>
                    <a:lnTo>
                      <a:pt x="208" y="166"/>
                    </a:lnTo>
                    <a:lnTo>
                      <a:pt x="186" y="187"/>
                    </a:lnTo>
                    <a:lnTo>
                      <a:pt x="165" y="208"/>
                    </a:lnTo>
                    <a:lnTo>
                      <a:pt x="144" y="232"/>
                    </a:lnTo>
                    <a:lnTo>
                      <a:pt x="125" y="256"/>
                    </a:lnTo>
                    <a:lnTo>
                      <a:pt x="108" y="282"/>
                    </a:lnTo>
                    <a:lnTo>
                      <a:pt x="92" y="308"/>
                    </a:lnTo>
                    <a:lnTo>
                      <a:pt x="75" y="334"/>
                    </a:lnTo>
                    <a:lnTo>
                      <a:pt x="61" y="362"/>
                    </a:lnTo>
                    <a:lnTo>
                      <a:pt x="49" y="388"/>
                    </a:lnTo>
                    <a:lnTo>
                      <a:pt x="37" y="419"/>
                    </a:lnTo>
                    <a:lnTo>
                      <a:pt x="28" y="447"/>
                    </a:lnTo>
                    <a:lnTo>
                      <a:pt x="18" y="478"/>
                    </a:lnTo>
                    <a:lnTo>
                      <a:pt x="11" y="509"/>
                    </a:lnTo>
                    <a:lnTo>
                      <a:pt x="7" y="540"/>
                    </a:lnTo>
                    <a:lnTo>
                      <a:pt x="2" y="573"/>
                    </a:lnTo>
                    <a:lnTo>
                      <a:pt x="0" y="604"/>
                    </a:lnTo>
                    <a:lnTo>
                      <a:pt x="0" y="637"/>
                    </a:lnTo>
                    <a:lnTo>
                      <a:pt x="0" y="637"/>
                    </a:lnTo>
                    <a:lnTo>
                      <a:pt x="0" y="670"/>
                    </a:lnTo>
                    <a:lnTo>
                      <a:pt x="2" y="703"/>
                    </a:lnTo>
                    <a:lnTo>
                      <a:pt x="7" y="734"/>
                    </a:lnTo>
                    <a:lnTo>
                      <a:pt x="11" y="765"/>
                    </a:lnTo>
                    <a:lnTo>
                      <a:pt x="18" y="795"/>
                    </a:lnTo>
                    <a:lnTo>
                      <a:pt x="28" y="826"/>
                    </a:lnTo>
                    <a:lnTo>
                      <a:pt x="37" y="857"/>
                    </a:lnTo>
                    <a:lnTo>
                      <a:pt x="49" y="885"/>
                    </a:lnTo>
                    <a:lnTo>
                      <a:pt x="61" y="914"/>
                    </a:lnTo>
                    <a:lnTo>
                      <a:pt x="75" y="940"/>
                    </a:lnTo>
                    <a:lnTo>
                      <a:pt x="92" y="968"/>
                    </a:lnTo>
                    <a:lnTo>
                      <a:pt x="108" y="992"/>
                    </a:lnTo>
                    <a:lnTo>
                      <a:pt x="125" y="1018"/>
                    </a:lnTo>
                    <a:lnTo>
                      <a:pt x="144" y="1041"/>
                    </a:lnTo>
                    <a:lnTo>
                      <a:pt x="165" y="1065"/>
                    </a:lnTo>
                    <a:lnTo>
                      <a:pt x="186" y="1086"/>
                    </a:lnTo>
                    <a:lnTo>
                      <a:pt x="208" y="1108"/>
                    </a:lnTo>
                    <a:lnTo>
                      <a:pt x="231" y="1129"/>
                    </a:lnTo>
                    <a:lnTo>
                      <a:pt x="255" y="1148"/>
                    </a:lnTo>
                    <a:lnTo>
                      <a:pt x="281" y="1165"/>
                    </a:lnTo>
                    <a:lnTo>
                      <a:pt x="305" y="1181"/>
                    </a:lnTo>
                    <a:lnTo>
                      <a:pt x="333" y="1198"/>
                    </a:lnTo>
                    <a:lnTo>
                      <a:pt x="359" y="1210"/>
                    </a:lnTo>
                    <a:lnTo>
                      <a:pt x="388" y="1224"/>
                    </a:lnTo>
                    <a:lnTo>
                      <a:pt x="416" y="1236"/>
                    </a:lnTo>
                    <a:lnTo>
                      <a:pt x="447" y="1245"/>
                    </a:lnTo>
                    <a:lnTo>
                      <a:pt x="478" y="1255"/>
                    </a:lnTo>
                    <a:lnTo>
                      <a:pt x="508" y="1262"/>
                    </a:lnTo>
                    <a:lnTo>
                      <a:pt x="539" y="1266"/>
                    </a:lnTo>
                    <a:lnTo>
                      <a:pt x="570" y="1271"/>
                    </a:lnTo>
                    <a:lnTo>
                      <a:pt x="603" y="1273"/>
                    </a:lnTo>
                    <a:lnTo>
                      <a:pt x="636" y="1273"/>
                    </a:lnTo>
                    <a:lnTo>
                      <a:pt x="636" y="1273"/>
                    </a:lnTo>
                    <a:lnTo>
                      <a:pt x="636" y="12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205" name="Freeform 7"/>
              <p:cNvSpPr>
                <a:spLocks/>
              </p:cNvSpPr>
              <p:nvPr/>
            </p:nvSpPr>
            <p:spPr bwMode="auto">
              <a:xfrm>
                <a:off x="3952656" y="2017555"/>
                <a:ext cx="570446" cy="570446"/>
              </a:xfrm>
              <a:custGeom>
                <a:avLst/>
                <a:gdLst>
                  <a:gd name="T0" fmla="*/ 0 w 636"/>
                  <a:gd name="T1" fmla="*/ 636 h 636"/>
                  <a:gd name="T2" fmla="*/ 0 w 636"/>
                  <a:gd name="T3" fmla="*/ 636 h 636"/>
                  <a:gd name="T4" fmla="*/ 33 w 636"/>
                  <a:gd name="T5" fmla="*/ 636 h 636"/>
                  <a:gd name="T6" fmla="*/ 66 w 636"/>
                  <a:gd name="T7" fmla="*/ 634 h 636"/>
                  <a:gd name="T8" fmla="*/ 97 w 636"/>
                  <a:gd name="T9" fmla="*/ 629 h 636"/>
                  <a:gd name="T10" fmla="*/ 130 w 636"/>
                  <a:gd name="T11" fmla="*/ 624 h 636"/>
                  <a:gd name="T12" fmla="*/ 160 w 636"/>
                  <a:gd name="T13" fmla="*/ 617 h 636"/>
                  <a:gd name="T14" fmla="*/ 189 w 636"/>
                  <a:gd name="T15" fmla="*/ 608 h 636"/>
                  <a:gd name="T16" fmla="*/ 220 w 636"/>
                  <a:gd name="T17" fmla="*/ 598 h 636"/>
                  <a:gd name="T18" fmla="*/ 248 w 636"/>
                  <a:gd name="T19" fmla="*/ 587 h 636"/>
                  <a:gd name="T20" fmla="*/ 276 w 636"/>
                  <a:gd name="T21" fmla="*/ 575 h 636"/>
                  <a:gd name="T22" fmla="*/ 305 w 636"/>
                  <a:gd name="T23" fmla="*/ 560 h 636"/>
                  <a:gd name="T24" fmla="*/ 331 w 636"/>
                  <a:gd name="T25" fmla="*/ 544 h 636"/>
                  <a:gd name="T26" fmla="*/ 357 w 636"/>
                  <a:gd name="T27" fmla="*/ 527 h 636"/>
                  <a:gd name="T28" fmla="*/ 380 w 636"/>
                  <a:gd name="T29" fmla="*/ 511 h 636"/>
                  <a:gd name="T30" fmla="*/ 404 w 636"/>
                  <a:gd name="T31" fmla="*/ 492 h 636"/>
                  <a:gd name="T32" fmla="*/ 428 w 636"/>
                  <a:gd name="T33" fmla="*/ 471 h 636"/>
                  <a:gd name="T34" fmla="*/ 451 w 636"/>
                  <a:gd name="T35" fmla="*/ 452 h 636"/>
                  <a:gd name="T36" fmla="*/ 470 w 636"/>
                  <a:gd name="T37" fmla="*/ 428 h 636"/>
                  <a:gd name="T38" fmla="*/ 492 w 636"/>
                  <a:gd name="T39" fmla="*/ 404 h 636"/>
                  <a:gd name="T40" fmla="*/ 511 w 636"/>
                  <a:gd name="T41" fmla="*/ 381 h 636"/>
                  <a:gd name="T42" fmla="*/ 527 w 636"/>
                  <a:gd name="T43" fmla="*/ 357 h 636"/>
                  <a:gd name="T44" fmla="*/ 544 w 636"/>
                  <a:gd name="T45" fmla="*/ 331 h 636"/>
                  <a:gd name="T46" fmla="*/ 560 w 636"/>
                  <a:gd name="T47" fmla="*/ 305 h 636"/>
                  <a:gd name="T48" fmla="*/ 575 w 636"/>
                  <a:gd name="T49" fmla="*/ 276 h 636"/>
                  <a:gd name="T50" fmla="*/ 586 w 636"/>
                  <a:gd name="T51" fmla="*/ 248 h 636"/>
                  <a:gd name="T52" fmla="*/ 598 w 636"/>
                  <a:gd name="T53" fmla="*/ 220 h 636"/>
                  <a:gd name="T54" fmla="*/ 608 w 636"/>
                  <a:gd name="T55" fmla="*/ 189 h 636"/>
                  <a:gd name="T56" fmla="*/ 617 w 636"/>
                  <a:gd name="T57" fmla="*/ 160 h 636"/>
                  <a:gd name="T58" fmla="*/ 624 w 636"/>
                  <a:gd name="T59" fmla="*/ 130 h 636"/>
                  <a:gd name="T60" fmla="*/ 629 w 636"/>
                  <a:gd name="T61" fmla="*/ 97 h 636"/>
                  <a:gd name="T62" fmla="*/ 634 w 636"/>
                  <a:gd name="T63" fmla="*/ 66 h 636"/>
                  <a:gd name="T64" fmla="*/ 636 w 636"/>
                  <a:gd name="T65" fmla="*/ 33 h 636"/>
                  <a:gd name="T66" fmla="*/ 636 w 636"/>
                  <a:gd name="T67" fmla="*/ 0 h 636"/>
                  <a:gd name="T68" fmla="*/ 0 w 636"/>
                  <a:gd name="T69" fmla="*/ 0 h 636"/>
                  <a:gd name="T70" fmla="*/ 0 w 636"/>
                  <a:gd name="T71" fmla="*/ 636 h 636"/>
                  <a:gd name="T72" fmla="*/ 0 w 636"/>
                  <a:gd name="T73" fmla="*/ 636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0" y="636"/>
                    </a:moveTo>
                    <a:lnTo>
                      <a:pt x="0" y="636"/>
                    </a:lnTo>
                    <a:lnTo>
                      <a:pt x="33" y="636"/>
                    </a:lnTo>
                    <a:lnTo>
                      <a:pt x="66" y="634"/>
                    </a:lnTo>
                    <a:lnTo>
                      <a:pt x="97" y="629"/>
                    </a:lnTo>
                    <a:lnTo>
                      <a:pt x="130" y="624"/>
                    </a:lnTo>
                    <a:lnTo>
                      <a:pt x="160" y="617"/>
                    </a:lnTo>
                    <a:lnTo>
                      <a:pt x="189" y="608"/>
                    </a:lnTo>
                    <a:lnTo>
                      <a:pt x="220" y="598"/>
                    </a:lnTo>
                    <a:lnTo>
                      <a:pt x="248" y="587"/>
                    </a:lnTo>
                    <a:lnTo>
                      <a:pt x="276" y="575"/>
                    </a:lnTo>
                    <a:lnTo>
                      <a:pt x="305" y="560"/>
                    </a:lnTo>
                    <a:lnTo>
                      <a:pt x="331" y="544"/>
                    </a:lnTo>
                    <a:lnTo>
                      <a:pt x="357" y="527"/>
                    </a:lnTo>
                    <a:lnTo>
                      <a:pt x="380" y="511"/>
                    </a:lnTo>
                    <a:lnTo>
                      <a:pt x="404" y="492"/>
                    </a:lnTo>
                    <a:lnTo>
                      <a:pt x="428" y="471"/>
                    </a:lnTo>
                    <a:lnTo>
                      <a:pt x="451" y="452"/>
                    </a:lnTo>
                    <a:lnTo>
                      <a:pt x="470" y="428"/>
                    </a:lnTo>
                    <a:lnTo>
                      <a:pt x="492" y="404"/>
                    </a:lnTo>
                    <a:lnTo>
                      <a:pt x="511" y="381"/>
                    </a:lnTo>
                    <a:lnTo>
                      <a:pt x="527" y="357"/>
                    </a:lnTo>
                    <a:lnTo>
                      <a:pt x="544" y="331"/>
                    </a:lnTo>
                    <a:lnTo>
                      <a:pt x="560" y="305"/>
                    </a:lnTo>
                    <a:lnTo>
                      <a:pt x="575" y="276"/>
                    </a:lnTo>
                    <a:lnTo>
                      <a:pt x="586" y="248"/>
                    </a:lnTo>
                    <a:lnTo>
                      <a:pt x="598" y="220"/>
                    </a:lnTo>
                    <a:lnTo>
                      <a:pt x="608" y="189"/>
                    </a:lnTo>
                    <a:lnTo>
                      <a:pt x="617" y="160"/>
                    </a:lnTo>
                    <a:lnTo>
                      <a:pt x="624" y="130"/>
                    </a:lnTo>
                    <a:lnTo>
                      <a:pt x="629" y="97"/>
                    </a:lnTo>
                    <a:lnTo>
                      <a:pt x="634" y="66"/>
                    </a:lnTo>
                    <a:lnTo>
                      <a:pt x="636" y="33"/>
                    </a:lnTo>
                    <a:lnTo>
                      <a:pt x="636" y="0"/>
                    </a:lnTo>
                    <a:lnTo>
                      <a:pt x="0" y="0"/>
                    </a:lnTo>
                    <a:lnTo>
                      <a:pt x="0" y="636"/>
                    </a:lnTo>
                    <a:lnTo>
                      <a:pt x="0" y="6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grpSp>
          <p:nvGrpSpPr>
            <p:cNvPr id="179" name="Group 13"/>
            <p:cNvGrpSpPr>
              <a:grpSpLocks noChangeAspect="1"/>
            </p:cNvGrpSpPr>
            <p:nvPr/>
          </p:nvGrpSpPr>
          <p:grpSpPr bwMode="auto">
            <a:xfrm>
              <a:off x="4450168" y="1097297"/>
              <a:ext cx="1325893" cy="1652587"/>
              <a:chOff x="2884" y="708"/>
              <a:chExt cx="763" cy="951"/>
            </a:xfrm>
            <a:grpFill/>
          </p:grpSpPr>
          <p:sp>
            <p:nvSpPr>
              <p:cNvPr id="187" name="Freeform 14"/>
              <p:cNvSpPr>
                <a:spLocks noEditPoints="1"/>
              </p:cNvSpPr>
              <p:nvPr/>
            </p:nvSpPr>
            <p:spPr bwMode="auto">
              <a:xfrm>
                <a:off x="2884" y="708"/>
                <a:ext cx="763" cy="951"/>
              </a:xfrm>
              <a:custGeom>
                <a:avLst/>
                <a:gdLst>
                  <a:gd name="T0" fmla="*/ 0 w 763"/>
                  <a:gd name="T1" fmla="*/ 0 h 951"/>
                  <a:gd name="T2" fmla="*/ 0 w 763"/>
                  <a:gd name="T3" fmla="*/ 951 h 951"/>
                  <a:gd name="T4" fmla="*/ 763 w 763"/>
                  <a:gd name="T5" fmla="*/ 951 h 951"/>
                  <a:gd name="T6" fmla="*/ 763 w 763"/>
                  <a:gd name="T7" fmla="*/ 0 h 951"/>
                  <a:gd name="T8" fmla="*/ 0 w 763"/>
                  <a:gd name="T9" fmla="*/ 0 h 951"/>
                  <a:gd name="T10" fmla="*/ 734 w 763"/>
                  <a:gd name="T11" fmla="*/ 894 h 951"/>
                  <a:gd name="T12" fmla="*/ 29 w 763"/>
                  <a:gd name="T13" fmla="*/ 894 h 951"/>
                  <a:gd name="T14" fmla="*/ 29 w 763"/>
                  <a:gd name="T15" fmla="*/ 28 h 951"/>
                  <a:gd name="T16" fmla="*/ 734 w 763"/>
                  <a:gd name="T17" fmla="*/ 28 h 951"/>
                  <a:gd name="T18" fmla="*/ 734 w 763"/>
                  <a:gd name="T19" fmla="*/ 894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3" h="951">
                    <a:moveTo>
                      <a:pt x="0" y="0"/>
                    </a:moveTo>
                    <a:lnTo>
                      <a:pt x="0" y="951"/>
                    </a:lnTo>
                    <a:lnTo>
                      <a:pt x="763" y="951"/>
                    </a:lnTo>
                    <a:lnTo>
                      <a:pt x="763" y="0"/>
                    </a:lnTo>
                    <a:lnTo>
                      <a:pt x="0" y="0"/>
                    </a:lnTo>
                    <a:close/>
                    <a:moveTo>
                      <a:pt x="734" y="894"/>
                    </a:moveTo>
                    <a:lnTo>
                      <a:pt x="29" y="894"/>
                    </a:lnTo>
                    <a:lnTo>
                      <a:pt x="29" y="28"/>
                    </a:lnTo>
                    <a:lnTo>
                      <a:pt x="734" y="28"/>
                    </a:lnTo>
                    <a:lnTo>
                      <a:pt x="734" y="8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88" name="Rectangle 15"/>
              <p:cNvSpPr>
                <a:spLocks noChangeArrowheads="1"/>
              </p:cNvSpPr>
              <p:nvPr/>
            </p:nvSpPr>
            <p:spPr bwMode="auto">
              <a:xfrm>
                <a:off x="2955" y="1333"/>
                <a:ext cx="577"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89" name="Rectangle 16"/>
              <p:cNvSpPr>
                <a:spLocks noChangeArrowheads="1"/>
              </p:cNvSpPr>
              <p:nvPr/>
            </p:nvSpPr>
            <p:spPr bwMode="auto">
              <a:xfrm>
                <a:off x="2955" y="1257"/>
                <a:ext cx="577"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90" name="Rectangle 17"/>
              <p:cNvSpPr>
                <a:spLocks noChangeArrowheads="1"/>
              </p:cNvSpPr>
              <p:nvPr/>
            </p:nvSpPr>
            <p:spPr bwMode="auto">
              <a:xfrm>
                <a:off x="2967" y="860"/>
                <a:ext cx="10" cy="3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91" name="Rectangle 18"/>
              <p:cNvSpPr>
                <a:spLocks noChangeArrowheads="1"/>
              </p:cNvSpPr>
              <p:nvPr/>
            </p:nvSpPr>
            <p:spPr bwMode="auto">
              <a:xfrm>
                <a:off x="2955" y="1174"/>
                <a:ext cx="577"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92" name="Rectangle 19"/>
              <p:cNvSpPr>
                <a:spLocks noChangeArrowheads="1"/>
              </p:cNvSpPr>
              <p:nvPr/>
            </p:nvSpPr>
            <p:spPr bwMode="auto">
              <a:xfrm>
                <a:off x="2977" y="900"/>
                <a:ext cx="319" cy="5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93" name="Rectangle 20"/>
              <p:cNvSpPr>
                <a:spLocks noChangeArrowheads="1"/>
              </p:cNvSpPr>
              <p:nvPr/>
            </p:nvSpPr>
            <p:spPr bwMode="auto">
              <a:xfrm>
                <a:off x="2977" y="988"/>
                <a:ext cx="205" cy="5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94" name="Rectangle 21"/>
              <p:cNvSpPr>
                <a:spLocks noChangeArrowheads="1"/>
              </p:cNvSpPr>
              <p:nvPr/>
            </p:nvSpPr>
            <p:spPr bwMode="auto">
              <a:xfrm>
                <a:off x="2977" y="1079"/>
                <a:ext cx="488" cy="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95" name="Rectangle 22"/>
              <p:cNvSpPr>
                <a:spLocks noChangeArrowheads="1"/>
              </p:cNvSpPr>
              <p:nvPr/>
            </p:nvSpPr>
            <p:spPr bwMode="auto">
              <a:xfrm>
                <a:off x="2955" y="1407"/>
                <a:ext cx="577" cy="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96" name="Rectangle 23"/>
              <p:cNvSpPr>
                <a:spLocks noChangeArrowheads="1"/>
              </p:cNvSpPr>
              <p:nvPr/>
            </p:nvSpPr>
            <p:spPr bwMode="auto">
              <a:xfrm>
                <a:off x="2955" y="1483"/>
                <a:ext cx="577"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97" name="Rectangle 24"/>
              <p:cNvSpPr>
                <a:spLocks noChangeArrowheads="1"/>
              </p:cNvSpPr>
              <p:nvPr/>
            </p:nvSpPr>
            <p:spPr bwMode="auto">
              <a:xfrm>
                <a:off x="2955" y="777"/>
                <a:ext cx="451" cy="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98" name="Rectangle 25"/>
              <p:cNvSpPr>
                <a:spLocks noChangeArrowheads="1"/>
              </p:cNvSpPr>
              <p:nvPr/>
            </p:nvSpPr>
            <p:spPr bwMode="auto">
              <a:xfrm>
                <a:off x="3001" y="1160"/>
                <a:ext cx="11"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99" name="Rectangle 26"/>
              <p:cNvSpPr>
                <a:spLocks noChangeArrowheads="1"/>
              </p:cNvSpPr>
              <p:nvPr/>
            </p:nvSpPr>
            <p:spPr bwMode="auto">
              <a:xfrm>
                <a:off x="3101" y="1160"/>
                <a:ext cx="12"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200" name="Rectangle 27"/>
              <p:cNvSpPr>
                <a:spLocks noChangeArrowheads="1"/>
              </p:cNvSpPr>
              <p:nvPr/>
            </p:nvSpPr>
            <p:spPr bwMode="auto">
              <a:xfrm>
                <a:off x="3201" y="1160"/>
                <a:ext cx="12"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201" name="Rectangle 28"/>
              <p:cNvSpPr>
                <a:spLocks noChangeArrowheads="1"/>
              </p:cNvSpPr>
              <p:nvPr/>
            </p:nvSpPr>
            <p:spPr bwMode="auto">
              <a:xfrm>
                <a:off x="3301" y="1160"/>
                <a:ext cx="12"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202" name="Rectangle 29"/>
              <p:cNvSpPr>
                <a:spLocks noChangeArrowheads="1"/>
              </p:cNvSpPr>
              <p:nvPr/>
            </p:nvSpPr>
            <p:spPr bwMode="auto">
              <a:xfrm>
                <a:off x="3401" y="1160"/>
                <a:ext cx="12"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203" name="Rectangle 30"/>
              <p:cNvSpPr>
                <a:spLocks noChangeArrowheads="1"/>
              </p:cNvSpPr>
              <p:nvPr/>
            </p:nvSpPr>
            <p:spPr bwMode="auto">
              <a:xfrm>
                <a:off x="3501" y="1160"/>
                <a:ext cx="12"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grpSp>
          <p:nvGrpSpPr>
            <p:cNvPr id="180" name="Group 33"/>
            <p:cNvGrpSpPr>
              <a:grpSpLocks noChangeAspect="1"/>
            </p:cNvGrpSpPr>
            <p:nvPr/>
          </p:nvGrpSpPr>
          <p:grpSpPr bwMode="auto">
            <a:xfrm>
              <a:off x="3210910" y="2003748"/>
              <a:ext cx="771274" cy="772789"/>
              <a:chOff x="1999" y="1257"/>
              <a:chExt cx="509" cy="510"/>
            </a:xfrm>
            <a:grpFill/>
          </p:grpSpPr>
          <p:sp>
            <p:nvSpPr>
              <p:cNvPr id="184" name="Freeform 34"/>
              <p:cNvSpPr>
                <a:spLocks/>
              </p:cNvSpPr>
              <p:nvPr/>
            </p:nvSpPr>
            <p:spPr bwMode="auto">
              <a:xfrm>
                <a:off x="1999" y="1257"/>
                <a:ext cx="509" cy="510"/>
              </a:xfrm>
              <a:custGeom>
                <a:avLst/>
                <a:gdLst>
                  <a:gd name="T0" fmla="*/ 0 w 509"/>
                  <a:gd name="T1" fmla="*/ 0 h 510"/>
                  <a:gd name="T2" fmla="*/ 0 w 509"/>
                  <a:gd name="T3" fmla="*/ 446 h 510"/>
                  <a:gd name="T4" fmla="*/ 0 w 509"/>
                  <a:gd name="T5" fmla="*/ 510 h 510"/>
                  <a:gd name="T6" fmla="*/ 64 w 509"/>
                  <a:gd name="T7" fmla="*/ 510 h 510"/>
                  <a:gd name="T8" fmla="*/ 509 w 509"/>
                  <a:gd name="T9" fmla="*/ 510 h 510"/>
                  <a:gd name="T10" fmla="*/ 509 w 509"/>
                  <a:gd name="T11" fmla="*/ 446 h 510"/>
                  <a:gd name="T12" fmla="*/ 64 w 509"/>
                  <a:gd name="T13" fmla="*/ 446 h 510"/>
                  <a:gd name="T14" fmla="*/ 64 w 509"/>
                  <a:gd name="T15" fmla="*/ 0 h 510"/>
                  <a:gd name="T16" fmla="*/ 0 w 509"/>
                  <a:gd name="T17" fmla="*/ 0 h 510"/>
                  <a:gd name="T18" fmla="*/ 0 w 509"/>
                  <a:gd name="T19"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510">
                    <a:moveTo>
                      <a:pt x="0" y="0"/>
                    </a:moveTo>
                    <a:lnTo>
                      <a:pt x="0" y="446"/>
                    </a:lnTo>
                    <a:lnTo>
                      <a:pt x="0" y="510"/>
                    </a:lnTo>
                    <a:lnTo>
                      <a:pt x="64" y="510"/>
                    </a:lnTo>
                    <a:lnTo>
                      <a:pt x="509" y="510"/>
                    </a:lnTo>
                    <a:lnTo>
                      <a:pt x="509" y="446"/>
                    </a:lnTo>
                    <a:lnTo>
                      <a:pt x="64" y="446"/>
                    </a:lnTo>
                    <a:lnTo>
                      <a:pt x="64"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85" name="Freeform 35"/>
              <p:cNvSpPr>
                <a:spLocks/>
              </p:cNvSpPr>
              <p:nvPr/>
            </p:nvSpPr>
            <p:spPr bwMode="auto">
              <a:xfrm>
                <a:off x="2126" y="1321"/>
                <a:ext cx="382" cy="318"/>
              </a:xfrm>
              <a:custGeom>
                <a:avLst/>
                <a:gdLst>
                  <a:gd name="T0" fmla="*/ 191 w 382"/>
                  <a:gd name="T1" fmla="*/ 191 h 318"/>
                  <a:gd name="T2" fmla="*/ 127 w 382"/>
                  <a:gd name="T3" fmla="*/ 128 h 318"/>
                  <a:gd name="T4" fmla="*/ 0 w 382"/>
                  <a:gd name="T5" fmla="*/ 255 h 318"/>
                  <a:gd name="T6" fmla="*/ 0 w 382"/>
                  <a:gd name="T7" fmla="*/ 318 h 318"/>
                  <a:gd name="T8" fmla="*/ 127 w 382"/>
                  <a:gd name="T9" fmla="*/ 191 h 318"/>
                  <a:gd name="T10" fmla="*/ 191 w 382"/>
                  <a:gd name="T11" fmla="*/ 255 h 318"/>
                  <a:gd name="T12" fmla="*/ 382 w 382"/>
                  <a:gd name="T13" fmla="*/ 64 h 318"/>
                  <a:gd name="T14" fmla="*/ 382 w 382"/>
                  <a:gd name="T15" fmla="*/ 0 h 318"/>
                  <a:gd name="T16" fmla="*/ 191 w 382"/>
                  <a:gd name="T17" fmla="*/ 191 h 318"/>
                  <a:gd name="T18" fmla="*/ 191 w 382"/>
                  <a:gd name="T19" fmla="*/ 19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318">
                    <a:moveTo>
                      <a:pt x="191" y="191"/>
                    </a:moveTo>
                    <a:lnTo>
                      <a:pt x="127" y="128"/>
                    </a:lnTo>
                    <a:lnTo>
                      <a:pt x="0" y="255"/>
                    </a:lnTo>
                    <a:lnTo>
                      <a:pt x="0" y="318"/>
                    </a:lnTo>
                    <a:lnTo>
                      <a:pt x="127" y="191"/>
                    </a:lnTo>
                    <a:lnTo>
                      <a:pt x="191" y="255"/>
                    </a:lnTo>
                    <a:lnTo>
                      <a:pt x="382" y="64"/>
                    </a:lnTo>
                    <a:lnTo>
                      <a:pt x="382" y="0"/>
                    </a:lnTo>
                    <a:lnTo>
                      <a:pt x="191" y="191"/>
                    </a:lnTo>
                    <a:lnTo>
                      <a:pt x="191"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grpSp>
      <p:sp>
        <p:nvSpPr>
          <p:cNvPr id="215" name="TextBox 214"/>
          <p:cNvSpPr txBox="1"/>
          <p:nvPr/>
        </p:nvSpPr>
        <p:spPr>
          <a:xfrm>
            <a:off x="8591615" y="1798830"/>
            <a:ext cx="534501" cy="215444"/>
          </a:xfrm>
          <a:prstGeom prst="rect">
            <a:avLst/>
          </a:prstGeom>
          <a:noFill/>
        </p:spPr>
        <p:txBody>
          <a:bodyPr wrap="square" rtlCol="0">
            <a:spAutoFit/>
          </a:bodyPr>
          <a:lstStyle/>
          <a:p>
            <a:pPr algn="ctr"/>
            <a:r>
              <a:rPr lang="en-US" sz="800" dirty="0" smtClean="0"/>
              <a:t>EDW</a:t>
            </a:r>
            <a:endParaRPr lang="en-US" sz="800" dirty="0"/>
          </a:p>
        </p:txBody>
      </p:sp>
      <p:grpSp>
        <p:nvGrpSpPr>
          <p:cNvPr id="216" name="Group 215"/>
          <p:cNvGrpSpPr/>
          <p:nvPr/>
        </p:nvGrpSpPr>
        <p:grpSpPr>
          <a:xfrm>
            <a:off x="8665005" y="1479555"/>
            <a:ext cx="376511" cy="327291"/>
            <a:chOff x="9083675" y="1335088"/>
            <a:chExt cx="1304925" cy="1214437"/>
          </a:xfrm>
          <a:solidFill>
            <a:schemeClr val="tx1"/>
          </a:solidFill>
        </p:grpSpPr>
        <p:sp>
          <p:nvSpPr>
            <p:cNvPr id="217" name="Freeform 5"/>
            <p:cNvSpPr>
              <a:spLocks noChangeArrowheads="1"/>
            </p:cNvSpPr>
            <p:nvPr/>
          </p:nvSpPr>
          <p:spPr bwMode="auto">
            <a:xfrm>
              <a:off x="9083675" y="1335088"/>
              <a:ext cx="1304925" cy="620712"/>
            </a:xfrm>
            <a:custGeom>
              <a:avLst/>
              <a:gdLst>
                <a:gd name="T0" fmla="*/ 1441 w 3626"/>
                <a:gd name="T1" fmla="*/ 1701 h 1723"/>
                <a:gd name="T2" fmla="*/ 945 w 3626"/>
                <a:gd name="T3" fmla="*/ 1615 h 1723"/>
                <a:gd name="T4" fmla="*/ 526 w 3626"/>
                <a:gd name="T5" fmla="*/ 1471 h 1723"/>
                <a:gd name="T6" fmla="*/ 216 w 3626"/>
                <a:gd name="T7" fmla="*/ 1276 h 1723"/>
                <a:gd name="T8" fmla="*/ 36 w 3626"/>
                <a:gd name="T9" fmla="*/ 1038 h 1723"/>
                <a:gd name="T10" fmla="*/ 7 w 3626"/>
                <a:gd name="T11" fmla="*/ 909 h 1723"/>
                <a:gd name="T12" fmla="*/ 15 w 3626"/>
                <a:gd name="T13" fmla="*/ 772 h 1723"/>
                <a:gd name="T14" fmla="*/ 79 w 3626"/>
                <a:gd name="T15" fmla="*/ 605 h 1723"/>
                <a:gd name="T16" fmla="*/ 310 w 3626"/>
                <a:gd name="T17" fmla="*/ 375 h 1723"/>
                <a:gd name="T18" fmla="*/ 656 w 3626"/>
                <a:gd name="T19" fmla="*/ 195 h 1723"/>
                <a:gd name="T20" fmla="*/ 1103 w 3626"/>
                <a:gd name="T21" fmla="*/ 72 h 1723"/>
                <a:gd name="T22" fmla="*/ 1622 w 3626"/>
                <a:gd name="T23" fmla="*/ 7 h 1723"/>
                <a:gd name="T24" fmla="*/ 2184 w 3626"/>
                <a:gd name="T25" fmla="*/ 22 h 1723"/>
                <a:gd name="T26" fmla="*/ 2680 w 3626"/>
                <a:gd name="T27" fmla="*/ 108 h 1723"/>
                <a:gd name="T28" fmla="*/ 3099 w 3626"/>
                <a:gd name="T29" fmla="*/ 252 h 1723"/>
                <a:gd name="T30" fmla="*/ 3409 w 3626"/>
                <a:gd name="T31" fmla="*/ 447 h 1723"/>
                <a:gd name="T32" fmla="*/ 3589 w 3626"/>
                <a:gd name="T33" fmla="*/ 685 h 1723"/>
                <a:gd name="T34" fmla="*/ 3618 w 3626"/>
                <a:gd name="T35" fmla="*/ 815 h 1723"/>
                <a:gd name="T36" fmla="*/ 3610 w 3626"/>
                <a:gd name="T37" fmla="*/ 952 h 1723"/>
                <a:gd name="T38" fmla="*/ 3539 w 3626"/>
                <a:gd name="T39" fmla="*/ 1118 h 1723"/>
                <a:gd name="T40" fmla="*/ 3315 w 3626"/>
                <a:gd name="T41" fmla="*/ 1348 h 1723"/>
                <a:gd name="T42" fmla="*/ 2969 w 3626"/>
                <a:gd name="T43" fmla="*/ 1529 h 1723"/>
                <a:gd name="T44" fmla="*/ 2522 w 3626"/>
                <a:gd name="T45" fmla="*/ 1651 h 1723"/>
                <a:gd name="T46" fmla="*/ 1996 w 3626"/>
                <a:gd name="T47" fmla="*/ 1715 h 1723"/>
                <a:gd name="T48" fmla="*/ 1644 w 3626"/>
                <a:gd name="T49" fmla="*/ 238 h 1723"/>
                <a:gd name="T50" fmla="*/ 1175 w 3626"/>
                <a:gd name="T51" fmla="*/ 289 h 1723"/>
                <a:gd name="T52" fmla="*/ 786 w 3626"/>
                <a:gd name="T53" fmla="*/ 396 h 1723"/>
                <a:gd name="T54" fmla="*/ 490 w 3626"/>
                <a:gd name="T55" fmla="*/ 534 h 1723"/>
                <a:gd name="T56" fmla="*/ 303 w 3626"/>
                <a:gd name="T57" fmla="*/ 692 h 1723"/>
                <a:gd name="T58" fmla="*/ 231 w 3626"/>
                <a:gd name="T59" fmla="*/ 858 h 1723"/>
                <a:gd name="T60" fmla="*/ 303 w 3626"/>
                <a:gd name="T61" fmla="*/ 1031 h 1723"/>
                <a:gd name="T62" fmla="*/ 490 w 3626"/>
                <a:gd name="T63" fmla="*/ 1189 h 1723"/>
                <a:gd name="T64" fmla="*/ 786 w 3626"/>
                <a:gd name="T65" fmla="*/ 1326 h 1723"/>
                <a:gd name="T66" fmla="*/ 1175 w 3626"/>
                <a:gd name="T67" fmla="*/ 1435 h 1723"/>
                <a:gd name="T68" fmla="*/ 1644 w 3626"/>
                <a:gd name="T69" fmla="*/ 1486 h 1723"/>
                <a:gd name="T70" fmla="*/ 2147 w 3626"/>
                <a:gd name="T71" fmla="*/ 1478 h 1723"/>
                <a:gd name="T72" fmla="*/ 2587 w 3626"/>
                <a:gd name="T73" fmla="*/ 1406 h 1723"/>
                <a:gd name="T74" fmla="*/ 2947 w 3626"/>
                <a:gd name="T75" fmla="*/ 1283 h 1723"/>
                <a:gd name="T76" fmla="*/ 3214 w 3626"/>
                <a:gd name="T77" fmla="*/ 1139 h 1723"/>
                <a:gd name="T78" fmla="*/ 3358 w 3626"/>
                <a:gd name="T79" fmla="*/ 973 h 1723"/>
                <a:gd name="T80" fmla="*/ 3387 w 3626"/>
                <a:gd name="T81" fmla="*/ 808 h 1723"/>
                <a:gd name="T82" fmla="*/ 3272 w 3626"/>
                <a:gd name="T83" fmla="*/ 642 h 1723"/>
                <a:gd name="T84" fmla="*/ 3048 w 3626"/>
                <a:gd name="T85" fmla="*/ 483 h 1723"/>
                <a:gd name="T86" fmla="*/ 2724 w 3626"/>
                <a:gd name="T87" fmla="*/ 353 h 1723"/>
                <a:gd name="T88" fmla="*/ 2306 w 3626"/>
                <a:gd name="T89" fmla="*/ 267 h 1723"/>
                <a:gd name="T90" fmla="*/ 1809 w 3626"/>
                <a:gd name="T91" fmla="*/ 231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26" h="1723">
                  <a:moveTo>
                    <a:pt x="1809" y="1722"/>
                  </a:moveTo>
                  <a:lnTo>
                    <a:pt x="1622" y="1715"/>
                  </a:lnTo>
                  <a:lnTo>
                    <a:pt x="1441" y="1701"/>
                  </a:lnTo>
                  <a:lnTo>
                    <a:pt x="1268" y="1680"/>
                  </a:lnTo>
                  <a:lnTo>
                    <a:pt x="1103" y="1651"/>
                  </a:lnTo>
                  <a:lnTo>
                    <a:pt x="945" y="1615"/>
                  </a:lnTo>
                  <a:lnTo>
                    <a:pt x="793" y="1579"/>
                  </a:lnTo>
                  <a:lnTo>
                    <a:pt x="656" y="1529"/>
                  </a:lnTo>
                  <a:lnTo>
                    <a:pt x="526" y="1471"/>
                  </a:lnTo>
                  <a:lnTo>
                    <a:pt x="411" y="1413"/>
                  </a:lnTo>
                  <a:lnTo>
                    <a:pt x="310" y="1348"/>
                  </a:lnTo>
                  <a:lnTo>
                    <a:pt x="216" y="1276"/>
                  </a:lnTo>
                  <a:lnTo>
                    <a:pt x="144" y="1197"/>
                  </a:lnTo>
                  <a:lnTo>
                    <a:pt x="79" y="1118"/>
                  </a:lnTo>
                  <a:lnTo>
                    <a:pt x="36" y="1038"/>
                  </a:lnTo>
                  <a:lnTo>
                    <a:pt x="22" y="995"/>
                  </a:lnTo>
                  <a:lnTo>
                    <a:pt x="15" y="952"/>
                  </a:lnTo>
                  <a:lnTo>
                    <a:pt x="7" y="909"/>
                  </a:lnTo>
                  <a:lnTo>
                    <a:pt x="0" y="858"/>
                  </a:lnTo>
                  <a:lnTo>
                    <a:pt x="7" y="815"/>
                  </a:lnTo>
                  <a:lnTo>
                    <a:pt x="15" y="772"/>
                  </a:lnTo>
                  <a:lnTo>
                    <a:pt x="22" y="728"/>
                  </a:lnTo>
                  <a:lnTo>
                    <a:pt x="36" y="685"/>
                  </a:lnTo>
                  <a:lnTo>
                    <a:pt x="79" y="605"/>
                  </a:lnTo>
                  <a:lnTo>
                    <a:pt x="144" y="526"/>
                  </a:lnTo>
                  <a:lnTo>
                    <a:pt x="216" y="447"/>
                  </a:lnTo>
                  <a:lnTo>
                    <a:pt x="310" y="375"/>
                  </a:lnTo>
                  <a:lnTo>
                    <a:pt x="411" y="310"/>
                  </a:lnTo>
                  <a:lnTo>
                    <a:pt x="526" y="252"/>
                  </a:lnTo>
                  <a:lnTo>
                    <a:pt x="656" y="195"/>
                  </a:lnTo>
                  <a:lnTo>
                    <a:pt x="793" y="144"/>
                  </a:lnTo>
                  <a:lnTo>
                    <a:pt x="945" y="108"/>
                  </a:lnTo>
                  <a:lnTo>
                    <a:pt x="1103" y="72"/>
                  </a:lnTo>
                  <a:lnTo>
                    <a:pt x="1268" y="43"/>
                  </a:lnTo>
                  <a:lnTo>
                    <a:pt x="1441" y="22"/>
                  </a:lnTo>
                  <a:lnTo>
                    <a:pt x="1622" y="7"/>
                  </a:lnTo>
                  <a:lnTo>
                    <a:pt x="1809" y="0"/>
                  </a:lnTo>
                  <a:lnTo>
                    <a:pt x="1996" y="7"/>
                  </a:lnTo>
                  <a:lnTo>
                    <a:pt x="2184" y="22"/>
                  </a:lnTo>
                  <a:lnTo>
                    <a:pt x="2357" y="43"/>
                  </a:lnTo>
                  <a:lnTo>
                    <a:pt x="2522" y="72"/>
                  </a:lnTo>
                  <a:lnTo>
                    <a:pt x="2680" y="108"/>
                  </a:lnTo>
                  <a:lnTo>
                    <a:pt x="2832" y="144"/>
                  </a:lnTo>
                  <a:lnTo>
                    <a:pt x="2969" y="195"/>
                  </a:lnTo>
                  <a:lnTo>
                    <a:pt x="3099" y="252"/>
                  </a:lnTo>
                  <a:lnTo>
                    <a:pt x="3214" y="310"/>
                  </a:lnTo>
                  <a:lnTo>
                    <a:pt x="3315" y="375"/>
                  </a:lnTo>
                  <a:lnTo>
                    <a:pt x="3409" y="447"/>
                  </a:lnTo>
                  <a:lnTo>
                    <a:pt x="3481" y="526"/>
                  </a:lnTo>
                  <a:lnTo>
                    <a:pt x="3539" y="605"/>
                  </a:lnTo>
                  <a:lnTo>
                    <a:pt x="3589" y="685"/>
                  </a:lnTo>
                  <a:lnTo>
                    <a:pt x="3603" y="728"/>
                  </a:lnTo>
                  <a:lnTo>
                    <a:pt x="3610" y="772"/>
                  </a:lnTo>
                  <a:lnTo>
                    <a:pt x="3618" y="815"/>
                  </a:lnTo>
                  <a:lnTo>
                    <a:pt x="3625" y="858"/>
                  </a:lnTo>
                  <a:lnTo>
                    <a:pt x="3618" y="909"/>
                  </a:lnTo>
                  <a:lnTo>
                    <a:pt x="3610" y="952"/>
                  </a:lnTo>
                  <a:lnTo>
                    <a:pt x="3603" y="995"/>
                  </a:lnTo>
                  <a:lnTo>
                    <a:pt x="3589" y="1038"/>
                  </a:lnTo>
                  <a:lnTo>
                    <a:pt x="3539" y="1118"/>
                  </a:lnTo>
                  <a:lnTo>
                    <a:pt x="3481" y="1197"/>
                  </a:lnTo>
                  <a:lnTo>
                    <a:pt x="3409" y="1276"/>
                  </a:lnTo>
                  <a:lnTo>
                    <a:pt x="3315" y="1348"/>
                  </a:lnTo>
                  <a:lnTo>
                    <a:pt x="3214" y="1413"/>
                  </a:lnTo>
                  <a:lnTo>
                    <a:pt x="3099" y="1471"/>
                  </a:lnTo>
                  <a:lnTo>
                    <a:pt x="2969" y="1529"/>
                  </a:lnTo>
                  <a:lnTo>
                    <a:pt x="2832" y="1579"/>
                  </a:lnTo>
                  <a:lnTo>
                    <a:pt x="2680" y="1615"/>
                  </a:lnTo>
                  <a:lnTo>
                    <a:pt x="2522" y="1651"/>
                  </a:lnTo>
                  <a:lnTo>
                    <a:pt x="2357" y="1680"/>
                  </a:lnTo>
                  <a:lnTo>
                    <a:pt x="2184" y="1701"/>
                  </a:lnTo>
                  <a:lnTo>
                    <a:pt x="1996" y="1715"/>
                  </a:lnTo>
                  <a:lnTo>
                    <a:pt x="1809" y="1722"/>
                  </a:lnTo>
                  <a:close/>
                  <a:moveTo>
                    <a:pt x="1809" y="231"/>
                  </a:moveTo>
                  <a:lnTo>
                    <a:pt x="1644" y="238"/>
                  </a:lnTo>
                  <a:lnTo>
                    <a:pt x="1478" y="245"/>
                  </a:lnTo>
                  <a:lnTo>
                    <a:pt x="1319" y="267"/>
                  </a:lnTo>
                  <a:lnTo>
                    <a:pt x="1175" y="289"/>
                  </a:lnTo>
                  <a:lnTo>
                    <a:pt x="1031" y="317"/>
                  </a:lnTo>
                  <a:lnTo>
                    <a:pt x="901" y="353"/>
                  </a:lnTo>
                  <a:lnTo>
                    <a:pt x="786" y="396"/>
                  </a:lnTo>
                  <a:lnTo>
                    <a:pt x="671" y="432"/>
                  </a:lnTo>
                  <a:lnTo>
                    <a:pt x="577" y="483"/>
                  </a:lnTo>
                  <a:lnTo>
                    <a:pt x="490" y="534"/>
                  </a:lnTo>
                  <a:lnTo>
                    <a:pt x="411" y="584"/>
                  </a:lnTo>
                  <a:lnTo>
                    <a:pt x="346" y="642"/>
                  </a:lnTo>
                  <a:lnTo>
                    <a:pt x="303" y="692"/>
                  </a:lnTo>
                  <a:lnTo>
                    <a:pt x="259" y="750"/>
                  </a:lnTo>
                  <a:lnTo>
                    <a:pt x="238" y="808"/>
                  </a:lnTo>
                  <a:lnTo>
                    <a:pt x="231" y="858"/>
                  </a:lnTo>
                  <a:lnTo>
                    <a:pt x="238" y="915"/>
                  </a:lnTo>
                  <a:lnTo>
                    <a:pt x="259" y="973"/>
                  </a:lnTo>
                  <a:lnTo>
                    <a:pt x="303" y="1031"/>
                  </a:lnTo>
                  <a:lnTo>
                    <a:pt x="346" y="1082"/>
                  </a:lnTo>
                  <a:lnTo>
                    <a:pt x="411" y="1139"/>
                  </a:lnTo>
                  <a:lnTo>
                    <a:pt x="490" y="1189"/>
                  </a:lnTo>
                  <a:lnTo>
                    <a:pt x="577" y="1240"/>
                  </a:lnTo>
                  <a:lnTo>
                    <a:pt x="671" y="1283"/>
                  </a:lnTo>
                  <a:lnTo>
                    <a:pt x="786" y="1326"/>
                  </a:lnTo>
                  <a:lnTo>
                    <a:pt x="901" y="1370"/>
                  </a:lnTo>
                  <a:lnTo>
                    <a:pt x="1031" y="1406"/>
                  </a:lnTo>
                  <a:lnTo>
                    <a:pt x="1175" y="1435"/>
                  </a:lnTo>
                  <a:lnTo>
                    <a:pt x="1319" y="1456"/>
                  </a:lnTo>
                  <a:lnTo>
                    <a:pt x="1478" y="1478"/>
                  </a:lnTo>
                  <a:lnTo>
                    <a:pt x="1644" y="1486"/>
                  </a:lnTo>
                  <a:lnTo>
                    <a:pt x="1809" y="1492"/>
                  </a:lnTo>
                  <a:lnTo>
                    <a:pt x="1981" y="1486"/>
                  </a:lnTo>
                  <a:lnTo>
                    <a:pt x="2147" y="1478"/>
                  </a:lnTo>
                  <a:lnTo>
                    <a:pt x="2306" y="1456"/>
                  </a:lnTo>
                  <a:lnTo>
                    <a:pt x="2450" y="1435"/>
                  </a:lnTo>
                  <a:lnTo>
                    <a:pt x="2587" y="1406"/>
                  </a:lnTo>
                  <a:lnTo>
                    <a:pt x="2724" y="1370"/>
                  </a:lnTo>
                  <a:lnTo>
                    <a:pt x="2839" y="1326"/>
                  </a:lnTo>
                  <a:lnTo>
                    <a:pt x="2947" y="1283"/>
                  </a:lnTo>
                  <a:lnTo>
                    <a:pt x="3048" y="1240"/>
                  </a:lnTo>
                  <a:lnTo>
                    <a:pt x="3135" y="1189"/>
                  </a:lnTo>
                  <a:lnTo>
                    <a:pt x="3214" y="1139"/>
                  </a:lnTo>
                  <a:lnTo>
                    <a:pt x="3272" y="1082"/>
                  </a:lnTo>
                  <a:lnTo>
                    <a:pt x="3322" y="1031"/>
                  </a:lnTo>
                  <a:lnTo>
                    <a:pt x="3358" y="973"/>
                  </a:lnTo>
                  <a:lnTo>
                    <a:pt x="3387" y="915"/>
                  </a:lnTo>
                  <a:lnTo>
                    <a:pt x="3394" y="858"/>
                  </a:lnTo>
                  <a:lnTo>
                    <a:pt x="3387" y="808"/>
                  </a:lnTo>
                  <a:lnTo>
                    <a:pt x="3358" y="750"/>
                  </a:lnTo>
                  <a:lnTo>
                    <a:pt x="3322" y="692"/>
                  </a:lnTo>
                  <a:lnTo>
                    <a:pt x="3272" y="642"/>
                  </a:lnTo>
                  <a:lnTo>
                    <a:pt x="3214" y="584"/>
                  </a:lnTo>
                  <a:lnTo>
                    <a:pt x="3135" y="534"/>
                  </a:lnTo>
                  <a:lnTo>
                    <a:pt x="3048" y="483"/>
                  </a:lnTo>
                  <a:lnTo>
                    <a:pt x="2947" y="432"/>
                  </a:lnTo>
                  <a:lnTo>
                    <a:pt x="2839" y="396"/>
                  </a:lnTo>
                  <a:lnTo>
                    <a:pt x="2724" y="353"/>
                  </a:lnTo>
                  <a:lnTo>
                    <a:pt x="2587" y="317"/>
                  </a:lnTo>
                  <a:lnTo>
                    <a:pt x="2450" y="289"/>
                  </a:lnTo>
                  <a:lnTo>
                    <a:pt x="2306" y="267"/>
                  </a:lnTo>
                  <a:lnTo>
                    <a:pt x="2147" y="245"/>
                  </a:lnTo>
                  <a:lnTo>
                    <a:pt x="1981" y="238"/>
                  </a:lnTo>
                  <a:lnTo>
                    <a:pt x="1809" y="23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252" name="Freeform 6"/>
            <p:cNvSpPr>
              <a:spLocks noChangeArrowheads="1"/>
            </p:cNvSpPr>
            <p:nvPr/>
          </p:nvSpPr>
          <p:spPr bwMode="auto">
            <a:xfrm>
              <a:off x="9083675" y="2239963"/>
              <a:ext cx="1304925" cy="309562"/>
            </a:xfrm>
            <a:custGeom>
              <a:avLst/>
              <a:gdLst>
                <a:gd name="T0" fmla="*/ 1809 w 3626"/>
                <a:gd name="T1" fmla="*/ 858 h 859"/>
                <a:gd name="T2" fmla="*/ 1441 w 3626"/>
                <a:gd name="T3" fmla="*/ 836 h 859"/>
                <a:gd name="T4" fmla="*/ 1103 w 3626"/>
                <a:gd name="T5" fmla="*/ 786 h 859"/>
                <a:gd name="T6" fmla="*/ 793 w 3626"/>
                <a:gd name="T7" fmla="*/ 714 h 859"/>
                <a:gd name="T8" fmla="*/ 526 w 3626"/>
                <a:gd name="T9" fmla="*/ 606 h 859"/>
                <a:gd name="T10" fmla="*/ 310 w 3626"/>
                <a:gd name="T11" fmla="*/ 483 h 859"/>
                <a:gd name="T12" fmla="*/ 144 w 3626"/>
                <a:gd name="T13" fmla="*/ 332 h 859"/>
                <a:gd name="T14" fmla="*/ 36 w 3626"/>
                <a:gd name="T15" fmla="*/ 173 h 859"/>
                <a:gd name="T16" fmla="*/ 15 w 3626"/>
                <a:gd name="T17" fmla="*/ 86 h 859"/>
                <a:gd name="T18" fmla="*/ 0 w 3626"/>
                <a:gd name="T19" fmla="*/ 0 h 859"/>
                <a:gd name="T20" fmla="*/ 231 w 3626"/>
                <a:gd name="T21" fmla="*/ 0 h 859"/>
                <a:gd name="T22" fmla="*/ 259 w 3626"/>
                <a:gd name="T23" fmla="*/ 108 h 859"/>
                <a:gd name="T24" fmla="*/ 346 w 3626"/>
                <a:gd name="T25" fmla="*/ 223 h 859"/>
                <a:gd name="T26" fmla="*/ 490 w 3626"/>
                <a:gd name="T27" fmla="*/ 324 h 859"/>
                <a:gd name="T28" fmla="*/ 671 w 3626"/>
                <a:gd name="T29" fmla="*/ 426 h 859"/>
                <a:gd name="T30" fmla="*/ 901 w 3626"/>
                <a:gd name="T31" fmla="*/ 505 h 859"/>
                <a:gd name="T32" fmla="*/ 1175 w 3626"/>
                <a:gd name="T33" fmla="*/ 569 h 859"/>
                <a:gd name="T34" fmla="*/ 1478 w 3626"/>
                <a:gd name="T35" fmla="*/ 613 h 859"/>
                <a:gd name="T36" fmla="*/ 1809 w 3626"/>
                <a:gd name="T37" fmla="*/ 627 h 859"/>
                <a:gd name="T38" fmla="*/ 1981 w 3626"/>
                <a:gd name="T39" fmla="*/ 620 h 859"/>
                <a:gd name="T40" fmla="*/ 2306 w 3626"/>
                <a:gd name="T41" fmla="*/ 591 h 859"/>
                <a:gd name="T42" fmla="*/ 2587 w 3626"/>
                <a:gd name="T43" fmla="*/ 541 h 859"/>
                <a:gd name="T44" fmla="*/ 2839 w 3626"/>
                <a:gd name="T45" fmla="*/ 469 h 859"/>
                <a:gd name="T46" fmla="*/ 3048 w 3626"/>
                <a:gd name="T47" fmla="*/ 375 h 859"/>
                <a:gd name="T48" fmla="*/ 3214 w 3626"/>
                <a:gd name="T49" fmla="*/ 274 h 859"/>
                <a:gd name="T50" fmla="*/ 3322 w 3626"/>
                <a:gd name="T51" fmla="*/ 166 h 859"/>
                <a:gd name="T52" fmla="*/ 3387 w 3626"/>
                <a:gd name="T53" fmla="*/ 50 h 859"/>
                <a:gd name="T54" fmla="*/ 3625 w 3626"/>
                <a:gd name="T55" fmla="*/ 0 h 859"/>
                <a:gd name="T56" fmla="*/ 3618 w 3626"/>
                <a:gd name="T57" fmla="*/ 43 h 859"/>
                <a:gd name="T58" fmla="*/ 3603 w 3626"/>
                <a:gd name="T59" fmla="*/ 130 h 859"/>
                <a:gd name="T60" fmla="*/ 3539 w 3626"/>
                <a:gd name="T61" fmla="*/ 253 h 859"/>
                <a:gd name="T62" fmla="*/ 3409 w 3626"/>
                <a:gd name="T63" fmla="*/ 411 h 859"/>
                <a:gd name="T64" fmla="*/ 3214 w 3626"/>
                <a:gd name="T65" fmla="*/ 548 h 859"/>
                <a:gd name="T66" fmla="*/ 2969 w 3626"/>
                <a:gd name="T67" fmla="*/ 663 h 859"/>
                <a:gd name="T68" fmla="*/ 2680 w 3626"/>
                <a:gd name="T69" fmla="*/ 757 h 859"/>
                <a:gd name="T70" fmla="*/ 2357 w 3626"/>
                <a:gd name="T71" fmla="*/ 815 h 859"/>
                <a:gd name="T72" fmla="*/ 1996 w 3626"/>
                <a:gd name="T73" fmla="*/ 851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26" h="859">
                  <a:moveTo>
                    <a:pt x="1809" y="858"/>
                  </a:moveTo>
                  <a:lnTo>
                    <a:pt x="1809" y="858"/>
                  </a:lnTo>
                  <a:lnTo>
                    <a:pt x="1622" y="851"/>
                  </a:lnTo>
                  <a:lnTo>
                    <a:pt x="1441" y="836"/>
                  </a:lnTo>
                  <a:lnTo>
                    <a:pt x="1268" y="815"/>
                  </a:lnTo>
                  <a:lnTo>
                    <a:pt x="1103" y="786"/>
                  </a:lnTo>
                  <a:lnTo>
                    <a:pt x="945" y="757"/>
                  </a:lnTo>
                  <a:lnTo>
                    <a:pt x="793" y="714"/>
                  </a:lnTo>
                  <a:lnTo>
                    <a:pt x="656" y="663"/>
                  </a:lnTo>
                  <a:lnTo>
                    <a:pt x="526" y="606"/>
                  </a:lnTo>
                  <a:lnTo>
                    <a:pt x="411" y="548"/>
                  </a:lnTo>
                  <a:lnTo>
                    <a:pt x="310" y="483"/>
                  </a:lnTo>
                  <a:lnTo>
                    <a:pt x="216" y="411"/>
                  </a:lnTo>
                  <a:lnTo>
                    <a:pt x="144" y="332"/>
                  </a:lnTo>
                  <a:lnTo>
                    <a:pt x="79" y="253"/>
                  </a:lnTo>
                  <a:lnTo>
                    <a:pt x="36" y="173"/>
                  </a:lnTo>
                  <a:lnTo>
                    <a:pt x="22" y="130"/>
                  </a:lnTo>
                  <a:lnTo>
                    <a:pt x="15" y="86"/>
                  </a:lnTo>
                  <a:lnTo>
                    <a:pt x="7" y="43"/>
                  </a:lnTo>
                  <a:lnTo>
                    <a:pt x="0" y="0"/>
                  </a:lnTo>
                  <a:lnTo>
                    <a:pt x="231" y="0"/>
                  </a:lnTo>
                  <a:lnTo>
                    <a:pt x="231" y="0"/>
                  </a:lnTo>
                  <a:lnTo>
                    <a:pt x="238" y="50"/>
                  </a:lnTo>
                  <a:lnTo>
                    <a:pt x="259" y="108"/>
                  </a:lnTo>
                  <a:lnTo>
                    <a:pt x="303" y="166"/>
                  </a:lnTo>
                  <a:lnTo>
                    <a:pt x="346" y="223"/>
                  </a:lnTo>
                  <a:lnTo>
                    <a:pt x="411" y="274"/>
                  </a:lnTo>
                  <a:lnTo>
                    <a:pt x="490" y="324"/>
                  </a:lnTo>
                  <a:lnTo>
                    <a:pt x="577" y="375"/>
                  </a:lnTo>
                  <a:lnTo>
                    <a:pt x="671" y="426"/>
                  </a:lnTo>
                  <a:lnTo>
                    <a:pt x="786" y="469"/>
                  </a:lnTo>
                  <a:lnTo>
                    <a:pt x="901" y="505"/>
                  </a:lnTo>
                  <a:lnTo>
                    <a:pt x="1031" y="541"/>
                  </a:lnTo>
                  <a:lnTo>
                    <a:pt x="1175" y="569"/>
                  </a:lnTo>
                  <a:lnTo>
                    <a:pt x="1319" y="591"/>
                  </a:lnTo>
                  <a:lnTo>
                    <a:pt x="1478" y="613"/>
                  </a:lnTo>
                  <a:lnTo>
                    <a:pt x="1644" y="620"/>
                  </a:lnTo>
                  <a:lnTo>
                    <a:pt x="1809" y="627"/>
                  </a:lnTo>
                  <a:lnTo>
                    <a:pt x="1809" y="627"/>
                  </a:lnTo>
                  <a:lnTo>
                    <a:pt x="1981" y="620"/>
                  </a:lnTo>
                  <a:lnTo>
                    <a:pt x="2147" y="613"/>
                  </a:lnTo>
                  <a:lnTo>
                    <a:pt x="2306" y="591"/>
                  </a:lnTo>
                  <a:lnTo>
                    <a:pt x="2450" y="569"/>
                  </a:lnTo>
                  <a:lnTo>
                    <a:pt x="2587" y="541"/>
                  </a:lnTo>
                  <a:lnTo>
                    <a:pt x="2724" y="505"/>
                  </a:lnTo>
                  <a:lnTo>
                    <a:pt x="2839" y="469"/>
                  </a:lnTo>
                  <a:lnTo>
                    <a:pt x="2947" y="426"/>
                  </a:lnTo>
                  <a:lnTo>
                    <a:pt x="3048" y="375"/>
                  </a:lnTo>
                  <a:lnTo>
                    <a:pt x="3135" y="324"/>
                  </a:lnTo>
                  <a:lnTo>
                    <a:pt x="3214" y="274"/>
                  </a:lnTo>
                  <a:lnTo>
                    <a:pt x="3272" y="223"/>
                  </a:lnTo>
                  <a:lnTo>
                    <a:pt x="3322" y="166"/>
                  </a:lnTo>
                  <a:lnTo>
                    <a:pt x="3358" y="108"/>
                  </a:lnTo>
                  <a:lnTo>
                    <a:pt x="3387" y="50"/>
                  </a:lnTo>
                  <a:lnTo>
                    <a:pt x="3394" y="0"/>
                  </a:lnTo>
                  <a:lnTo>
                    <a:pt x="3625" y="0"/>
                  </a:lnTo>
                  <a:lnTo>
                    <a:pt x="3625" y="0"/>
                  </a:lnTo>
                  <a:lnTo>
                    <a:pt x="3618" y="43"/>
                  </a:lnTo>
                  <a:lnTo>
                    <a:pt x="3610" y="86"/>
                  </a:lnTo>
                  <a:lnTo>
                    <a:pt x="3603" y="130"/>
                  </a:lnTo>
                  <a:lnTo>
                    <a:pt x="3589" y="173"/>
                  </a:lnTo>
                  <a:lnTo>
                    <a:pt x="3539" y="253"/>
                  </a:lnTo>
                  <a:lnTo>
                    <a:pt x="3481" y="332"/>
                  </a:lnTo>
                  <a:lnTo>
                    <a:pt x="3409" y="411"/>
                  </a:lnTo>
                  <a:lnTo>
                    <a:pt x="3315" y="483"/>
                  </a:lnTo>
                  <a:lnTo>
                    <a:pt x="3214" y="548"/>
                  </a:lnTo>
                  <a:lnTo>
                    <a:pt x="3099" y="606"/>
                  </a:lnTo>
                  <a:lnTo>
                    <a:pt x="2969" y="663"/>
                  </a:lnTo>
                  <a:lnTo>
                    <a:pt x="2832" y="714"/>
                  </a:lnTo>
                  <a:lnTo>
                    <a:pt x="2680" y="757"/>
                  </a:lnTo>
                  <a:lnTo>
                    <a:pt x="2522" y="786"/>
                  </a:lnTo>
                  <a:lnTo>
                    <a:pt x="2357" y="815"/>
                  </a:lnTo>
                  <a:lnTo>
                    <a:pt x="2184" y="836"/>
                  </a:lnTo>
                  <a:lnTo>
                    <a:pt x="1996" y="851"/>
                  </a:lnTo>
                  <a:lnTo>
                    <a:pt x="1809" y="8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258" name="Freeform 7"/>
            <p:cNvSpPr>
              <a:spLocks noChangeArrowheads="1"/>
            </p:cNvSpPr>
            <p:nvPr/>
          </p:nvSpPr>
          <p:spPr bwMode="auto">
            <a:xfrm>
              <a:off x="9083675" y="1943100"/>
              <a:ext cx="1304925" cy="309563"/>
            </a:xfrm>
            <a:custGeom>
              <a:avLst/>
              <a:gdLst>
                <a:gd name="T0" fmla="*/ 1809 w 3626"/>
                <a:gd name="T1" fmla="*/ 858 h 859"/>
                <a:gd name="T2" fmla="*/ 1441 w 3626"/>
                <a:gd name="T3" fmla="*/ 836 h 859"/>
                <a:gd name="T4" fmla="*/ 1103 w 3626"/>
                <a:gd name="T5" fmla="*/ 786 h 859"/>
                <a:gd name="T6" fmla="*/ 793 w 3626"/>
                <a:gd name="T7" fmla="*/ 714 h 859"/>
                <a:gd name="T8" fmla="*/ 526 w 3626"/>
                <a:gd name="T9" fmla="*/ 605 h 859"/>
                <a:gd name="T10" fmla="*/ 310 w 3626"/>
                <a:gd name="T11" fmla="*/ 483 h 859"/>
                <a:gd name="T12" fmla="*/ 144 w 3626"/>
                <a:gd name="T13" fmla="*/ 332 h 859"/>
                <a:gd name="T14" fmla="*/ 36 w 3626"/>
                <a:gd name="T15" fmla="*/ 173 h 859"/>
                <a:gd name="T16" fmla="*/ 15 w 3626"/>
                <a:gd name="T17" fmla="*/ 86 h 859"/>
                <a:gd name="T18" fmla="*/ 0 w 3626"/>
                <a:gd name="T19" fmla="*/ 0 h 859"/>
                <a:gd name="T20" fmla="*/ 231 w 3626"/>
                <a:gd name="T21" fmla="*/ 0 h 859"/>
                <a:gd name="T22" fmla="*/ 259 w 3626"/>
                <a:gd name="T23" fmla="*/ 108 h 859"/>
                <a:gd name="T24" fmla="*/ 346 w 3626"/>
                <a:gd name="T25" fmla="*/ 224 h 859"/>
                <a:gd name="T26" fmla="*/ 490 w 3626"/>
                <a:gd name="T27" fmla="*/ 325 h 859"/>
                <a:gd name="T28" fmla="*/ 671 w 3626"/>
                <a:gd name="T29" fmla="*/ 425 h 859"/>
                <a:gd name="T30" fmla="*/ 901 w 3626"/>
                <a:gd name="T31" fmla="*/ 505 h 859"/>
                <a:gd name="T32" fmla="*/ 1175 w 3626"/>
                <a:gd name="T33" fmla="*/ 569 h 859"/>
                <a:gd name="T34" fmla="*/ 1478 w 3626"/>
                <a:gd name="T35" fmla="*/ 613 h 859"/>
                <a:gd name="T36" fmla="*/ 1809 w 3626"/>
                <a:gd name="T37" fmla="*/ 627 h 859"/>
                <a:gd name="T38" fmla="*/ 1981 w 3626"/>
                <a:gd name="T39" fmla="*/ 620 h 859"/>
                <a:gd name="T40" fmla="*/ 2306 w 3626"/>
                <a:gd name="T41" fmla="*/ 591 h 859"/>
                <a:gd name="T42" fmla="*/ 2587 w 3626"/>
                <a:gd name="T43" fmla="*/ 541 h 859"/>
                <a:gd name="T44" fmla="*/ 2839 w 3626"/>
                <a:gd name="T45" fmla="*/ 468 h 859"/>
                <a:gd name="T46" fmla="*/ 3048 w 3626"/>
                <a:gd name="T47" fmla="*/ 375 h 859"/>
                <a:gd name="T48" fmla="*/ 3214 w 3626"/>
                <a:gd name="T49" fmla="*/ 274 h 859"/>
                <a:gd name="T50" fmla="*/ 3322 w 3626"/>
                <a:gd name="T51" fmla="*/ 166 h 859"/>
                <a:gd name="T52" fmla="*/ 3387 w 3626"/>
                <a:gd name="T53" fmla="*/ 51 h 859"/>
                <a:gd name="T54" fmla="*/ 3625 w 3626"/>
                <a:gd name="T55" fmla="*/ 0 h 859"/>
                <a:gd name="T56" fmla="*/ 3618 w 3626"/>
                <a:gd name="T57" fmla="*/ 43 h 859"/>
                <a:gd name="T58" fmla="*/ 3603 w 3626"/>
                <a:gd name="T59" fmla="*/ 130 h 859"/>
                <a:gd name="T60" fmla="*/ 3539 w 3626"/>
                <a:gd name="T61" fmla="*/ 252 h 859"/>
                <a:gd name="T62" fmla="*/ 3409 w 3626"/>
                <a:gd name="T63" fmla="*/ 411 h 859"/>
                <a:gd name="T64" fmla="*/ 3214 w 3626"/>
                <a:gd name="T65" fmla="*/ 548 h 859"/>
                <a:gd name="T66" fmla="*/ 2969 w 3626"/>
                <a:gd name="T67" fmla="*/ 663 h 859"/>
                <a:gd name="T68" fmla="*/ 2680 w 3626"/>
                <a:gd name="T69" fmla="*/ 757 h 859"/>
                <a:gd name="T70" fmla="*/ 2357 w 3626"/>
                <a:gd name="T71" fmla="*/ 815 h 859"/>
                <a:gd name="T72" fmla="*/ 1996 w 3626"/>
                <a:gd name="T73" fmla="*/ 851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26" h="859">
                  <a:moveTo>
                    <a:pt x="1809" y="858"/>
                  </a:moveTo>
                  <a:lnTo>
                    <a:pt x="1809" y="858"/>
                  </a:lnTo>
                  <a:lnTo>
                    <a:pt x="1622" y="851"/>
                  </a:lnTo>
                  <a:lnTo>
                    <a:pt x="1441" y="836"/>
                  </a:lnTo>
                  <a:lnTo>
                    <a:pt x="1268" y="815"/>
                  </a:lnTo>
                  <a:lnTo>
                    <a:pt x="1103" y="786"/>
                  </a:lnTo>
                  <a:lnTo>
                    <a:pt x="945" y="757"/>
                  </a:lnTo>
                  <a:lnTo>
                    <a:pt x="793" y="714"/>
                  </a:lnTo>
                  <a:lnTo>
                    <a:pt x="656" y="663"/>
                  </a:lnTo>
                  <a:lnTo>
                    <a:pt x="526" y="605"/>
                  </a:lnTo>
                  <a:lnTo>
                    <a:pt x="411" y="548"/>
                  </a:lnTo>
                  <a:lnTo>
                    <a:pt x="310" y="483"/>
                  </a:lnTo>
                  <a:lnTo>
                    <a:pt x="216" y="411"/>
                  </a:lnTo>
                  <a:lnTo>
                    <a:pt x="144" y="332"/>
                  </a:lnTo>
                  <a:lnTo>
                    <a:pt x="79" y="252"/>
                  </a:lnTo>
                  <a:lnTo>
                    <a:pt x="36" y="173"/>
                  </a:lnTo>
                  <a:lnTo>
                    <a:pt x="22" y="130"/>
                  </a:lnTo>
                  <a:lnTo>
                    <a:pt x="15" y="86"/>
                  </a:lnTo>
                  <a:lnTo>
                    <a:pt x="7" y="43"/>
                  </a:lnTo>
                  <a:lnTo>
                    <a:pt x="0" y="0"/>
                  </a:lnTo>
                  <a:lnTo>
                    <a:pt x="231" y="0"/>
                  </a:lnTo>
                  <a:lnTo>
                    <a:pt x="231" y="0"/>
                  </a:lnTo>
                  <a:lnTo>
                    <a:pt x="238" y="51"/>
                  </a:lnTo>
                  <a:lnTo>
                    <a:pt x="259" y="108"/>
                  </a:lnTo>
                  <a:lnTo>
                    <a:pt x="303" y="166"/>
                  </a:lnTo>
                  <a:lnTo>
                    <a:pt x="346" y="224"/>
                  </a:lnTo>
                  <a:lnTo>
                    <a:pt x="411" y="274"/>
                  </a:lnTo>
                  <a:lnTo>
                    <a:pt x="490" y="325"/>
                  </a:lnTo>
                  <a:lnTo>
                    <a:pt x="577" y="375"/>
                  </a:lnTo>
                  <a:lnTo>
                    <a:pt x="671" y="425"/>
                  </a:lnTo>
                  <a:lnTo>
                    <a:pt x="786" y="468"/>
                  </a:lnTo>
                  <a:lnTo>
                    <a:pt x="901" y="505"/>
                  </a:lnTo>
                  <a:lnTo>
                    <a:pt x="1031" y="541"/>
                  </a:lnTo>
                  <a:lnTo>
                    <a:pt x="1175" y="569"/>
                  </a:lnTo>
                  <a:lnTo>
                    <a:pt x="1319" y="591"/>
                  </a:lnTo>
                  <a:lnTo>
                    <a:pt x="1478" y="613"/>
                  </a:lnTo>
                  <a:lnTo>
                    <a:pt x="1644" y="620"/>
                  </a:lnTo>
                  <a:lnTo>
                    <a:pt x="1809" y="627"/>
                  </a:lnTo>
                  <a:lnTo>
                    <a:pt x="1809" y="627"/>
                  </a:lnTo>
                  <a:lnTo>
                    <a:pt x="1981" y="620"/>
                  </a:lnTo>
                  <a:lnTo>
                    <a:pt x="2147" y="613"/>
                  </a:lnTo>
                  <a:lnTo>
                    <a:pt x="2306" y="591"/>
                  </a:lnTo>
                  <a:lnTo>
                    <a:pt x="2450" y="569"/>
                  </a:lnTo>
                  <a:lnTo>
                    <a:pt x="2587" y="541"/>
                  </a:lnTo>
                  <a:lnTo>
                    <a:pt x="2724" y="505"/>
                  </a:lnTo>
                  <a:lnTo>
                    <a:pt x="2839" y="468"/>
                  </a:lnTo>
                  <a:lnTo>
                    <a:pt x="2947" y="425"/>
                  </a:lnTo>
                  <a:lnTo>
                    <a:pt x="3048" y="375"/>
                  </a:lnTo>
                  <a:lnTo>
                    <a:pt x="3135" y="325"/>
                  </a:lnTo>
                  <a:lnTo>
                    <a:pt x="3214" y="274"/>
                  </a:lnTo>
                  <a:lnTo>
                    <a:pt x="3272" y="224"/>
                  </a:lnTo>
                  <a:lnTo>
                    <a:pt x="3322" y="166"/>
                  </a:lnTo>
                  <a:lnTo>
                    <a:pt x="3358" y="108"/>
                  </a:lnTo>
                  <a:lnTo>
                    <a:pt x="3387" y="51"/>
                  </a:lnTo>
                  <a:lnTo>
                    <a:pt x="3394" y="0"/>
                  </a:lnTo>
                  <a:lnTo>
                    <a:pt x="3625" y="0"/>
                  </a:lnTo>
                  <a:lnTo>
                    <a:pt x="3625" y="0"/>
                  </a:lnTo>
                  <a:lnTo>
                    <a:pt x="3618" y="43"/>
                  </a:lnTo>
                  <a:lnTo>
                    <a:pt x="3610" y="86"/>
                  </a:lnTo>
                  <a:lnTo>
                    <a:pt x="3603" y="130"/>
                  </a:lnTo>
                  <a:lnTo>
                    <a:pt x="3589" y="173"/>
                  </a:lnTo>
                  <a:lnTo>
                    <a:pt x="3539" y="252"/>
                  </a:lnTo>
                  <a:lnTo>
                    <a:pt x="3481" y="332"/>
                  </a:lnTo>
                  <a:lnTo>
                    <a:pt x="3409" y="411"/>
                  </a:lnTo>
                  <a:lnTo>
                    <a:pt x="3315" y="483"/>
                  </a:lnTo>
                  <a:lnTo>
                    <a:pt x="3214" y="548"/>
                  </a:lnTo>
                  <a:lnTo>
                    <a:pt x="3099" y="605"/>
                  </a:lnTo>
                  <a:lnTo>
                    <a:pt x="2969" y="663"/>
                  </a:lnTo>
                  <a:lnTo>
                    <a:pt x="2832" y="714"/>
                  </a:lnTo>
                  <a:lnTo>
                    <a:pt x="2680" y="757"/>
                  </a:lnTo>
                  <a:lnTo>
                    <a:pt x="2522" y="786"/>
                  </a:lnTo>
                  <a:lnTo>
                    <a:pt x="2357" y="815"/>
                  </a:lnTo>
                  <a:lnTo>
                    <a:pt x="2184" y="836"/>
                  </a:lnTo>
                  <a:lnTo>
                    <a:pt x="1996" y="851"/>
                  </a:lnTo>
                  <a:lnTo>
                    <a:pt x="1809" y="8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262" name="Freeform 8"/>
            <p:cNvSpPr>
              <a:spLocks noChangeArrowheads="1"/>
            </p:cNvSpPr>
            <p:nvPr/>
          </p:nvSpPr>
          <p:spPr bwMode="auto">
            <a:xfrm>
              <a:off x="9083675" y="1644650"/>
              <a:ext cx="84137" cy="614363"/>
            </a:xfrm>
            <a:custGeom>
              <a:avLst/>
              <a:gdLst>
                <a:gd name="T0" fmla="*/ 231 w 232"/>
                <a:gd name="T1" fmla="*/ 1707 h 1708"/>
                <a:gd name="T2" fmla="*/ 0 w 232"/>
                <a:gd name="T3" fmla="*/ 1707 h 1708"/>
                <a:gd name="T4" fmla="*/ 0 w 232"/>
                <a:gd name="T5" fmla="*/ 0 h 1708"/>
                <a:gd name="T6" fmla="*/ 231 w 232"/>
                <a:gd name="T7" fmla="*/ 0 h 1708"/>
                <a:gd name="T8" fmla="*/ 231 w 232"/>
                <a:gd name="T9" fmla="*/ 1707 h 1708"/>
              </a:gdLst>
              <a:ahLst/>
              <a:cxnLst>
                <a:cxn ang="0">
                  <a:pos x="T0" y="T1"/>
                </a:cxn>
                <a:cxn ang="0">
                  <a:pos x="T2" y="T3"/>
                </a:cxn>
                <a:cxn ang="0">
                  <a:pos x="T4" y="T5"/>
                </a:cxn>
                <a:cxn ang="0">
                  <a:pos x="T6" y="T7"/>
                </a:cxn>
                <a:cxn ang="0">
                  <a:pos x="T8" y="T9"/>
                </a:cxn>
              </a:cxnLst>
              <a:rect l="0" t="0" r="r" b="b"/>
              <a:pathLst>
                <a:path w="232" h="1708">
                  <a:moveTo>
                    <a:pt x="231" y="1707"/>
                  </a:moveTo>
                  <a:lnTo>
                    <a:pt x="0" y="1707"/>
                  </a:lnTo>
                  <a:lnTo>
                    <a:pt x="0" y="0"/>
                  </a:lnTo>
                  <a:lnTo>
                    <a:pt x="231" y="0"/>
                  </a:lnTo>
                  <a:lnTo>
                    <a:pt x="231" y="17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263" name="Freeform 9"/>
            <p:cNvSpPr>
              <a:spLocks noChangeArrowheads="1"/>
            </p:cNvSpPr>
            <p:nvPr/>
          </p:nvSpPr>
          <p:spPr bwMode="auto">
            <a:xfrm>
              <a:off x="10304462" y="1644650"/>
              <a:ext cx="84138" cy="596900"/>
            </a:xfrm>
            <a:custGeom>
              <a:avLst/>
              <a:gdLst>
                <a:gd name="T0" fmla="*/ 231 w 232"/>
                <a:gd name="T1" fmla="*/ 1658 h 1659"/>
                <a:gd name="T2" fmla="*/ 0 w 232"/>
                <a:gd name="T3" fmla="*/ 1658 h 1659"/>
                <a:gd name="T4" fmla="*/ 0 w 232"/>
                <a:gd name="T5" fmla="*/ 0 h 1659"/>
                <a:gd name="T6" fmla="*/ 231 w 232"/>
                <a:gd name="T7" fmla="*/ 0 h 1659"/>
                <a:gd name="T8" fmla="*/ 231 w 232"/>
                <a:gd name="T9" fmla="*/ 1658 h 1659"/>
              </a:gdLst>
              <a:ahLst/>
              <a:cxnLst>
                <a:cxn ang="0">
                  <a:pos x="T0" y="T1"/>
                </a:cxn>
                <a:cxn ang="0">
                  <a:pos x="T2" y="T3"/>
                </a:cxn>
                <a:cxn ang="0">
                  <a:pos x="T4" y="T5"/>
                </a:cxn>
                <a:cxn ang="0">
                  <a:pos x="T6" y="T7"/>
                </a:cxn>
                <a:cxn ang="0">
                  <a:pos x="T8" y="T9"/>
                </a:cxn>
              </a:cxnLst>
              <a:rect l="0" t="0" r="r" b="b"/>
              <a:pathLst>
                <a:path w="232" h="1659">
                  <a:moveTo>
                    <a:pt x="231" y="1658"/>
                  </a:moveTo>
                  <a:lnTo>
                    <a:pt x="0" y="1658"/>
                  </a:lnTo>
                  <a:lnTo>
                    <a:pt x="0" y="0"/>
                  </a:lnTo>
                  <a:lnTo>
                    <a:pt x="231" y="0"/>
                  </a:lnTo>
                  <a:lnTo>
                    <a:pt x="231" y="16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grpSp>
      <p:sp>
        <p:nvSpPr>
          <p:cNvPr id="264" name="Freeform 120"/>
          <p:cNvSpPr>
            <a:spLocks noChangeAspect="1" noChangeArrowheads="1"/>
          </p:cNvSpPr>
          <p:nvPr/>
        </p:nvSpPr>
        <p:spPr bwMode="auto">
          <a:xfrm>
            <a:off x="7344452" y="1480017"/>
            <a:ext cx="306496" cy="337891"/>
          </a:xfrm>
          <a:custGeom>
            <a:avLst/>
            <a:gdLst>
              <a:gd name="T0" fmla="*/ 1043 w 1052"/>
              <a:gd name="T1" fmla="*/ 409 h 1127"/>
              <a:gd name="T2" fmla="*/ 595 w 1052"/>
              <a:gd name="T3" fmla="*/ 0 h 1127"/>
              <a:gd name="T4" fmla="*/ 556 w 1052"/>
              <a:gd name="T5" fmla="*/ 3 h 1127"/>
              <a:gd name="T6" fmla="*/ 251 w 1052"/>
              <a:gd name="T7" fmla="*/ 161 h 1127"/>
              <a:gd name="T8" fmla="*/ 146 w 1052"/>
              <a:gd name="T9" fmla="*/ 488 h 1127"/>
              <a:gd name="T10" fmla="*/ 208 w 1052"/>
              <a:gd name="T11" fmla="*/ 680 h 1127"/>
              <a:gd name="T12" fmla="*/ 39 w 1052"/>
              <a:gd name="T13" fmla="*/ 875 h 1127"/>
              <a:gd name="T14" fmla="*/ 2 w 1052"/>
              <a:gd name="T15" fmla="*/ 985 h 1127"/>
              <a:gd name="T16" fmla="*/ 56 w 1052"/>
              <a:gd name="T17" fmla="*/ 1089 h 1127"/>
              <a:gd name="T18" fmla="*/ 155 w 1052"/>
              <a:gd name="T19" fmla="*/ 1126 h 1127"/>
              <a:gd name="T20" fmla="*/ 169 w 1052"/>
              <a:gd name="T21" fmla="*/ 1126 h 1127"/>
              <a:gd name="T22" fmla="*/ 273 w 1052"/>
              <a:gd name="T23" fmla="*/ 1072 h 1127"/>
              <a:gd name="T24" fmla="*/ 445 w 1052"/>
              <a:gd name="T25" fmla="*/ 875 h 1127"/>
              <a:gd name="T26" fmla="*/ 595 w 1052"/>
              <a:gd name="T27" fmla="*/ 900 h 1127"/>
              <a:gd name="T28" fmla="*/ 635 w 1052"/>
              <a:gd name="T29" fmla="*/ 897 h 1127"/>
              <a:gd name="T30" fmla="*/ 938 w 1052"/>
              <a:gd name="T31" fmla="*/ 739 h 1127"/>
              <a:gd name="T32" fmla="*/ 1043 w 1052"/>
              <a:gd name="T33" fmla="*/ 409 h 1127"/>
              <a:gd name="T34" fmla="*/ 620 w 1052"/>
              <a:gd name="T35" fmla="*/ 776 h 1127"/>
              <a:gd name="T36" fmla="*/ 592 w 1052"/>
              <a:gd name="T37" fmla="*/ 776 h 1127"/>
              <a:gd name="T38" fmla="*/ 265 w 1052"/>
              <a:gd name="T39" fmla="*/ 477 h 1127"/>
              <a:gd name="T40" fmla="*/ 564 w 1052"/>
              <a:gd name="T41" fmla="*/ 121 h 1127"/>
              <a:gd name="T42" fmla="*/ 592 w 1052"/>
              <a:gd name="T43" fmla="*/ 121 h 1127"/>
              <a:gd name="T44" fmla="*/ 919 w 1052"/>
              <a:gd name="T45" fmla="*/ 420 h 1127"/>
              <a:gd name="T46" fmla="*/ 620 w 1052"/>
              <a:gd name="T47" fmla="*/ 776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52" h="1127">
                <a:moveTo>
                  <a:pt x="1043" y="409"/>
                </a:moveTo>
                <a:cubicBezTo>
                  <a:pt x="1023" y="181"/>
                  <a:pt x="825" y="0"/>
                  <a:pt x="595" y="0"/>
                </a:cubicBezTo>
                <a:cubicBezTo>
                  <a:pt x="581" y="0"/>
                  <a:pt x="570" y="0"/>
                  <a:pt x="556" y="3"/>
                </a:cubicBezTo>
                <a:cubicBezTo>
                  <a:pt x="437" y="14"/>
                  <a:pt x="327" y="71"/>
                  <a:pt x="251" y="161"/>
                </a:cubicBezTo>
                <a:cubicBezTo>
                  <a:pt x="175" y="254"/>
                  <a:pt x="138" y="370"/>
                  <a:pt x="146" y="488"/>
                </a:cubicBezTo>
                <a:cubicBezTo>
                  <a:pt x="152" y="556"/>
                  <a:pt x="175" y="621"/>
                  <a:pt x="208" y="680"/>
                </a:cubicBezTo>
                <a:lnTo>
                  <a:pt x="39" y="875"/>
                </a:lnTo>
                <a:cubicBezTo>
                  <a:pt x="14" y="906"/>
                  <a:pt x="0" y="945"/>
                  <a:pt x="2" y="985"/>
                </a:cubicBezTo>
                <a:cubicBezTo>
                  <a:pt x="5" y="1024"/>
                  <a:pt x="25" y="1061"/>
                  <a:pt x="56" y="1089"/>
                </a:cubicBezTo>
                <a:cubicBezTo>
                  <a:pt x="84" y="1112"/>
                  <a:pt x="118" y="1126"/>
                  <a:pt x="155" y="1126"/>
                </a:cubicBezTo>
                <a:cubicBezTo>
                  <a:pt x="160" y="1126"/>
                  <a:pt x="163" y="1126"/>
                  <a:pt x="169" y="1126"/>
                </a:cubicBezTo>
                <a:cubicBezTo>
                  <a:pt x="208" y="1123"/>
                  <a:pt x="245" y="1103"/>
                  <a:pt x="273" y="1072"/>
                </a:cubicBezTo>
                <a:lnTo>
                  <a:pt x="445" y="875"/>
                </a:lnTo>
                <a:cubicBezTo>
                  <a:pt x="493" y="892"/>
                  <a:pt x="544" y="900"/>
                  <a:pt x="595" y="900"/>
                </a:cubicBezTo>
                <a:cubicBezTo>
                  <a:pt x="606" y="900"/>
                  <a:pt x="620" y="900"/>
                  <a:pt x="635" y="897"/>
                </a:cubicBezTo>
                <a:cubicBezTo>
                  <a:pt x="752" y="886"/>
                  <a:pt x="862" y="830"/>
                  <a:pt x="938" y="739"/>
                </a:cubicBezTo>
                <a:cubicBezTo>
                  <a:pt x="1015" y="646"/>
                  <a:pt x="1051" y="528"/>
                  <a:pt x="1043" y="409"/>
                </a:cubicBezTo>
                <a:close/>
                <a:moveTo>
                  <a:pt x="620" y="776"/>
                </a:moveTo>
                <a:cubicBezTo>
                  <a:pt x="612" y="776"/>
                  <a:pt x="601" y="776"/>
                  <a:pt x="592" y="776"/>
                </a:cubicBezTo>
                <a:cubicBezTo>
                  <a:pt x="423" y="776"/>
                  <a:pt x="279" y="643"/>
                  <a:pt x="265" y="477"/>
                </a:cubicBezTo>
                <a:cubicBezTo>
                  <a:pt x="248" y="296"/>
                  <a:pt x="383" y="138"/>
                  <a:pt x="564" y="121"/>
                </a:cubicBezTo>
                <a:cubicBezTo>
                  <a:pt x="572" y="121"/>
                  <a:pt x="584" y="121"/>
                  <a:pt x="592" y="121"/>
                </a:cubicBezTo>
                <a:cubicBezTo>
                  <a:pt x="761" y="121"/>
                  <a:pt x="904" y="254"/>
                  <a:pt x="919" y="420"/>
                </a:cubicBezTo>
                <a:cubicBezTo>
                  <a:pt x="936" y="601"/>
                  <a:pt x="803" y="759"/>
                  <a:pt x="620" y="776"/>
                </a:cubicBezTo>
                <a:close/>
              </a:path>
            </a:pathLst>
          </a:custGeom>
          <a:solidFill>
            <a:srgbClr val="1D3B5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dirty="0"/>
          </a:p>
        </p:txBody>
      </p:sp>
      <p:grpSp>
        <p:nvGrpSpPr>
          <p:cNvPr id="265" name="Group 264"/>
          <p:cNvGrpSpPr>
            <a:grpSpLocks noChangeAspect="1"/>
          </p:cNvGrpSpPr>
          <p:nvPr/>
        </p:nvGrpSpPr>
        <p:grpSpPr>
          <a:xfrm>
            <a:off x="7961266" y="1444332"/>
            <a:ext cx="406711" cy="391589"/>
            <a:chOff x="3243273" y="3118059"/>
            <a:chExt cx="489230" cy="489283"/>
          </a:xfrm>
        </p:grpSpPr>
        <p:sp>
          <p:nvSpPr>
            <p:cNvPr id="266" name="Freeform 117"/>
            <p:cNvSpPr>
              <a:spLocks noChangeArrowheads="1"/>
            </p:cNvSpPr>
            <p:nvPr/>
          </p:nvSpPr>
          <p:spPr bwMode="auto">
            <a:xfrm>
              <a:off x="3447283" y="3320112"/>
              <a:ext cx="85170" cy="83197"/>
            </a:xfrm>
            <a:custGeom>
              <a:avLst/>
              <a:gdLst>
                <a:gd name="T0" fmla="*/ 187 w 188"/>
                <a:gd name="T1" fmla="*/ 93 h 187"/>
                <a:gd name="T2" fmla="*/ 174 w 188"/>
                <a:gd name="T3" fmla="*/ 139 h 187"/>
                <a:gd name="T4" fmla="*/ 140 w 188"/>
                <a:gd name="T5" fmla="*/ 173 h 187"/>
                <a:gd name="T6" fmla="*/ 94 w 188"/>
                <a:gd name="T7" fmla="*/ 186 h 187"/>
                <a:gd name="T8" fmla="*/ 47 w 188"/>
                <a:gd name="T9" fmla="*/ 173 h 187"/>
                <a:gd name="T10" fmla="*/ 13 w 188"/>
                <a:gd name="T11" fmla="*/ 139 h 187"/>
                <a:gd name="T12" fmla="*/ 0 w 188"/>
                <a:gd name="T13" fmla="*/ 93 h 187"/>
                <a:gd name="T14" fmla="*/ 13 w 188"/>
                <a:gd name="T15" fmla="*/ 46 h 187"/>
                <a:gd name="T16" fmla="*/ 47 w 188"/>
                <a:gd name="T17" fmla="*/ 12 h 187"/>
                <a:gd name="T18" fmla="*/ 94 w 188"/>
                <a:gd name="T19" fmla="*/ 0 h 187"/>
                <a:gd name="T20" fmla="*/ 140 w 188"/>
                <a:gd name="T21" fmla="*/ 12 h 187"/>
                <a:gd name="T22" fmla="*/ 174 w 188"/>
                <a:gd name="T23" fmla="*/ 46 h 187"/>
                <a:gd name="T24" fmla="*/ 187 w 188"/>
                <a:gd name="T25" fmla="*/ 9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87">
                  <a:moveTo>
                    <a:pt x="187" y="93"/>
                  </a:moveTo>
                  <a:cubicBezTo>
                    <a:pt x="187" y="110"/>
                    <a:pt x="182" y="124"/>
                    <a:pt x="174" y="139"/>
                  </a:cubicBezTo>
                  <a:cubicBezTo>
                    <a:pt x="165" y="154"/>
                    <a:pt x="155" y="164"/>
                    <a:pt x="140" y="173"/>
                  </a:cubicBezTo>
                  <a:cubicBezTo>
                    <a:pt x="125" y="181"/>
                    <a:pt x="111" y="186"/>
                    <a:pt x="94" y="186"/>
                  </a:cubicBezTo>
                  <a:cubicBezTo>
                    <a:pt x="76" y="186"/>
                    <a:pt x="62" y="181"/>
                    <a:pt x="47" y="173"/>
                  </a:cubicBezTo>
                  <a:cubicBezTo>
                    <a:pt x="32" y="164"/>
                    <a:pt x="22" y="154"/>
                    <a:pt x="13" y="139"/>
                  </a:cubicBezTo>
                  <a:cubicBezTo>
                    <a:pt x="4" y="124"/>
                    <a:pt x="0" y="110"/>
                    <a:pt x="0" y="93"/>
                  </a:cubicBezTo>
                  <a:cubicBezTo>
                    <a:pt x="0" y="76"/>
                    <a:pt x="4" y="61"/>
                    <a:pt x="13" y="46"/>
                  </a:cubicBezTo>
                  <a:cubicBezTo>
                    <a:pt x="22" y="31"/>
                    <a:pt x="32" y="20"/>
                    <a:pt x="47" y="12"/>
                  </a:cubicBezTo>
                  <a:cubicBezTo>
                    <a:pt x="62" y="3"/>
                    <a:pt x="76" y="0"/>
                    <a:pt x="94" y="0"/>
                  </a:cubicBezTo>
                  <a:cubicBezTo>
                    <a:pt x="111" y="0"/>
                    <a:pt x="125" y="3"/>
                    <a:pt x="140" y="12"/>
                  </a:cubicBezTo>
                  <a:cubicBezTo>
                    <a:pt x="155" y="20"/>
                    <a:pt x="165" y="31"/>
                    <a:pt x="174" y="46"/>
                  </a:cubicBezTo>
                  <a:cubicBezTo>
                    <a:pt x="182" y="61"/>
                    <a:pt x="187" y="76"/>
                    <a:pt x="187" y="93"/>
                  </a:cubicBezTo>
                </a:path>
              </a:pathLst>
            </a:custGeom>
            <a:solidFill>
              <a:srgbClr val="18AEE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dirty="0"/>
            </a:p>
          </p:txBody>
        </p:sp>
        <p:sp>
          <p:nvSpPr>
            <p:cNvPr id="267" name="Freeform 118"/>
            <p:cNvSpPr>
              <a:spLocks noChangeArrowheads="1"/>
            </p:cNvSpPr>
            <p:nvPr/>
          </p:nvSpPr>
          <p:spPr bwMode="auto">
            <a:xfrm>
              <a:off x="3243273" y="3118059"/>
              <a:ext cx="489230" cy="489283"/>
            </a:xfrm>
            <a:custGeom>
              <a:avLst/>
              <a:gdLst>
                <a:gd name="T0" fmla="*/ 1036 w 1090"/>
                <a:gd name="T1" fmla="*/ 491 h 1090"/>
                <a:gd name="T2" fmla="*/ 991 w 1090"/>
                <a:gd name="T3" fmla="*/ 491 h 1090"/>
                <a:gd name="T4" fmla="*/ 595 w 1090"/>
                <a:gd name="T5" fmla="*/ 96 h 1090"/>
                <a:gd name="T6" fmla="*/ 595 w 1090"/>
                <a:gd name="T7" fmla="*/ 51 h 1090"/>
                <a:gd name="T8" fmla="*/ 542 w 1090"/>
                <a:gd name="T9" fmla="*/ 0 h 1090"/>
                <a:gd name="T10" fmla="*/ 491 w 1090"/>
                <a:gd name="T11" fmla="*/ 51 h 1090"/>
                <a:gd name="T12" fmla="*/ 491 w 1090"/>
                <a:gd name="T13" fmla="*/ 96 h 1090"/>
                <a:gd name="T14" fmla="*/ 96 w 1090"/>
                <a:gd name="T15" fmla="*/ 491 h 1090"/>
                <a:gd name="T16" fmla="*/ 51 w 1090"/>
                <a:gd name="T17" fmla="*/ 491 h 1090"/>
                <a:gd name="T18" fmla="*/ 0 w 1090"/>
                <a:gd name="T19" fmla="*/ 542 h 1090"/>
                <a:gd name="T20" fmla="*/ 51 w 1090"/>
                <a:gd name="T21" fmla="*/ 595 h 1090"/>
                <a:gd name="T22" fmla="*/ 96 w 1090"/>
                <a:gd name="T23" fmla="*/ 595 h 1090"/>
                <a:gd name="T24" fmla="*/ 491 w 1090"/>
                <a:gd name="T25" fmla="*/ 990 h 1090"/>
                <a:gd name="T26" fmla="*/ 491 w 1090"/>
                <a:gd name="T27" fmla="*/ 1036 h 1090"/>
                <a:gd name="T28" fmla="*/ 542 w 1090"/>
                <a:gd name="T29" fmla="*/ 1089 h 1090"/>
                <a:gd name="T30" fmla="*/ 595 w 1090"/>
                <a:gd name="T31" fmla="*/ 1036 h 1090"/>
                <a:gd name="T32" fmla="*/ 595 w 1090"/>
                <a:gd name="T33" fmla="*/ 990 h 1090"/>
                <a:gd name="T34" fmla="*/ 991 w 1090"/>
                <a:gd name="T35" fmla="*/ 595 h 1090"/>
                <a:gd name="T36" fmla="*/ 1036 w 1090"/>
                <a:gd name="T37" fmla="*/ 595 h 1090"/>
                <a:gd name="T38" fmla="*/ 1086 w 1090"/>
                <a:gd name="T39" fmla="*/ 542 h 1090"/>
                <a:gd name="T40" fmla="*/ 1036 w 1090"/>
                <a:gd name="T41" fmla="*/ 491 h 1090"/>
                <a:gd name="T42" fmla="*/ 717 w 1090"/>
                <a:gd name="T43" fmla="*/ 542 h 1090"/>
                <a:gd name="T44" fmla="*/ 708 w 1090"/>
                <a:gd name="T45" fmla="*/ 593 h 1090"/>
                <a:gd name="T46" fmla="*/ 855 w 1090"/>
                <a:gd name="T47" fmla="*/ 593 h 1090"/>
                <a:gd name="T48" fmla="*/ 598 w 1090"/>
                <a:gd name="T49" fmla="*/ 849 h 1090"/>
                <a:gd name="T50" fmla="*/ 598 w 1090"/>
                <a:gd name="T51" fmla="*/ 703 h 1090"/>
                <a:gd name="T52" fmla="*/ 545 w 1090"/>
                <a:gd name="T53" fmla="*/ 711 h 1090"/>
                <a:gd name="T54" fmla="*/ 494 w 1090"/>
                <a:gd name="T55" fmla="*/ 703 h 1090"/>
                <a:gd name="T56" fmla="*/ 494 w 1090"/>
                <a:gd name="T57" fmla="*/ 849 h 1090"/>
                <a:gd name="T58" fmla="*/ 237 w 1090"/>
                <a:gd name="T59" fmla="*/ 593 h 1090"/>
                <a:gd name="T60" fmla="*/ 384 w 1090"/>
                <a:gd name="T61" fmla="*/ 593 h 1090"/>
                <a:gd name="T62" fmla="*/ 375 w 1090"/>
                <a:gd name="T63" fmla="*/ 542 h 1090"/>
                <a:gd name="T64" fmla="*/ 384 w 1090"/>
                <a:gd name="T65" fmla="*/ 488 h 1090"/>
                <a:gd name="T66" fmla="*/ 237 w 1090"/>
                <a:gd name="T67" fmla="*/ 488 h 1090"/>
                <a:gd name="T68" fmla="*/ 494 w 1090"/>
                <a:gd name="T69" fmla="*/ 231 h 1090"/>
                <a:gd name="T70" fmla="*/ 494 w 1090"/>
                <a:gd name="T71" fmla="*/ 378 h 1090"/>
                <a:gd name="T72" fmla="*/ 545 w 1090"/>
                <a:gd name="T73" fmla="*/ 370 h 1090"/>
                <a:gd name="T74" fmla="*/ 598 w 1090"/>
                <a:gd name="T75" fmla="*/ 378 h 1090"/>
                <a:gd name="T76" fmla="*/ 598 w 1090"/>
                <a:gd name="T77" fmla="*/ 231 h 1090"/>
                <a:gd name="T78" fmla="*/ 855 w 1090"/>
                <a:gd name="T79" fmla="*/ 488 h 1090"/>
                <a:gd name="T80" fmla="*/ 708 w 1090"/>
                <a:gd name="T81" fmla="*/ 488 h 1090"/>
                <a:gd name="T82" fmla="*/ 717 w 1090"/>
                <a:gd name="T83" fmla="*/ 542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90" h="1090">
                  <a:moveTo>
                    <a:pt x="1036" y="491"/>
                  </a:moveTo>
                  <a:lnTo>
                    <a:pt x="991" y="491"/>
                  </a:lnTo>
                  <a:cubicBezTo>
                    <a:pt x="965" y="285"/>
                    <a:pt x="801" y="118"/>
                    <a:pt x="595" y="96"/>
                  </a:cubicBezTo>
                  <a:lnTo>
                    <a:pt x="595" y="51"/>
                  </a:lnTo>
                  <a:cubicBezTo>
                    <a:pt x="595" y="23"/>
                    <a:pt x="573" y="0"/>
                    <a:pt x="542" y="0"/>
                  </a:cubicBezTo>
                  <a:cubicBezTo>
                    <a:pt x="514" y="0"/>
                    <a:pt x="491" y="23"/>
                    <a:pt x="491" y="51"/>
                  </a:cubicBezTo>
                  <a:lnTo>
                    <a:pt x="491" y="96"/>
                  </a:lnTo>
                  <a:cubicBezTo>
                    <a:pt x="285" y="121"/>
                    <a:pt x="118" y="285"/>
                    <a:pt x="96" y="491"/>
                  </a:cubicBezTo>
                  <a:lnTo>
                    <a:pt x="51" y="491"/>
                  </a:lnTo>
                  <a:cubicBezTo>
                    <a:pt x="23" y="491"/>
                    <a:pt x="0" y="514"/>
                    <a:pt x="0" y="542"/>
                  </a:cubicBezTo>
                  <a:cubicBezTo>
                    <a:pt x="0" y="570"/>
                    <a:pt x="23" y="595"/>
                    <a:pt x="51" y="595"/>
                  </a:cubicBezTo>
                  <a:lnTo>
                    <a:pt x="96" y="595"/>
                  </a:lnTo>
                  <a:cubicBezTo>
                    <a:pt x="121" y="801"/>
                    <a:pt x="285" y="968"/>
                    <a:pt x="491" y="990"/>
                  </a:cubicBezTo>
                  <a:lnTo>
                    <a:pt x="491" y="1036"/>
                  </a:lnTo>
                  <a:cubicBezTo>
                    <a:pt x="491" y="1064"/>
                    <a:pt x="514" y="1089"/>
                    <a:pt x="542" y="1089"/>
                  </a:cubicBezTo>
                  <a:cubicBezTo>
                    <a:pt x="570" y="1089"/>
                    <a:pt x="595" y="1067"/>
                    <a:pt x="595" y="1036"/>
                  </a:cubicBezTo>
                  <a:lnTo>
                    <a:pt x="595" y="990"/>
                  </a:lnTo>
                  <a:cubicBezTo>
                    <a:pt x="801" y="965"/>
                    <a:pt x="968" y="801"/>
                    <a:pt x="991" y="595"/>
                  </a:cubicBezTo>
                  <a:lnTo>
                    <a:pt x="1036" y="595"/>
                  </a:lnTo>
                  <a:cubicBezTo>
                    <a:pt x="1064" y="595"/>
                    <a:pt x="1086" y="573"/>
                    <a:pt x="1086" y="542"/>
                  </a:cubicBezTo>
                  <a:cubicBezTo>
                    <a:pt x="1089" y="514"/>
                    <a:pt x="1067" y="491"/>
                    <a:pt x="1036" y="491"/>
                  </a:cubicBezTo>
                  <a:close/>
                  <a:moveTo>
                    <a:pt x="717" y="542"/>
                  </a:moveTo>
                  <a:cubicBezTo>
                    <a:pt x="717" y="559"/>
                    <a:pt x="714" y="578"/>
                    <a:pt x="708" y="593"/>
                  </a:cubicBezTo>
                  <a:lnTo>
                    <a:pt x="855" y="593"/>
                  </a:lnTo>
                  <a:cubicBezTo>
                    <a:pt x="832" y="725"/>
                    <a:pt x="728" y="827"/>
                    <a:pt x="598" y="849"/>
                  </a:cubicBezTo>
                  <a:lnTo>
                    <a:pt x="598" y="703"/>
                  </a:lnTo>
                  <a:cubicBezTo>
                    <a:pt x="581" y="708"/>
                    <a:pt x="564" y="711"/>
                    <a:pt x="545" y="711"/>
                  </a:cubicBezTo>
                  <a:cubicBezTo>
                    <a:pt x="528" y="711"/>
                    <a:pt x="508" y="708"/>
                    <a:pt x="494" y="703"/>
                  </a:cubicBezTo>
                  <a:lnTo>
                    <a:pt x="494" y="849"/>
                  </a:lnTo>
                  <a:cubicBezTo>
                    <a:pt x="361" y="827"/>
                    <a:pt x="260" y="722"/>
                    <a:pt x="237" y="593"/>
                  </a:cubicBezTo>
                  <a:lnTo>
                    <a:pt x="384" y="593"/>
                  </a:lnTo>
                  <a:cubicBezTo>
                    <a:pt x="378" y="576"/>
                    <a:pt x="375" y="559"/>
                    <a:pt x="375" y="542"/>
                  </a:cubicBezTo>
                  <a:cubicBezTo>
                    <a:pt x="375" y="522"/>
                    <a:pt x="378" y="505"/>
                    <a:pt x="384" y="488"/>
                  </a:cubicBezTo>
                  <a:lnTo>
                    <a:pt x="237" y="488"/>
                  </a:lnTo>
                  <a:cubicBezTo>
                    <a:pt x="260" y="356"/>
                    <a:pt x="364" y="254"/>
                    <a:pt x="494" y="231"/>
                  </a:cubicBezTo>
                  <a:lnTo>
                    <a:pt x="494" y="378"/>
                  </a:lnTo>
                  <a:cubicBezTo>
                    <a:pt x="511" y="372"/>
                    <a:pt x="528" y="370"/>
                    <a:pt x="545" y="370"/>
                  </a:cubicBezTo>
                  <a:cubicBezTo>
                    <a:pt x="562" y="370"/>
                    <a:pt x="581" y="372"/>
                    <a:pt x="598" y="378"/>
                  </a:cubicBezTo>
                  <a:lnTo>
                    <a:pt x="598" y="231"/>
                  </a:lnTo>
                  <a:cubicBezTo>
                    <a:pt x="731" y="254"/>
                    <a:pt x="832" y="358"/>
                    <a:pt x="855" y="488"/>
                  </a:cubicBezTo>
                  <a:lnTo>
                    <a:pt x="708" y="488"/>
                  </a:lnTo>
                  <a:cubicBezTo>
                    <a:pt x="714" y="505"/>
                    <a:pt x="717" y="525"/>
                    <a:pt x="717" y="542"/>
                  </a:cubicBezTo>
                  <a:close/>
                </a:path>
              </a:pathLst>
            </a:custGeom>
            <a:solidFill>
              <a:srgbClr val="1D3B5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dirty="0"/>
            </a:p>
          </p:txBody>
        </p:sp>
      </p:grpSp>
      <p:grpSp>
        <p:nvGrpSpPr>
          <p:cNvPr id="268" name="Group 267"/>
          <p:cNvGrpSpPr/>
          <p:nvPr/>
        </p:nvGrpSpPr>
        <p:grpSpPr>
          <a:xfrm>
            <a:off x="10215368" y="1524984"/>
            <a:ext cx="172650" cy="185301"/>
            <a:chOff x="7858280" y="3159658"/>
            <a:chExt cx="443675" cy="513052"/>
          </a:xfrm>
        </p:grpSpPr>
        <p:sp>
          <p:nvSpPr>
            <p:cNvPr id="269" name="Freeform 264"/>
            <p:cNvSpPr>
              <a:spLocks noChangeArrowheads="1"/>
            </p:cNvSpPr>
            <p:nvPr/>
          </p:nvSpPr>
          <p:spPr bwMode="auto">
            <a:xfrm>
              <a:off x="8034563" y="3337939"/>
              <a:ext cx="104977" cy="172338"/>
            </a:xfrm>
            <a:custGeom>
              <a:avLst/>
              <a:gdLst>
                <a:gd name="T0" fmla="*/ 158 w 235"/>
                <a:gd name="T1" fmla="*/ 28 h 385"/>
                <a:gd name="T2" fmla="*/ 93 w 235"/>
                <a:gd name="T3" fmla="*/ 195 h 385"/>
                <a:gd name="T4" fmla="*/ 73 w 235"/>
                <a:gd name="T5" fmla="*/ 198 h 385"/>
                <a:gd name="T6" fmla="*/ 14 w 235"/>
                <a:gd name="T7" fmla="*/ 310 h 385"/>
                <a:gd name="T8" fmla="*/ 127 w 235"/>
                <a:gd name="T9" fmla="*/ 370 h 385"/>
                <a:gd name="T10" fmla="*/ 186 w 235"/>
                <a:gd name="T11" fmla="*/ 257 h 385"/>
                <a:gd name="T12" fmla="*/ 166 w 235"/>
                <a:gd name="T13" fmla="*/ 223 h 385"/>
                <a:gd name="T14" fmla="*/ 231 w 235"/>
                <a:gd name="T15" fmla="*/ 56 h 385"/>
                <a:gd name="T16" fmla="*/ 231 w 235"/>
                <a:gd name="T17" fmla="*/ 31 h 385"/>
                <a:gd name="T18" fmla="*/ 208 w 235"/>
                <a:gd name="T19" fmla="*/ 6 h 385"/>
                <a:gd name="T20" fmla="*/ 158 w 235"/>
                <a:gd name="T21" fmla="*/ 28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385">
                  <a:moveTo>
                    <a:pt x="158" y="28"/>
                  </a:moveTo>
                  <a:lnTo>
                    <a:pt x="93" y="195"/>
                  </a:lnTo>
                  <a:cubicBezTo>
                    <a:pt x="87" y="195"/>
                    <a:pt x="79" y="198"/>
                    <a:pt x="73" y="198"/>
                  </a:cubicBezTo>
                  <a:cubicBezTo>
                    <a:pt x="25" y="212"/>
                    <a:pt x="0" y="262"/>
                    <a:pt x="14" y="310"/>
                  </a:cubicBezTo>
                  <a:cubicBezTo>
                    <a:pt x="28" y="358"/>
                    <a:pt x="79" y="384"/>
                    <a:pt x="127" y="370"/>
                  </a:cubicBezTo>
                  <a:cubicBezTo>
                    <a:pt x="175" y="356"/>
                    <a:pt x="200" y="305"/>
                    <a:pt x="186" y="257"/>
                  </a:cubicBezTo>
                  <a:cubicBezTo>
                    <a:pt x="183" y="243"/>
                    <a:pt x="175" y="231"/>
                    <a:pt x="166" y="223"/>
                  </a:cubicBezTo>
                  <a:lnTo>
                    <a:pt x="231" y="56"/>
                  </a:lnTo>
                  <a:cubicBezTo>
                    <a:pt x="234" y="48"/>
                    <a:pt x="234" y="39"/>
                    <a:pt x="231" y="31"/>
                  </a:cubicBezTo>
                  <a:cubicBezTo>
                    <a:pt x="228" y="20"/>
                    <a:pt x="220" y="11"/>
                    <a:pt x="208" y="6"/>
                  </a:cubicBezTo>
                  <a:cubicBezTo>
                    <a:pt x="189" y="0"/>
                    <a:pt x="166" y="8"/>
                    <a:pt x="158" y="28"/>
                  </a:cubicBezTo>
                </a:path>
              </a:pathLst>
            </a:custGeom>
            <a:solidFill>
              <a:srgbClr val="00A7E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dirty="0"/>
            </a:p>
          </p:txBody>
        </p:sp>
        <p:sp>
          <p:nvSpPr>
            <p:cNvPr id="284" name="Freeform 265"/>
            <p:cNvSpPr>
              <a:spLocks noChangeArrowheads="1"/>
            </p:cNvSpPr>
            <p:nvPr/>
          </p:nvSpPr>
          <p:spPr bwMode="auto">
            <a:xfrm>
              <a:off x="7858280" y="3159658"/>
              <a:ext cx="443675" cy="513052"/>
            </a:xfrm>
            <a:custGeom>
              <a:avLst/>
              <a:gdLst>
                <a:gd name="T0" fmla="*/ 486 w 989"/>
                <a:gd name="T1" fmla="*/ 423 h 1144"/>
                <a:gd name="T2" fmla="*/ 463 w 989"/>
                <a:gd name="T3" fmla="*/ 454 h 1144"/>
                <a:gd name="T4" fmla="*/ 280 w 989"/>
                <a:gd name="T5" fmla="*/ 621 h 1144"/>
                <a:gd name="T6" fmla="*/ 254 w 989"/>
                <a:gd name="T7" fmla="*/ 641 h 1144"/>
                <a:gd name="T8" fmla="*/ 249 w 989"/>
                <a:gd name="T9" fmla="*/ 641 h 1144"/>
                <a:gd name="T10" fmla="*/ 229 w 989"/>
                <a:gd name="T11" fmla="*/ 607 h 1144"/>
                <a:gd name="T12" fmla="*/ 458 w 989"/>
                <a:gd name="T13" fmla="*/ 401 h 1144"/>
                <a:gd name="T14" fmla="*/ 486 w 989"/>
                <a:gd name="T15" fmla="*/ 423 h 1144"/>
                <a:gd name="T16" fmla="*/ 901 w 989"/>
                <a:gd name="T17" fmla="*/ 432 h 1144"/>
                <a:gd name="T18" fmla="*/ 966 w 989"/>
                <a:gd name="T19" fmla="*/ 675 h 1144"/>
                <a:gd name="T20" fmla="*/ 497 w 989"/>
                <a:gd name="T21" fmla="*/ 1143 h 1144"/>
                <a:gd name="T22" fmla="*/ 492 w 989"/>
                <a:gd name="T23" fmla="*/ 1143 h 1144"/>
                <a:gd name="T24" fmla="*/ 20 w 989"/>
                <a:gd name="T25" fmla="*/ 669 h 1144"/>
                <a:gd name="T26" fmla="*/ 91 w 989"/>
                <a:gd name="T27" fmla="*/ 426 h 1144"/>
                <a:gd name="T28" fmla="*/ 0 w 989"/>
                <a:gd name="T29" fmla="*/ 344 h 1144"/>
                <a:gd name="T30" fmla="*/ 105 w 989"/>
                <a:gd name="T31" fmla="*/ 231 h 1144"/>
                <a:gd name="T32" fmla="*/ 190 w 989"/>
                <a:gd name="T33" fmla="*/ 311 h 1144"/>
                <a:gd name="T34" fmla="*/ 413 w 989"/>
                <a:gd name="T35" fmla="*/ 209 h 1144"/>
                <a:gd name="T36" fmla="*/ 413 w 989"/>
                <a:gd name="T37" fmla="*/ 124 h 1144"/>
                <a:gd name="T38" fmla="*/ 365 w 989"/>
                <a:gd name="T39" fmla="*/ 124 h 1144"/>
                <a:gd name="T40" fmla="*/ 302 w 989"/>
                <a:gd name="T41" fmla="*/ 62 h 1144"/>
                <a:gd name="T42" fmla="*/ 365 w 989"/>
                <a:gd name="T43" fmla="*/ 0 h 1144"/>
                <a:gd name="T44" fmla="*/ 627 w 989"/>
                <a:gd name="T45" fmla="*/ 0 h 1144"/>
                <a:gd name="T46" fmla="*/ 689 w 989"/>
                <a:gd name="T47" fmla="*/ 62 h 1144"/>
                <a:gd name="T48" fmla="*/ 627 w 989"/>
                <a:gd name="T49" fmla="*/ 124 h 1144"/>
                <a:gd name="T50" fmla="*/ 576 w 989"/>
                <a:gd name="T51" fmla="*/ 124 h 1144"/>
                <a:gd name="T52" fmla="*/ 576 w 989"/>
                <a:gd name="T53" fmla="*/ 209 h 1144"/>
                <a:gd name="T54" fmla="*/ 799 w 989"/>
                <a:gd name="T55" fmla="*/ 313 h 1144"/>
                <a:gd name="T56" fmla="*/ 884 w 989"/>
                <a:gd name="T57" fmla="*/ 237 h 1144"/>
                <a:gd name="T58" fmla="*/ 988 w 989"/>
                <a:gd name="T59" fmla="*/ 353 h 1144"/>
                <a:gd name="T60" fmla="*/ 901 w 989"/>
                <a:gd name="T61" fmla="*/ 432 h 1144"/>
                <a:gd name="T62" fmla="*/ 850 w 989"/>
                <a:gd name="T63" fmla="*/ 675 h 1144"/>
                <a:gd name="T64" fmla="*/ 748 w 989"/>
                <a:gd name="T65" fmla="*/ 423 h 1144"/>
                <a:gd name="T66" fmla="*/ 497 w 989"/>
                <a:gd name="T67" fmla="*/ 319 h 1144"/>
                <a:gd name="T68" fmla="*/ 494 w 989"/>
                <a:gd name="T69" fmla="*/ 319 h 1144"/>
                <a:gd name="T70" fmla="*/ 136 w 989"/>
                <a:gd name="T71" fmla="*/ 672 h 1144"/>
                <a:gd name="T72" fmla="*/ 492 w 989"/>
                <a:gd name="T73" fmla="*/ 1027 h 1144"/>
                <a:gd name="T74" fmla="*/ 494 w 989"/>
                <a:gd name="T75" fmla="*/ 1027 h 1144"/>
                <a:gd name="T76" fmla="*/ 850 w 989"/>
                <a:gd name="T77" fmla="*/ 675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89" h="1144">
                  <a:moveTo>
                    <a:pt x="486" y="423"/>
                  </a:moveTo>
                  <a:cubicBezTo>
                    <a:pt x="489" y="437"/>
                    <a:pt x="477" y="452"/>
                    <a:pt x="463" y="454"/>
                  </a:cubicBezTo>
                  <a:cubicBezTo>
                    <a:pt x="376" y="469"/>
                    <a:pt x="302" y="533"/>
                    <a:pt x="280" y="621"/>
                  </a:cubicBezTo>
                  <a:cubicBezTo>
                    <a:pt x="277" y="632"/>
                    <a:pt x="266" y="641"/>
                    <a:pt x="254" y="641"/>
                  </a:cubicBezTo>
                  <a:cubicBezTo>
                    <a:pt x="252" y="641"/>
                    <a:pt x="249" y="641"/>
                    <a:pt x="249" y="641"/>
                  </a:cubicBezTo>
                  <a:cubicBezTo>
                    <a:pt x="235" y="638"/>
                    <a:pt x="226" y="621"/>
                    <a:pt x="229" y="607"/>
                  </a:cubicBezTo>
                  <a:cubicBezTo>
                    <a:pt x="257" y="497"/>
                    <a:pt x="345" y="418"/>
                    <a:pt x="458" y="401"/>
                  </a:cubicBezTo>
                  <a:cubicBezTo>
                    <a:pt x="469" y="398"/>
                    <a:pt x="483" y="406"/>
                    <a:pt x="486" y="423"/>
                  </a:cubicBezTo>
                  <a:close/>
                  <a:moveTo>
                    <a:pt x="901" y="432"/>
                  </a:moveTo>
                  <a:cubicBezTo>
                    <a:pt x="943" y="502"/>
                    <a:pt x="968" y="587"/>
                    <a:pt x="966" y="675"/>
                  </a:cubicBezTo>
                  <a:cubicBezTo>
                    <a:pt x="963" y="934"/>
                    <a:pt x="757" y="1143"/>
                    <a:pt x="497" y="1143"/>
                  </a:cubicBezTo>
                  <a:cubicBezTo>
                    <a:pt x="494" y="1143"/>
                    <a:pt x="494" y="1143"/>
                    <a:pt x="492" y="1143"/>
                  </a:cubicBezTo>
                  <a:cubicBezTo>
                    <a:pt x="232" y="1140"/>
                    <a:pt x="20" y="929"/>
                    <a:pt x="20" y="669"/>
                  </a:cubicBezTo>
                  <a:cubicBezTo>
                    <a:pt x="20" y="581"/>
                    <a:pt x="46" y="497"/>
                    <a:pt x="91" y="426"/>
                  </a:cubicBezTo>
                  <a:lnTo>
                    <a:pt x="0" y="344"/>
                  </a:lnTo>
                  <a:lnTo>
                    <a:pt x="105" y="231"/>
                  </a:lnTo>
                  <a:lnTo>
                    <a:pt x="190" y="311"/>
                  </a:lnTo>
                  <a:cubicBezTo>
                    <a:pt x="252" y="260"/>
                    <a:pt x="328" y="223"/>
                    <a:pt x="413" y="209"/>
                  </a:cubicBezTo>
                  <a:lnTo>
                    <a:pt x="413" y="124"/>
                  </a:lnTo>
                  <a:lnTo>
                    <a:pt x="365" y="124"/>
                  </a:lnTo>
                  <a:cubicBezTo>
                    <a:pt x="331" y="124"/>
                    <a:pt x="302" y="96"/>
                    <a:pt x="302" y="62"/>
                  </a:cubicBezTo>
                  <a:cubicBezTo>
                    <a:pt x="302" y="28"/>
                    <a:pt x="331" y="0"/>
                    <a:pt x="365" y="0"/>
                  </a:cubicBezTo>
                  <a:lnTo>
                    <a:pt x="627" y="0"/>
                  </a:lnTo>
                  <a:cubicBezTo>
                    <a:pt x="661" y="0"/>
                    <a:pt x="689" y="28"/>
                    <a:pt x="689" y="62"/>
                  </a:cubicBezTo>
                  <a:cubicBezTo>
                    <a:pt x="689" y="96"/>
                    <a:pt x="661" y="124"/>
                    <a:pt x="627" y="124"/>
                  </a:cubicBezTo>
                  <a:lnTo>
                    <a:pt x="576" y="124"/>
                  </a:lnTo>
                  <a:lnTo>
                    <a:pt x="576" y="209"/>
                  </a:lnTo>
                  <a:cubicBezTo>
                    <a:pt x="661" y="223"/>
                    <a:pt x="737" y="260"/>
                    <a:pt x="799" y="313"/>
                  </a:cubicBezTo>
                  <a:lnTo>
                    <a:pt x="884" y="237"/>
                  </a:lnTo>
                  <a:lnTo>
                    <a:pt x="988" y="353"/>
                  </a:lnTo>
                  <a:lnTo>
                    <a:pt x="901" y="432"/>
                  </a:lnTo>
                  <a:close/>
                  <a:moveTo>
                    <a:pt x="850" y="675"/>
                  </a:moveTo>
                  <a:cubicBezTo>
                    <a:pt x="850" y="579"/>
                    <a:pt x="813" y="491"/>
                    <a:pt x="748" y="423"/>
                  </a:cubicBezTo>
                  <a:cubicBezTo>
                    <a:pt x="683" y="356"/>
                    <a:pt x="593" y="319"/>
                    <a:pt x="497" y="319"/>
                  </a:cubicBezTo>
                  <a:lnTo>
                    <a:pt x="494" y="319"/>
                  </a:lnTo>
                  <a:cubicBezTo>
                    <a:pt x="300" y="319"/>
                    <a:pt x="139" y="477"/>
                    <a:pt x="136" y="672"/>
                  </a:cubicBezTo>
                  <a:cubicBezTo>
                    <a:pt x="136" y="866"/>
                    <a:pt x="294" y="1027"/>
                    <a:pt x="492" y="1027"/>
                  </a:cubicBezTo>
                  <a:lnTo>
                    <a:pt x="494" y="1027"/>
                  </a:lnTo>
                  <a:cubicBezTo>
                    <a:pt x="692" y="1027"/>
                    <a:pt x="850" y="869"/>
                    <a:pt x="850" y="675"/>
                  </a:cubicBezTo>
                  <a:close/>
                </a:path>
              </a:pathLst>
            </a:custGeom>
            <a:solidFill>
              <a:srgbClr val="00314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dirty="0"/>
            </a:p>
          </p:txBody>
        </p:sp>
      </p:grpSp>
      <p:sp>
        <p:nvSpPr>
          <p:cNvPr id="285" name="TextBox 284"/>
          <p:cNvSpPr txBox="1"/>
          <p:nvPr/>
        </p:nvSpPr>
        <p:spPr>
          <a:xfrm>
            <a:off x="7887669" y="1805130"/>
            <a:ext cx="534501" cy="215444"/>
          </a:xfrm>
          <a:prstGeom prst="rect">
            <a:avLst/>
          </a:prstGeom>
          <a:noFill/>
        </p:spPr>
        <p:txBody>
          <a:bodyPr wrap="square" rtlCol="0">
            <a:spAutoFit/>
          </a:bodyPr>
          <a:lstStyle/>
          <a:p>
            <a:pPr algn="ctr"/>
            <a:r>
              <a:rPr lang="en-US" sz="800" dirty="0" smtClean="0"/>
              <a:t>Discover</a:t>
            </a:r>
            <a:endParaRPr lang="en-US" sz="800" dirty="0"/>
          </a:p>
        </p:txBody>
      </p:sp>
      <p:sp>
        <p:nvSpPr>
          <p:cNvPr id="286" name="Freeform 119"/>
          <p:cNvSpPr>
            <a:spLocks noChangeArrowheads="1"/>
          </p:cNvSpPr>
          <p:nvPr/>
        </p:nvSpPr>
        <p:spPr bwMode="auto">
          <a:xfrm>
            <a:off x="9404885" y="1436702"/>
            <a:ext cx="338998" cy="333519"/>
          </a:xfrm>
          <a:custGeom>
            <a:avLst/>
            <a:gdLst>
              <a:gd name="T0" fmla="*/ 748 w 1012"/>
              <a:gd name="T1" fmla="*/ 545 h 1034"/>
              <a:gd name="T2" fmla="*/ 497 w 1012"/>
              <a:gd name="T3" fmla="*/ 703 h 1034"/>
              <a:gd name="T4" fmla="*/ 350 w 1012"/>
              <a:gd name="T5" fmla="*/ 714 h 1034"/>
              <a:gd name="T6" fmla="*/ 328 w 1012"/>
              <a:gd name="T7" fmla="*/ 660 h 1034"/>
              <a:gd name="T8" fmla="*/ 440 w 1012"/>
              <a:gd name="T9" fmla="*/ 311 h 1034"/>
              <a:gd name="T10" fmla="*/ 759 w 1012"/>
              <a:gd name="T11" fmla="*/ 483 h 1034"/>
              <a:gd name="T12" fmla="*/ 446 w 1012"/>
              <a:gd name="T13" fmla="*/ 155 h 1034"/>
              <a:gd name="T14" fmla="*/ 503 w 1012"/>
              <a:gd name="T15" fmla="*/ 237 h 1034"/>
              <a:gd name="T16" fmla="*/ 807 w 1012"/>
              <a:gd name="T17" fmla="*/ 452 h 1034"/>
              <a:gd name="T18" fmla="*/ 858 w 1012"/>
              <a:gd name="T19" fmla="*/ 457 h 1034"/>
              <a:gd name="T20" fmla="*/ 435 w 1012"/>
              <a:gd name="T21" fmla="*/ 31 h 1034"/>
              <a:gd name="T22" fmla="*/ 359 w 1012"/>
              <a:gd name="T23" fmla="*/ 186 h 1034"/>
              <a:gd name="T24" fmla="*/ 384 w 1012"/>
              <a:gd name="T25" fmla="*/ 40 h 1034"/>
              <a:gd name="T26" fmla="*/ 359 w 1012"/>
              <a:gd name="T27" fmla="*/ 186 h 1034"/>
              <a:gd name="T28" fmla="*/ 903 w 1012"/>
              <a:gd name="T29" fmla="*/ 514 h 1034"/>
              <a:gd name="T30" fmla="*/ 957 w 1012"/>
              <a:gd name="T31" fmla="*/ 714 h 1034"/>
              <a:gd name="T32" fmla="*/ 963 w 1012"/>
              <a:gd name="T33" fmla="*/ 336 h 1034"/>
              <a:gd name="T34" fmla="*/ 198 w 1012"/>
              <a:gd name="T35" fmla="*/ 683 h 1034"/>
              <a:gd name="T36" fmla="*/ 254 w 1012"/>
              <a:gd name="T37" fmla="*/ 638 h 1034"/>
              <a:gd name="T38" fmla="*/ 285 w 1012"/>
              <a:gd name="T39" fmla="*/ 635 h 1034"/>
              <a:gd name="T40" fmla="*/ 347 w 1012"/>
              <a:gd name="T41" fmla="*/ 246 h 1034"/>
              <a:gd name="T42" fmla="*/ 127 w 1012"/>
              <a:gd name="T43" fmla="*/ 200 h 1034"/>
              <a:gd name="T44" fmla="*/ 198 w 1012"/>
              <a:gd name="T45" fmla="*/ 683 h 1034"/>
              <a:gd name="T46" fmla="*/ 844 w 1012"/>
              <a:gd name="T47" fmla="*/ 607 h 1034"/>
              <a:gd name="T48" fmla="*/ 799 w 1012"/>
              <a:gd name="T49" fmla="*/ 604 h 1034"/>
              <a:gd name="T50" fmla="*/ 384 w 1012"/>
              <a:gd name="T51" fmla="*/ 759 h 1034"/>
              <a:gd name="T52" fmla="*/ 288 w 1012"/>
              <a:gd name="T53" fmla="*/ 790 h 1034"/>
              <a:gd name="T54" fmla="*/ 246 w 1012"/>
              <a:gd name="T55" fmla="*/ 790 h 1034"/>
              <a:gd name="T56" fmla="*/ 607 w 1012"/>
              <a:gd name="T57" fmla="*/ 999 h 1034"/>
              <a:gd name="T58" fmla="*/ 852 w 1012"/>
              <a:gd name="T59" fmla="*/ 604 h 1034"/>
              <a:gd name="T60" fmla="*/ 34 w 1012"/>
              <a:gd name="T61" fmla="*/ 655 h 1034"/>
              <a:gd name="T62" fmla="*/ 206 w 1012"/>
              <a:gd name="T63" fmla="*/ 762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12" h="1034">
                <a:moveTo>
                  <a:pt x="759" y="486"/>
                </a:moveTo>
                <a:cubicBezTo>
                  <a:pt x="748" y="502"/>
                  <a:pt x="742" y="525"/>
                  <a:pt x="748" y="545"/>
                </a:cubicBezTo>
                <a:cubicBezTo>
                  <a:pt x="751" y="556"/>
                  <a:pt x="754" y="565"/>
                  <a:pt x="759" y="573"/>
                </a:cubicBezTo>
                <a:cubicBezTo>
                  <a:pt x="686" y="638"/>
                  <a:pt x="596" y="683"/>
                  <a:pt x="497" y="703"/>
                </a:cubicBezTo>
                <a:cubicBezTo>
                  <a:pt x="460" y="711"/>
                  <a:pt x="424" y="714"/>
                  <a:pt x="384" y="714"/>
                </a:cubicBezTo>
                <a:cubicBezTo>
                  <a:pt x="373" y="714"/>
                  <a:pt x="361" y="714"/>
                  <a:pt x="350" y="714"/>
                </a:cubicBezTo>
                <a:cubicBezTo>
                  <a:pt x="350" y="708"/>
                  <a:pt x="350" y="706"/>
                  <a:pt x="347" y="700"/>
                </a:cubicBezTo>
                <a:cubicBezTo>
                  <a:pt x="345" y="686"/>
                  <a:pt x="336" y="672"/>
                  <a:pt x="328" y="660"/>
                </a:cubicBezTo>
                <a:cubicBezTo>
                  <a:pt x="384" y="550"/>
                  <a:pt x="424" y="432"/>
                  <a:pt x="438" y="311"/>
                </a:cubicBezTo>
                <a:lnTo>
                  <a:pt x="440" y="311"/>
                </a:lnTo>
                <a:cubicBezTo>
                  <a:pt x="457" y="308"/>
                  <a:pt x="474" y="296"/>
                  <a:pt x="486" y="282"/>
                </a:cubicBezTo>
                <a:cubicBezTo>
                  <a:pt x="590" y="330"/>
                  <a:pt x="683" y="398"/>
                  <a:pt x="759" y="483"/>
                </a:cubicBezTo>
                <a:cubicBezTo>
                  <a:pt x="759" y="483"/>
                  <a:pt x="759" y="483"/>
                  <a:pt x="759" y="486"/>
                </a:cubicBezTo>
                <a:close/>
                <a:moveTo>
                  <a:pt x="446" y="155"/>
                </a:moveTo>
                <a:cubicBezTo>
                  <a:pt x="474" y="164"/>
                  <a:pt x="497" y="186"/>
                  <a:pt x="503" y="215"/>
                </a:cubicBezTo>
                <a:cubicBezTo>
                  <a:pt x="505" y="223"/>
                  <a:pt x="505" y="229"/>
                  <a:pt x="503" y="237"/>
                </a:cubicBezTo>
                <a:cubicBezTo>
                  <a:pt x="615" y="288"/>
                  <a:pt x="717" y="361"/>
                  <a:pt x="799" y="454"/>
                </a:cubicBezTo>
                <a:cubicBezTo>
                  <a:pt x="802" y="454"/>
                  <a:pt x="805" y="452"/>
                  <a:pt x="807" y="452"/>
                </a:cubicBezTo>
                <a:cubicBezTo>
                  <a:pt x="813" y="452"/>
                  <a:pt x="819" y="449"/>
                  <a:pt x="824" y="449"/>
                </a:cubicBezTo>
                <a:cubicBezTo>
                  <a:pt x="836" y="449"/>
                  <a:pt x="847" y="452"/>
                  <a:pt x="858" y="457"/>
                </a:cubicBezTo>
                <a:cubicBezTo>
                  <a:pt x="895" y="401"/>
                  <a:pt x="920" y="336"/>
                  <a:pt x="934" y="268"/>
                </a:cubicBezTo>
                <a:cubicBezTo>
                  <a:pt x="836" y="99"/>
                  <a:pt x="638" y="0"/>
                  <a:pt x="435" y="31"/>
                </a:cubicBezTo>
                <a:cubicBezTo>
                  <a:pt x="440" y="71"/>
                  <a:pt x="446" y="113"/>
                  <a:pt x="446" y="155"/>
                </a:cubicBezTo>
                <a:close/>
                <a:moveTo>
                  <a:pt x="359" y="186"/>
                </a:moveTo>
                <a:cubicBezTo>
                  <a:pt x="367" y="172"/>
                  <a:pt x="381" y="164"/>
                  <a:pt x="395" y="158"/>
                </a:cubicBezTo>
                <a:cubicBezTo>
                  <a:pt x="395" y="119"/>
                  <a:pt x="390" y="79"/>
                  <a:pt x="384" y="40"/>
                </a:cubicBezTo>
                <a:cubicBezTo>
                  <a:pt x="299" y="62"/>
                  <a:pt x="226" y="102"/>
                  <a:pt x="167" y="158"/>
                </a:cubicBezTo>
                <a:cubicBezTo>
                  <a:pt x="234" y="161"/>
                  <a:pt x="297" y="169"/>
                  <a:pt x="359" y="186"/>
                </a:cubicBezTo>
                <a:close/>
                <a:moveTo>
                  <a:pt x="895" y="491"/>
                </a:moveTo>
                <a:cubicBezTo>
                  <a:pt x="898" y="497"/>
                  <a:pt x="900" y="505"/>
                  <a:pt x="903" y="514"/>
                </a:cubicBezTo>
                <a:cubicBezTo>
                  <a:pt x="909" y="536"/>
                  <a:pt x="903" y="559"/>
                  <a:pt x="889" y="576"/>
                </a:cubicBezTo>
                <a:cubicBezTo>
                  <a:pt x="917" y="621"/>
                  <a:pt x="940" y="666"/>
                  <a:pt x="957" y="714"/>
                </a:cubicBezTo>
                <a:cubicBezTo>
                  <a:pt x="996" y="624"/>
                  <a:pt x="1011" y="519"/>
                  <a:pt x="988" y="415"/>
                </a:cubicBezTo>
                <a:cubicBezTo>
                  <a:pt x="982" y="387"/>
                  <a:pt x="974" y="361"/>
                  <a:pt x="963" y="336"/>
                </a:cubicBezTo>
                <a:cubicBezTo>
                  <a:pt x="951" y="390"/>
                  <a:pt x="926" y="443"/>
                  <a:pt x="895" y="491"/>
                </a:cubicBezTo>
                <a:close/>
                <a:moveTo>
                  <a:pt x="198" y="683"/>
                </a:moveTo>
                <a:cubicBezTo>
                  <a:pt x="201" y="680"/>
                  <a:pt x="201" y="675"/>
                  <a:pt x="203" y="672"/>
                </a:cubicBezTo>
                <a:cubicBezTo>
                  <a:pt x="215" y="655"/>
                  <a:pt x="232" y="641"/>
                  <a:pt x="254" y="638"/>
                </a:cubicBezTo>
                <a:cubicBezTo>
                  <a:pt x="260" y="638"/>
                  <a:pt x="265" y="635"/>
                  <a:pt x="271" y="635"/>
                </a:cubicBezTo>
                <a:cubicBezTo>
                  <a:pt x="277" y="635"/>
                  <a:pt x="280" y="635"/>
                  <a:pt x="285" y="635"/>
                </a:cubicBezTo>
                <a:cubicBezTo>
                  <a:pt x="339" y="531"/>
                  <a:pt x="376" y="418"/>
                  <a:pt x="390" y="302"/>
                </a:cubicBezTo>
                <a:cubicBezTo>
                  <a:pt x="367" y="291"/>
                  <a:pt x="350" y="271"/>
                  <a:pt x="347" y="246"/>
                </a:cubicBezTo>
                <a:cubicBezTo>
                  <a:pt x="347" y="240"/>
                  <a:pt x="345" y="234"/>
                  <a:pt x="345" y="229"/>
                </a:cubicBezTo>
                <a:cubicBezTo>
                  <a:pt x="274" y="209"/>
                  <a:pt x="201" y="200"/>
                  <a:pt x="127" y="200"/>
                </a:cubicBezTo>
                <a:cubicBezTo>
                  <a:pt x="43" y="305"/>
                  <a:pt x="0" y="440"/>
                  <a:pt x="20" y="581"/>
                </a:cubicBezTo>
                <a:cubicBezTo>
                  <a:pt x="74" y="627"/>
                  <a:pt x="133" y="660"/>
                  <a:pt x="198" y="683"/>
                </a:cubicBezTo>
                <a:close/>
                <a:moveTo>
                  <a:pt x="852" y="604"/>
                </a:moveTo>
                <a:cubicBezTo>
                  <a:pt x="850" y="604"/>
                  <a:pt x="847" y="607"/>
                  <a:pt x="844" y="607"/>
                </a:cubicBezTo>
                <a:cubicBezTo>
                  <a:pt x="838" y="607"/>
                  <a:pt x="833" y="610"/>
                  <a:pt x="827" y="610"/>
                </a:cubicBezTo>
                <a:cubicBezTo>
                  <a:pt x="819" y="610"/>
                  <a:pt x="807" y="607"/>
                  <a:pt x="799" y="604"/>
                </a:cubicBezTo>
                <a:cubicBezTo>
                  <a:pt x="717" y="677"/>
                  <a:pt x="618" y="728"/>
                  <a:pt x="508" y="748"/>
                </a:cubicBezTo>
                <a:cubicBezTo>
                  <a:pt x="466" y="756"/>
                  <a:pt x="426" y="759"/>
                  <a:pt x="384" y="759"/>
                </a:cubicBezTo>
                <a:cubicBezTo>
                  <a:pt x="370" y="759"/>
                  <a:pt x="353" y="759"/>
                  <a:pt x="339" y="756"/>
                </a:cubicBezTo>
                <a:cubicBezTo>
                  <a:pt x="328" y="773"/>
                  <a:pt x="311" y="785"/>
                  <a:pt x="288" y="790"/>
                </a:cubicBezTo>
                <a:cubicBezTo>
                  <a:pt x="282" y="790"/>
                  <a:pt x="277" y="793"/>
                  <a:pt x="271" y="793"/>
                </a:cubicBezTo>
                <a:cubicBezTo>
                  <a:pt x="263" y="793"/>
                  <a:pt x="254" y="790"/>
                  <a:pt x="246" y="790"/>
                </a:cubicBezTo>
                <a:cubicBezTo>
                  <a:pt x="223" y="821"/>
                  <a:pt x="198" y="850"/>
                  <a:pt x="172" y="878"/>
                </a:cubicBezTo>
                <a:cubicBezTo>
                  <a:pt x="285" y="982"/>
                  <a:pt x="446" y="1033"/>
                  <a:pt x="607" y="999"/>
                </a:cubicBezTo>
                <a:cubicBezTo>
                  <a:pt x="745" y="971"/>
                  <a:pt x="858" y="886"/>
                  <a:pt x="926" y="773"/>
                </a:cubicBezTo>
                <a:cubicBezTo>
                  <a:pt x="909" y="711"/>
                  <a:pt x="884" y="655"/>
                  <a:pt x="852" y="604"/>
                </a:cubicBezTo>
                <a:close/>
                <a:moveTo>
                  <a:pt x="192" y="731"/>
                </a:moveTo>
                <a:cubicBezTo>
                  <a:pt x="136" y="714"/>
                  <a:pt x="85" y="689"/>
                  <a:pt x="34" y="655"/>
                </a:cubicBezTo>
                <a:cubicBezTo>
                  <a:pt x="54" y="725"/>
                  <a:pt x="91" y="790"/>
                  <a:pt x="139" y="844"/>
                </a:cubicBezTo>
                <a:cubicBezTo>
                  <a:pt x="161" y="819"/>
                  <a:pt x="186" y="790"/>
                  <a:pt x="206" y="762"/>
                </a:cubicBezTo>
                <a:cubicBezTo>
                  <a:pt x="201" y="751"/>
                  <a:pt x="195" y="742"/>
                  <a:pt x="192" y="731"/>
                </a:cubicBezTo>
                <a:close/>
              </a:path>
            </a:pathLst>
          </a:custGeom>
          <a:solidFill>
            <a:srgbClr val="1D3B5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dirty="0"/>
          </a:p>
        </p:txBody>
      </p:sp>
      <p:sp>
        <p:nvSpPr>
          <p:cNvPr id="287" name="TextBox 286"/>
          <p:cNvSpPr txBox="1"/>
          <p:nvPr/>
        </p:nvSpPr>
        <p:spPr>
          <a:xfrm>
            <a:off x="9212672" y="1743582"/>
            <a:ext cx="755610" cy="338554"/>
          </a:xfrm>
          <a:prstGeom prst="rect">
            <a:avLst/>
          </a:prstGeom>
          <a:noFill/>
        </p:spPr>
        <p:txBody>
          <a:bodyPr wrap="square" rtlCol="0">
            <a:spAutoFit/>
          </a:bodyPr>
          <a:lstStyle/>
          <a:p>
            <a:pPr algn="ctr"/>
            <a:r>
              <a:rPr lang="en-US" sz="800" dirty="0" smtClean="0"/>
              <a:t>Machine Learning</a:t>
            </a:r>
            <a:endParaRPr lang="en-US" sz="800" dirty="0"/>
          </a:p>
        </p:txBody>
      </p:sp>
      <p:sp>
        <p:nvSpPr>
          <p:cNvPr id="288" name="Isosceles Triangle 287"/>
          <p:cNvSpPr/>
          <p:nvPr/>
        </p:nvSpPr>
        <p:spPr>
          <a:xfrm>
            <a:off x="6623322" y="2118350"/>
            <a:ext cx="144862" cy="88422"/>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9" name="Isosceles Triangle 288"/>
          <p:cNvSpPr/>
          <p:nvPr/>
        </p:nvSpPr>
        <p:spPr>
          <a:xfrm>
            <a:off x="7377302" y="2117094"/>
            <a:ext cx="144862" cy="88422"/>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0" name="Isosceles Triangle 289"/>
          <p:cNvSpPr/>
          <p:nvPr/>
        </p:nvSpPr>
        <p:spPr>
          <a:xfrm>
            <a:off x="8108589" y="2117899"/>
            <a:ext cx="144862" cy="88422"/>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1" name="Isosceles Triangle 290"/>
          <p:cNvSpPr/>
          <p:nvPr/>
        </p:nvSpPr>
        <p:spPr>
          <a:xfrm>
            <a:off x="8792268" y="2117094"/>
            <a:ext cx="144862" cy="88422"/>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2" name="Isosceles Triangle 291"/>
          <p:cNvSpPr/>
          <p:nvPr/>
        </p:nvSpPr>
        <p:spPr>
          <a:xfrm>
            <a:off x="9479770" y="2119154"/>
            <a:ext cx="144862" cy="88422"/>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3" name="Isosceles Triangle 292"/>
          <p:cNvSpPr/>
          <p:nvPr/>
        </p:nvSpPr>
        <p:spPr>
          <a:xfrm>
            <a:off x="10233749" y="2117899"/>
            <a:ext cx="144862" cy="88422"/>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99" name="Picture 29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912646" y="2393527"/>
            <a:ext cx="1233353" cy="241834"/>
          </a:xfrm>
          <a:prstGeom prst="rect">
            <a:avLst/>
          </a:prstGeom>
        </p:spPr>
      </p:pic>
      <p:pic>
        <p:nvPicPr>
          <p:cNvPr id="300" name="Picture 299"/>
          <p:cNvPicPr>
            <a:picLocks noChangeAspect="1"/>
          </p:cNvPicPr>
          <p:nvPr/>
        </p:nvPicPr>
        <p:blipFill>
          <a:blip r:embed="rId7"/>
          <a:stretch>
            <a:fillRect/>
          </a:stretch>
        </p:blipFill>
        <p:spPr>
          <a:xfrm>
            <a:off x="6488438" y="2665243"/>
            <a:ext cx="4172609" cy="2072245"/>
          </a:xfrm>
          <a:prstGeom prst="rect">
            <a:avLst/>
          </a:prstGeom>
        </p:spPr>
      </p:pic>
      <p:pic>
        <p:nvPicPr>
          <p:cNvPr id="132" name="Picture 13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670077" y="2364670"/>
            <a:ext cx="1044770" cy="270691"/>
          </a:xfrm>
          <a:prstGeom prst="rect">
            <a:avLst/>
          </a:prstGeom>
        </p:spPr>
      </p:pic>
    </p:spTree>
    <p:extLst>
      <p:ext uri="{BB962C8B-B14F-4D97-AF65-F5344CB8AC3E}">
        <p14:creationId xmlns:p14="http://schemas.microsoft.com/office/powerpoint/2010/main" val="415856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Pentagon 23"/>
          <p:cNvSpPr/>
          <p:nvPr/>
        </p:nvSpPr>
        <p:spPr>
          <a:xfrm>
            <a:off x="2793894" y="4385009"/>
            <a:ext cx="1966948" cy="523220"/>
          </a:xfrm>
          <a:prstGeom prst="homePlate">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Connected Car – Demo Architecture</a:t>
            </a:r>
            <a:endParaRPr lang="en-US" dirty="0"/>
          </a:p>
        </p:txBody>
      </p:sp>
      <p:sp>
        <p:nvSpPr>
          <p:cNvPr id="63" name="Rounded Rectangle 62"/>
          <p:cNvSpPr/>
          <p:nvPr/>
        </p:nvSpPr>
        <p:spPr>
          <a:xfrm>
            <a:off x="4973049" y="1846889"/>
            <a:ext cx="4006425" cy="2368051"/>
          </a:xfrm>
          <a:prstGeom prst="roundRect">
            <a:avLst>
              <a:gd name="adj" fmla="val 6535"/>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91187" y="1888743"/>
            <a:ext cx="1233353" cy="241834"/>
          </a:xfrm>
          <a:prstGeom prst="rect">
            <a:avLst/>
          </a:prstGeom>
        </p:spPr>
      </p:pic>
      <p:pic>
        <p:nvPicPr>
          <p:cNvPr id="65" name="Picture 6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159348" y="2183282"/>
            <a:ext cx="3676816" cy="1826019"/>
          </a:xfrm>
          <a:prstGeom prst="rect">
            <a:avLst/>
          </a:prstGeom>
        </p:spPr>
      </p:pic>
      <p:pic>
        <p:nvPicPr>
          <p:cNvPr id="66" name="Picture 6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338104" y="1872111"/>
            <a:ext cx="1044770" cy="270691"/>
          </a:xfrm>
          <a:prstGeom prst="rect">
            <a:avLst/>
          </a:prstGeom>
        </p:spPr>
      </p:pic>
      <p:cxnSp>
        <p:nvCxnSpPr>
          <p:cNvPr id="74" name="Straight Arrow Connector 73"/>
          <p:cNvCxnSpPr/>
          <p:nvPr/>
        </p:nvCxnSpPr>
        <p:spPr>
          <a:xfrm flipV="1">
            <a:off x="3999013" y="3595964"/>
            <a:ext cx="643273" cy="18669"/>
          </a:xfrm>
          <a:prstGeom prst="straightConnector1">
            <a:avLst/>
          </a:prstGeom>
          <a:ln w="12700">
            <a:solidFill>
              <a:srgbClr val="0078D9"/>
            </a:solidFill>
            <a:tailEnd type="arrow"/>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5147546" y="4364213"/>
            <a:ext cx="3643960" cy="384721"/>
          </a:xfrm>
          <a:prstGeom prst="rect">
            <a:avLst/>
          </a:prstGeom>
          <a:noFill/>
        </p:spPr>
        <p:txBody>
          <a:bodyPr wrap="square" rtlCol="0">
            <a:spAutoFit/>
          </a:bodyPr>
          <a:lstStyle/>
          <a:p>
            <a:pPr algn="ctr"/>
            <a:r>
              <a:rPr lang="en-US" b="1" dirty="0" smtClean="0"/>
              <a:t>Cloudera Enterprise Data Hub</a:t>
            </a:r>
            <a:endParaRPr lang="en-US" b="1" dirty="0"/>
          </a:p>
        </p:txBody>
      </p:sp>
      <p:sp>
        <p:nvSpPr>
          <p:cNvPr id="9" name="TextBox 8"/>
          <p:cNvSpPr txBox="1"/>
          <p:nvPr/>
        </p:nvSpPr>
        <p:spPr>
          <a:xfrm>
            <a:off x="3934868" y="2754073"/>
            <a:ext cx="810856" cy="600164"/>
          </a:xfrm>
          <a:prstGeom prst="rect">
            <a:avLst/>
          </a:prstGeom>
          <a:noFill/>
        </p:spPr>
        <p:txBody>
          <a:bodyPr wrap="square" rtlCol="0">
            <a:spAutoFit/>
          </a:bodyPr>
          <a:lstStyle/>
          <a:p>
            <a:pPr algn="ctr"/>
            <a:r>
              <a:rPr lang="en-US" sz="1100" b="1" dirty="0" smtClean="0">
                <a:solidFill>
                  <a:srgbClr val="FFFFFF"/>
                </a:solidFill>
              </a:rPr>
              <a:t>MQTT - Kafka Bridge</a:t>
            </a:r>
            <a:endParaRPr lang="en-US" sz="1100" b="1" dirty="0">
              <a:solidFill>
                <a:srgbClr val="FFFFFF"/>
              </a:solidFill>
            </a:endParaRPr>
          </a:p>
        </p:txBody>
      </p:sp>
      <p:sp>
        <p:nvSpPr>
          <p:cNvPr id="5" name="TextBox 4"/>
          <p:cNvSpPr txBox="1"/>
          <p:nvPr/>
        </p:nvSpPr>
        <p:spPr>
          <a:xfrm>
            <a:off x="418032" y="1607357"/>
            <a:ext cx="1655460" cy="523220"/>
          </a:xfrm>
          <a:prstGeom prst="rect">
            <a:avLst/>
          </a:prstGeom>
          <a:noFill/>
        </p:spPr>
        <p:txBody>
          <a:bodyPr wrap="square" rtlCol="0">
            <a:spAutoFit/>
          </a:bodyPr>
          <a:lstStyle/>
          <a:p>
            <a:pPr algn="ctr"/>
            <a:r>
              <a:rPr lang="en-US" sz="1400" b="1" dirty="0" smtClean="0"/>
              <a:t>Connected Car Simulator</a:t>
            </a:r>
            <a:endParaRPr lang="en-US" sz="1400" b="1" dirty="0"/>
          </a:p>
        </p:txBody>
      </p:sp>
      <p:pic>
        <p:nvPicPr>
          <p:cNvPr id="4" name="Picture 3"/>
          <p:cNvPicPr>
            <a:picLocks noChangeAspect="1"/>
          </p:cNvPicPr>
          <p:nvPr/>
        </p:nvPicPr>
        <p:blipFill rotWithShape="1">
          <a:blip r:embed="rId6"/>
          <a:srcRect t="27613" b="27206"/>
          <a:stretch/>
        </p:blipFill>
        <p:spPr>
          <a:xfrm>
            <a:off x="297089" y="2114971"/>
            <a:ext cx="2104525" cy="950848"/>
          </a:xfrm>
          <a:prstGeom prst="rect">
            <a:avLst/>
          </a:prstGeom>
        </p:spPr>
      </p:pic>
      <p:sp>
        <p:nvSpPr>
          <p:cNvPr id="11" name="Rounded Rectangle 10"/>
          <p:cNvSpPr/>
          <p:nvPr/>
        </p:nvSpPr>
        <p:spPr>
          <a:xfrm>
            <a:off x="2801184" y="1872111"/>
            <a:ext cx="1828273" cy="2342829"/>
          </a:xfrm>
          <a:prstGeom prst="roundRect">
            <a:avLst>
              <a:gd name="adj" fmla="val 10052"/>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7"/>
          <a:stretch>
            <a:fillRect/>
          </a:stretch>
        </p:blipFill>
        <p:spPr>
          <a:xfrm>
            <a:off x="2974572" y="2525469"/>
            <a:ext cx="1461897" cy="603032"/>
          </a:xfrm>
          <a:prstGeom prst="rect">
            <a:avLst/>
          </a:prstGeom>
        </p:spPr>
      </p:pic>
      <p:sp>
        <p:nvSpPr>
          <p:cNvPr id="101" name="TextBox 100"/>
          <p:cNvSpPr txBox="1"/>
          <p:nvPr/>
        </p:nvSpPr>
        <p:spPr>
          <a:xfrm>
            <a:off x="2813191" y="4403026"/>
            <a:ext cx="1776070" cy="523220"/>
          </a:xfrm>
          <a:prstGeom prst="rect">
            <a:avLst/>
          </a:prstGeom>
          <a:noFill/>
        </p:spPr>
        <p:txBody>
          <a:bodyPr wrap="square" rtlCol="0">
            <a:spAutoFit/>
          </a:bodyPr>
          <a:lstStyle/>
          <a:p>
            <a:pPr algn="ctr"/>
            <a:r>
              <a:rPr lang="en-US" sz="1400" b="1" dirty="0" smtClean="0"/>
              <a:t>Data Ingest &amp; Pipeline</a:t>
            </a:r>
            <a:endParaRPr lang="en-US" sz="1400" b="1" dirty="0"/>
          </a:p>
        </p:txBody>
      </p:sp>
      <p:sp>
        <p:nvSpPr>
          <p:cNvPr id="25" name="Chevron 24"/>
          <p:cNvSpPr/>
          <p:nvPr/>
        </p:nvSpPr>
        <p:spPr>
          <a:xfrm>
            <a:off x="4760843" y="4403026"/>
            <a:ext cx="4233750" cy="484407"/>
          </a:xfrm>
          <a:prstGeom prst="chevron">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2" name="TextBox 101"/>
          <p:cNvSpPr txBox="1"/>
          <p:nvPr/>
        </p:nvSpPr>
        <p:spPr>
          <a:xfrm>
            <a:off x="5455736" y="4486511"/>
            <a:ext cx="2972243" cy="307777"/>
          </a:xfrm>
          <a:prstGeom prst="rect">
            <a:avLst/>
          </a:prstGeom>
          <a:noFill/>
        </p:spPr>
        <p:txBody>
          <a:bodyPr wrap="square" rtlCol="0">
            <a:spAutoFit/>
          </a:bodyPr>
          <a:lstStyle/>
          <a:p>
            <a:pPr algn="ctr"/>
            <a:r>
              <a:rPr lang="en-US" sz="1400" b="1" dirty="0" smtClean="0"/>
              <a:t>Enterprise Data Hub</a:t>
            </a:r>
            <a:endParaRPr lang="en-US" sz="1400" b="1" dirty="0"/>
          </a:p>
        </p:txBody>
      </p:sp>
      <p:sp>
        <p:nvSpPr>
          <p:cNvPr id="103" name="Chevron 102"/>
          <p:cNvSpPr/>
          <p:nvPr/>
        </p:nvSpPr>
        <p:spPr>
          <a:xfrm>
            <a:off x="8979474" y="4403026"/>
            <a:ext cx="2752119" cy="484407"/>
          </a:xfrm>
          <a:prstGeom prst="chevron">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7" name="TextBox 36"/>
          <p:cNvSpPr txBox="1"/>
          <p:nvPr/>
        </p:nvSpPr>
        <p:spPr>
          <a:xfrm>
            <a:off x="9546494" y="4486511"/>
            <a:ext cx="1651422" cy="307777"/>
          </a:xfrm>
          <a:prstGeom prst="rect">
            <a:avLst/>
          </a:prstGeom>
          <a:noFill/>
        </p:spPr>
        <p:txBody>
          <a:bodyPr wrap="square" rtlCol="0">
            <a:spAutoFit/>
          </a:bodyPr>
          <a:lstStyle/>
          <a:p>
            <a:pPr algn="ctr"/>
            <a:r>
              <a:rPr lang="en-US" sz="1400" b="1" dirty="0" smtClean="0"/>
              <a:t>BI &amp; Visualization</a:t>
            </a:r>
            <a:endParaRPr lang="en-US" sz="1400" b="1" dirty="0"/>
          </a:p>
        </p:txBody>
      </p:sp>
      <p:sp>
        <p:nvSpPr>
          <p:cNvPr id="26" name="Right Arrow 25"/>
          <p:cNvSpPr/>
          <p:nvPr/>
        </p:nvSpPr>
        <p:spPr>
          <a:xfrm>
            <a:off x="2401614" y="2799498"/>
            <a:ext cx="354790" cy="317780"/>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512958" y="2994142"/>
            <a:ext cx="1844387" cy="2677656"/>
          </a:xfrm>
          <a:prstGeom prst="rect">
            <a:avLst/>
          </a:prstGeom>
          <a:noFill/>
        </p:spPr>
        <p:txBody>
          <a:bodyPr wrap="square" rtlCol="0">
            <a:spAutoFit/>
          </a:bodyPr>
          <a:lstStyle/>
          <a:p>
            <a:r>
              <a:rPr lang="en-US" sz="1400" b="1" dirty="0"/>
              <a:t>Streaming Data:</a:t>
            </a:r>
          </a:p>
          <a:p>
            <a:pPr marL="285750" indent="-285750">
              <a:buFont typeface="Arial"/>
              <a:buChar char="•"/>
            </a:pPr>
            <a:r>
              <a:rPr lang="en-US" sz="1400" dirty="0" smtClean="0"/>
              <a:t>Time</a:t>
            </a:r>
            <a:endParaRPr lang="en-US" sz="1400" dirty="0"/>
          </a:p>
          <a:p>
            <a:pPr marL="285750" indent="-285750">
              <a:buFont typeface="Arial"/>
              <a:buChar char="•"/>
            </a:pPr>
            <a:r>
              <a:rPr lang="en-US" sz="1400" dirty="0"/>
              <a:t>VIN</a:t>
            </a:r>
          </a:p>
          <a:p>
            <a:pPr marL="285750" indent="-285750">
              <a:buFont typeface="Arial"/>
              <a:buChar char="•"/>
            </a:pPr>
            <a:r>
              <a:rPr lang="en-US" sz="1400" dirty="0"/>
              <a:t>Location</a:t>
            </a:r>
          </a:p>
          <a:p>
            <a:pPr marL="285750" indent="-285750">
              <a:buFont typeface="Arial"/>
              <a:buChar char="•"/>
            </a:pPr>
            <a:r>
              <a:rPr lang="en-US" sz="1400" dirty="0"/>
              <a:t>Mileage</a:t>
            </a:r>
          </a:p>
          <a:p>
            <a:pPr marL="285750" indent="-285750">
              <a:buFont typeface="Arial"/>
              <a:buChar char="•"/>
            </a:pPr>
            <a:r>
              <a:rPr lang="en-US" sz="1400" dirty="0" smtClean="0"/>
              <a:t>Acceleration</a:t>
            </a:r>
            <a:endParaRPr lang="en-US" sz="1400" dirty="0"/>
          </a:p>
          <a:p>
            <a:pPr marL="285750" indent="-285750">
              <a:buFont typeface="Arial"/>
              <a:buChar char="•"/>
            </a:pPr>
            <a:r>
              <a:rPr lang="en-US" sz="1400" dirty="0" smtClean="0"/>
              <a:t>Speed</a:t>
            </a:r>
          </a:p>
          <a:p>
            <a:pPr marL="285750" indent="-285750">
              <a:buFont typeface="Arial"/>
              <a:buChar char="•"/>
            </a:pPr>
            <a:r>
              <a:rPr lang="en-US" sz="1400" dirty="0" smtClean="0"/>
              <a:t>Brakes </a:t>
            </a:r>
            <a:r>
              <a:rPr lang="en-US" sz="1400" dirty="0"/>
              <a:t>applied?</a:t>
            </a:r>
          </a:p>
          <a:p>
            <a:pPr marL="285750" indent="-285750">
              <a:buFont typeface="Arial"/>
              <a:buChar char="•"/>
            </a:pPr>
            <a:r>
              <a:rPr lang="en-US" sz="1400" dirty="0"/>
              <a:t>Turn signal on?</a:t>
            </a:r>
          </a:p>
          <a:p>
            <a:pPr marL="285750" indent="-285750">
              <a:buFont typeface="Arial"/>
              <a:buChar char="•"/>
            </a:pPr>
            <a:r>
              <a:rPr lang="en-US" sz="1400" dirty="0"/>
              <a:t>Lane departed?</a:t>
            </a:r>
          </a:p>
          <a:p>
            <a:pPr marL="285750" indent="-285750">
              <a:buFont typeface="Arial"/>
              <a:buChar char="•"/>
            </a:pPr>
            <a:r>
              <a:rPr lang="en-US" sz="1400" dirty="0"/>
              <a:t>Collision detected?</a:t>
            </a:r>
          </a:p>
          <a:p>
            <a:pPr marL="285750" indent="-285750">
              <a:buFont typeface="Arial"/>
              <a:buChar char="•"/>
            </a:pPr>
            <a:r>
              <a:rPr lang="en-US" sz="1400" dirty="0"/>
              <a:t>Hazard detected</a:t>
            </a:r>
            <a:r>
              <a:rPr lang="en-US" sz="1400" dirty="0" smtClean="0"/>
              <a:t>?</a:t>
            </a:r>
            <a:endParaRPr lang="en-US" sz="1400" dirty="0"/>
          </a:p>
        </p:txBody>
      </p:sp>
      <p:sp>
        <p:nvSpPr>
          <p:cNvPr id="105" name="Right Arrow 104"/>
          <p:cNvSpPr/>
          <p:nvPr/>
        </p:nvSpPr>
        <p:spPr>
          <a:xfrm>
            <a:off x="4647564" y="2817999"/>
            <a:ext cx="354790" cy="317780"/>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028024" y="3271651"/>
            <a:ext cx="1408445" cy="461665"/>
          </a:xfrm>
          <a:prstGeom prst="rect">
            <a:avLst/>
          </a:prstGeom>
        </p:spPr>
        <p:txBody>
          <a:bodyPr wrap="square">
            <a:spAutoFit/>
          </a:bodyPr>
          <a:lstStyle/>
          <a:p>
            <a:pPr algn="ctr"/>
            <a:r>
              <a:rPr lang="en-US" sz="1200" dirty="0" err="1" smtClean="0"/>
              <a:t>StreamSets</a:t>
            </a:r>
            <a:endParaRPr lang="en-US" sz="1200" dirty="0" smtClean="0"/>
          </a:p>
          <a:p>
            <a:pPr algn="ctr"/>
            <a:r>
              <a:rPr lang="en-US" sz="1200" dirty="0" smtClean="0"/>
              <a:t>Data </a:t>
            </a:r>
            <a:r>
              <a:rPr lang="en-US" sz="1200" dirty="0"/>
              <a:t>Collector </a:t>
            </a:r>
          </a:p>
        </p:txBody>
      </p:sp>
      <p:pic>
        <p:nvPicPr>
          <p:cNvPr id="93" name="Picture 92" descr="Arcadia-Data-Logo-Black-on-White-Vertical.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749327" y="1462397"/>
            <a:ext cx="1366090" cy="693105"/>
          </a:xfrm>
          <a:prstGeom prst="rect">
            <a:avLst/>
          </a:prstGeom>
        </p:spPr>
      </p:pic>
      <p:sp>
        <p:nvSpPr>
          <p:cNvPr id="94" name="Right Arrow 93"/>
          <p:cNvSpPr/>
          <p:nvPr/>
        </p:nvSpPr>
        <p:spPr>
          <a:xfrm>
            <a:off x="8994593" y="2726930"/>
            <a:ext cx="443547" cy="400837"/>
          </a:xfrm>
          <a:prstGeom prst="rightArrow">
            <a:avLst/>
          </a:prstGeom>
          <a:solidFill>
            <a:srgbClr val="00558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9498474" y="2184756"/>
            <a:ext cx="1791068" cy="1628558"/>
          </a:xfrm>
          <a:prstGeom prst="ellipse">
            <a:avLst/>
          </a:prstGeom>
          <a:solidFill>
            <a:schemeClr val="accent1">
              <a:lumMod val="75000"/>
            </a:schemeClr>
          </a:solidFill>
          <a:ln w="28575" cmpd="sng">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06" name="Group 105"/>
          <p:cNvGrpSpPr/>
          <p:nvPr/>
        </p:nvGrpSpPr>
        <p:grpSpPr>
          <a:xfrm>
            <a:off x="9848263" y="2574326"/>
            <a:ext cx="1135419" cy="928158"/>
            <a:chOff x="4939922" y="2732969"/>
            <a:chExt cx="723945" cy="620325"/>
          </a:xfrm>
          <a:solidFill>
            <a:schemeClr val="bg1"/>
          </a:solidFill>
        </p:grpSpPr>
        <p:sp>
          <p:nvSpPr>
            <p:cNvPr id="107" name="Freeform 5"/>
            <p:cNvSpPr>
              <a:spLocks noEditPoints="1"/>
            </p:cNvSpPr>
            <p:nvPr/>
          </p:nvSpPr>
          <p:spPr bwMode="auto">
            <a:xfrm>
              <a:off x="4939922" y="2732969"/>
              <a:ext cx="723945" cy="620325"/>
            </a:xfrm>
            <a:custGeom>
              <a:avLst/>
              <a:gdLst>
                <a:gd name="T0" fmla="*/ 2430 w 3894"/>
                <a:gd name="T1" fmla="*/ 2938 h 3380"/>
                <a:gd name="T2" fmla="*/ 2413 w 3894"/>
                <a:gd name="T3" fmla="*/ 2834 h 3380"/>
                <a:gd name="T4" fmla="*/ 1481 w 3894"/>
                <a:gd name="T5" fmla="*/ 2834 h 3380"/>
                <a:gd name="T6" fmla="*/ 1462 w 3894"/>
                <a:gd name="T7" fmla="*/ 2938 h 3380"/>
                <a:gd name="T8" fmla="*/ 1431 w 3894"/>
                <a:gd name="T9" fmla="*/ 3044 h 3380"/>
                <a:gd name="T10" fmla="*/ 1410 w 3894"/>
                <a:gd name="T11" fmla="*/ 3096 h 3380"/>
                <a:gd name="T12" fmla="*/ 1384 w 3894"/>
                <a:gd name="T13" fmla="*/ 3144 h 3380"/>
                <a:gd name="T14" fmla="*/ 1353 w 3894"/>
                <a:gd name="T15" fmla="*/ 3186 h 3380"/>
                <a:gd name="T16" fmla="*/ 1318 w 3894"/>
                <a:gd name="T17" fmla="*/ 3224 h 3380"/>
                <a:gd name="T18" fmla="*/ 1299 w 3894"/>
                <a:gd name="T19" fmla="*/ 3241 h 3380"/>
                <a:gd name="T20" fmla="*/ 1254 w 3894"/>
                <a:gd name="T21" fmla="*/ 3267 h 3380"/>
                <a:gd name="T22" fmla="*/ 1206 w 3894"/>
                <a:gd name="T23" fmla="*/ 3286 h 3380"/>
                <a:gd name="T24" fmla="*/ 1147 w 3894"/>
                <a:gd name="T25" fmla="*/ 3295 h 3380"/>
                <a:gd name="T26" fmla="*/ 1116 w 3894"/>
                <a:gd name="T27" fmla="*/ 3380 h 3380"/>
                <a:gd name="T28" fmla="*/ 2775 w 3894"/>
                <a:gd name="T29" fmla="*/ 3298 h 3380"/>
                <a:gd name="T30" fmla="*/ 2744 w 3894"/>
                <a:gd name="T31" fmla="*/ 3295 h 3380"/>
                <a:gd name="T32" fmla="*/ 2688 w 3894"/>
                <a:gd name="T33" fmla="*/ 3286 h 3380"/>
                <a:gd name="T34" fmla="*/ 2638 w 3894"/>
                <a:gd name="T35" fmla="*/ 3267 h 3380"/>
                <a:gd name="T36" fmla="*/ 2595 w 3894"/>
                <a:gd name="T37" fmla="*/ 3241 h 3380"/>
                <a:gd name="T38" fmla="*/ 2574 w 3894"/>
                <a:gd name="T39" fmla="*/ 3224 h 3380"/>
                <a:gd name="T40" fmla="*/ 2524 w 3894"/>
                <a:gd name="T41" fmla="*/ 3165 h 3380"/>
                <a:gd name="T42" fmla="*/ 2484 w 3894"/>
                <a:gd name="T43" fmla="*/ 3096 h 3380"/>
                <a:gd name="T44" fmla="*/ 2453 w 3894"/>
                <a:gd name="T45" fmla="*/ 3018 h 3380"/>
                <a:gd name="T46" fmla="*/ 2430 w 3894"/>
                <a:gd name="T47" fmla="*/ 2938 h 3380"/>
                <a:gd name="T48" fmla="*/ 2430 w 3894"/>
                <a:gd name="T49" fmla="*/ 2938 h 3380"/>
                <a:gd name="T50" fmla="*/ 111 w 3894"/>
                <a:gd name="T51" fmla="*/ 0 h 3380"/>
                <a:gd name="T52" fmla="*/ 87 w 3894"/>
                <a:gd name="T53" fmla="*/ 3 h 3380"/>
                <a:gd name="T54" fmla="*/ 47 w 3894"/>
                <a:gd name="T55" fmla="*/ 19 h 3380"/>
                <a:gd name="T56" fmla="*/ 19 w 3894"/>
                <a:gd name="T57" fmla="*/ 48 h 3380"/>
                <a:gd name="T58" fmla="*/ 2 w 3894"/>
                <a:gd name="T59" fmla="*/ 88 h 3380"/>
                <a:gd name="T60" fmla="*/ 0 w 3894"/>
                <a:gd name="T61" fmla="*/ 2526 h 3380"/>
                <a:gd name="T62" fmla="*/ 2 w 3894"/>
                <a:gd name="T63" fmla="*/ 2547 h 3380"/>
                <a:gd name="T64" fmla="*/ 19 w 3894"/>
                <a:gd name="T65" fmla="*/ 2588 h 3380"/>
                <a:gd name="T66" fmla="*/ 47 w 3894"/>
                <a:gd name="T67" fmla="*/ 2616 h 3380"/>
                <a:gd name="T68" fmla="*/ 87 w 3894"/>
                <a:gd name="T69" fmla="*/ 2633 h 3380"/>
                <a:gd name="T70" fmla="*/ 3783 w 3894"/>
                <a:gd name="T71" fmla="*/ 2635 h 3380"/>
                <a:gd name="T72" fmla="*/ 3804 w 3894"/>
                <a:gd name="T73" fmla="*/ 2633 h 3380"/>
                <a:gd name="T74" fmla="*/ 3845 w 3894"/>
                <a:gd name="T75" fmla="*/ 2616 h 3380"/>
                <a:gd name="T76" fmla="*/ 3875 w 3894"/>
                <a:gd name="T77" fmla="*/ 2588 h 3380"/>
                <a:gd name="T78" fmla="*/ 3892 w 3894"/>
                <a:gd name="T79" fmla="*/ 2547 h 3380"/>
                <a:gd name="T80" fmla="*/ 3894 w 3894"/>
                <a:gd name="T81" fmla="*/ 112 h 3380"/>
                <a:gd name="T82" fmla="*/ 3892 w 3894"/>
                <a:gd name="T83" fmla="*/ 88 h 3380"/>
                <a:gd name="T84" fmla="*/ 3875 w 3894"/>
                <a:gd name="T85" fmla="*/ 48 h 3380"/>
                <a:gd name="T86" fmla="*/ 3845 w 3894"/>
                <a:gd name="T87" fmla="*/ 19 h 3380"/>
                <a:gd name="T88" fmla="*/ 3804 w 3894"/>
                <a:gd name="T89" fmla="*/ 3 h 3380"/>
                <a:gd name="T90" fmla="*/ 3783 w 3894"/>
                <a:gd name="T91" fmla="*/ 0 h 3380"/>
                <a:gd name="T92" fmla="*/ 3625 w 3894"/>
                <a:gd name="T93" fmla="*/ 2367 h 3380"/>
                <a:gd name="T94" fmla="*/ 267 w 3894"/>
                <a:gd name="T95" fmla="*/ 268 h 3380"/>
                <a:gd name="T96" fmla="*/ 3625 w 3894"/>
                <a:gd name="T97" fmla="*/ 2367 h 3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94" h="3380">
                  <a:moveTo>
                    <a:pt x="2430" y="2938"/>
                  </a:moveTo>
                  <a:lnTo>
                    <a:pt x="2430" y="2938"/>
                  </a:lnTo>
                  <a:lnTo>
                    <a:pt x="2420" y="2883"/>
                  </a:lnTo>
                  <a:lnTo>
                    <a:pt x="2413" y="2834"/>
                  </a:lnTo>
                  <a:lnTo>
                    <a:pt x="1481" y="2834"/>
                  </a:lnTo>
                  <a:lnTo>
                    <a:pt x="1481" y="2834"/>
                  </a:lnTo>
                  <a:lnTo>
                    <a:pt x="1471" y="2883"/>
                  </a:lnTo>
                  <a:lnTo>
                    <a:pt x="1462" y="2938"/>
                  </a:lnTo>
                  <a:lnTo>
                    <a:pt x="1448" y="2992"/>
                  </a:lnTo>
                  <a:lnTo>
                    <a:pt x="1431" y="3044"/>
                  </a:lnTo>
                  <a:lnTo>
                    <a:pt x="1431" y="3044"/>
                  </a:lnTo>
                  <a:lnTo>
                    <a:pt x="1410" y="3096"/>
                  </a:lnTo>
                  <a:lnTo>
                    <a:pt x="1396" y="3120"/>
                  </a:lnTo>
                  <a:lnTo>
                    <a:pt x="1384" y="3144"/>
                  </a:lnTo>
                  <a:lnTo>
                    <a:pt x="1367" y="3165"/>
                  </a:lnTo>
                  <a:lnTo>
                    <a:pt x="1353" y="3186"/>
                  </a:lnTo>
                  <a:lnTo>
                    <a:pt x="1336" y="3205"/>
                  </a:lnTo>
                  <a:lnTo>
                    <a:pt x="1318" y="3224"/>
                  </a:lnTo>
                  <a:lnTo>
                    <a:pt x="1318" y="3224"/>
                  </a:lnTo>
                  <a:lnTo>
                    <a:pt x="1299" y="3241"/>
                  </a:lnTo>
                  <a:lnTo>
                    <a:pt x="1277" y="3255"/>
                  </a:lnTo>
                  <a:lnTo>
                    <a:pt x="1254" y="3267"/>
                  </a:lnTo>
                  <a:lnTo>
                    <a:pt x="1230" y="3276"/>
                  </a:lnTo>
                  <a:lnTo>
                    <a:pt x="1206" y="3286"/>
                  </a:lnTo>
                  <a:lnTo>
                    <a:pt x="1178" y="3293"/>
                  </a:lnTo>
                  <a:lnTo>
                    <a:pt x="1147" y="3295"/>
                  </a:lnTo>
                  <a:lnTo>
                    <a:pt x="1116" y="3298"/>
                  </a:lnTo>
                  <a:lnTo>
                    <a:pt x="1116" y="3380"/>
                  </a:lnTo>
                  <a:lnTo>
                    <a:pt x="2775" y="3380"/>
                  </a:lnTo>
                  <a:lnTo>
                    <a:pt x="2775" y="3298"/>
                  </a:lnTo>
                  <a:lnTo>
                    <a:pt x="2775" y="3298"/>
                  </a:lnTo>
                  <a:lnTo>
                    <a:pt x="2744" y="3295"/>
                  </a:lnTo>
                  <a:lnTo>
                    <a:pt x="2714" y="3293"/>
                  </a:lnTo>
                  <a:lnTo>
                    <a:pt x="2688" y="3286"/>
                  </a:lnTo>
                  <a:lnTo>
                    <a:pt x="2662" y="3276"/>
                  </a:lnTo>
                  <a:lnTo>
                    <a:pt x="2638" y="3267"/>
                  </a:lnTo>
                  <a:lnTo>
                    <a:pt x="2617" y="3255"/>
                  </a:lnTo>
                  <a:lnTo>
                    <a:pt x="2595" y="3241"/>
                  </a:lnTo>
                  <a:lnTo>
                    <a:pt x="2574" y="3224"/>
                  </a:lnTo>
                  <a:lnTo>
                    <a:pt x="2574" y="3224"/>
                  </a:lnTo>
                  <a:lnTo>
                    <a:pt x="2548" y="3196"/>
                  </a:lnTo>
                  <a:lnTo>
                    <a:pt x="2524" y="3165"/>
                  </a:lnTo>
                  <a:lnTo>
                    <a:pt x="2503" y="3132"/>
                  </a:lnTo>
                  <a:lnTo>
                    <a:pt x="2484" y="3096"/>
                  </a:lnTo>
                  <a:lnTo>
                    <a:pt x="2468" y="3059"/>
                  </a:lnTo>
                  <a:lnTo>
                    <a:pt x="2453" y="3018"/>
                  </a:lnTo>
                  <a:lnTo>
                    <a:pt x="2439" y="2978"/>
                  </a:lnTo>
                  <a:lnTo>
                    <a:pt x="2430" y="2938"/>
                  </a:lnTo>
                  <a:lnTo>
                    <a:pt x="2430" y="2938"/>
                  </a:lnTo>
                  <a:lnTo>
                    <a:pt x="2430" y="2938"/>
                  </a:lnTo>
                  <a:close/>
                  <a:moveTo>
                    <a:pt x="3783" y="0"/>
                  </a:moveTo>
                  <a:lnTo>
                    <a:pt x="111" y="0"/>
                  </a:lnTo>
                  <a:lnTo>
                    <a:pt x="111" y="0"/>
                  </a:lnTo>
                  <a:lnTo>
                    <a:pt x="87" y="3"/>
                  </a:lnTo>
                  <a:lnTo>
                    <a:pt x="66" y="8"/>
                  </a:lnTo>
                  <a:lnTo>
                    <a:pt x="47" y="19"/>
                  </a:lnTo>
                  <a:lnTo>
                    <a:pt x="30" y="31"/>
                  </a:lnTo>
                  <a:lnTo>
                    <a:pt x="19" y="48"/>
                  </a:lnTo>
                  <a:lnTo>
                    <a:pt x="7" y="67"/>
                  </a:lnTo>
                  <a:lnTo>
                    <a:pt x="2" y="88"/>
                  </a:lnTo>
                  <a:lnTo>
                    <a:pt x="0" y="112"/>
                  </a:lnTo>
                  <a:lnTo>
                    <a:pt x="0" y="2526"/>
                  </a:lnTo>
                  <a:lnTo>
                    <a:pt x="0" y="2526"/>
                  </a:lnTo>
                  <a:lnTo>
                    <a:pt x="2" y="2547"/>
                  </a:lnTo>
                  <a:lnTo>
                    <a:pt x="7" y="2569"/>
                  </a:lnTo>
                  <a:lnTo>
                    <a:pt x="19" y="2588"/>
                  </a:lnTo>
                  <a:lnTo>
                    <a:pt x="30" y="2604"/>
                  </a:lnTo>
                  <a:lnTo>
                    <a:pt x="47" y="2616"/>
                  </a:lnTo>
                  <a:lnTo>
                    <a:pt x="66" y="2628"/>
                  </a:lnTo>
                  <a:lnTo>
                    <a:pt x="87" y="2633"/>
                  </a:lnTo>
                  <a:lnTo>
                    <a:pt x="111" y="2635"/>
                  </a:lnTo>
                  <a:lnTo>
                    <a:pt x="3783" y="2635"/>
                  </a:lnTo>
                  <a:lnTo>
                    <a:pt x="3783" y="2635"/>
                  </a:lnTo>
                  <a:lnTo>
                    <a:pt x="3804" y="2633"/>
                  </a:lnTo>
                  <a:lnTo>
                    <a:pt x="3826" y="2628"/>
                  </a:lnTo>
                  <a:lnTo>
                    <a:pt x="3845" y="2616"/>
                  </a:lnTo>
                  <a:lnTo>
                    <a:pt x="3861" y="2604"/>
                  </a:lnTo>
                  <a:lnTo>
                    <a:pt x="3875" y="2588"/>
                  </a:lnTo>
                  <a:lnTo>
                    <a:pt x="3885" y="2569"/>
                  </a:lnTo>
                  <a:lnTo>
                    <a:pt x="3892" y="2547"/>
                  </a:lnTo>
                  <a:lnTo>
                    <a:pt x="3894" y="2526"/>
                  </a:lnTo>
                  <a:lnTo>
                    <a:pt x="3894" y="112"/>
                  </a:lnTo>
                  <a:lnTo>
                    <a:pt x="3894" y="112"/>
                  </a:lnTo>
                  <a:lnTo>
                    <a:pt x="3892" y="88"/>
                  </a:lnTo>
                  <a:lnTo>
                    <a:pt x="3885" y="67"/>
                  </a:lnTo>
                  <a:lnTo>
                    <a:pt x="3875" y="48"/>
                  </a:lnTo>
                  <a:lnTo>
                    <a:pt x="3861" y="31"/>
                  </a:lnTo>
                  <a:lnTo>
                    <a:pt x="3845" y="19"/>
                  </a:lnTo>
                  <a:lnTo>
                    <a:pt x="3826" y="8"/>
                  </a:lnTo>
                  <a:lnTo>
                    <a:pt x="3804" y="3"/>
                  </a:lnTo>
                  <a:lnTo>
                    <a:pt x="3783" y="0"/>
                  </a:lnTo>
                  <a:lnTo>
                    <a:pt x="3783" y="0"/>
                  </a:lnTo>
                  <a:lnTo>
                    <a:pt x="3783" y="0"/>
                  </a:lnTo>
                  <a:close/>
                  <a:moveTo>
                    <a:pt x="3625" y="2367"/>
                  </a:moveTo>
                  <a:lnTo>
                    <a:pt x="267" y="2367"/>
                  </a:lnTo>
                  <a:lnTo>
                    <a:pt x="267" y="268"/>
                  </a:lnTo>
                  <a:lnTo>
                    <a:pt x="3625" y="268"/>
                  </a:lnTo>
                  <a:lnTo>
                    <a:pt x="3625" y="2367"/>
                  </a:lnTo>
                  <a:lnTo>
                    <a:pt x="3625" y="2367"/>
                  </a:lnTo>
                  <a:close/>
                </a:path>
              </a:pathLst>
            </a:custGeom>
            <a:grpFill/>
            <a:ln>
              <a:noFill/>
            </a:ln>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nvGrpSpPr>
            <p:cNvPr id="108" name="Group 107"/>
            <p:cNvGrpSpPr/>
            <p:nvPr/>
          </p:nvGrpSpPr>
          <p:grpSpPr>
            <a:xfrm>
              <a:off x="5022286" y="2804147"/>
              <a:ext cx="180588" cy="177779"/>
              <a:chOff x="3222556" y="1291044"/>
              <a:chExt cx="1300546" cy="1296957"/>
            </a:xfrm>
            <a:grpFill/>
          </p:grpSpPr>
          <p:sp>
            <p:nvSpPr>
              <p:cNvPr id="130" name="Freeform 6"/>
              <p:cNvSpPr>
                <a:spLocks/>
              </p:cNvSpPr>
              <p:nvPr/>
            </p:nvSpPr>
            <p:spPr bwMode="auto">
              <a:xfrm>
                <a:off x="3222556" y="1291044"/>
                <a:ext cx="1141789" cy="1141789"/>
              </a:xfrm>
              <a:custGeom>
                <a:avLst/>
                <a:gdLst>
                  <a:gd name="T0" fmla="*/ 636 w 1273"/>
                  <a:gd name="T1" fmla="*/ 637 h 1273"/>
                  <a:gd name="T2" fmla="*/ 1273 w 1273"/>
                  <a:gd name="T3" fmla="*/ 637 h 1273"/>
                  <a:gd name="T4" fmla="*/ 1268 w 1273"/>
                  <a:gd name="T5" fmla="*/ 573 h 1273"/>
                  <a:gd name="T6" fmla="*/ 1258 w 1273"/>
                  <a:gd name="T7" fmla="*/ 509 h 1273"/>
                  <a:gd name="T8" fmla="*/ 1244 w 1273"/>
                  <a:gd name="T9" fmla="*/ 447 h 1273"/>
                  <a:gd name="T10" fmla="*/ 1223 w 1273"/>
                  <a:gd name="T11" fmla="*/ 388 h 1273"/>
                  <a:gd name="T12" fmla="*/ 1194 w 1273"/>
                  <a:gd name="T13" fmla="*/ 334 h 1273"/>
                  <a:gd name="T14" fmla="*/ 1164 w 1273"/>
                  <a:gd name="T15" fmla="*/ 282 h 1273"/>
                  <a:gd name="T16" fmla="*/ 1126 w 1273"/>
                  <a:gd name="T17" fmla="*/ 232 h 1273"/>
                  <a:gd name="T18" fmla="*/ 1086 w 1273"/>
                  <a:gd name="T19" fmla="*/ 187 h 1273"/>
                  <a:gd name="T20" fmla="*/ 1041 w 1273"/>
                  <a:gd name="T21" fmla="*/ 147 h 1273"/>
                  <a:gd name="T22" fmla="*/ 991 w 1273"/>
                  <a:gd name="T23" fmla="*/ 109 h 1273"/>
                  <a:gd name="T24" fmla="*/ 939 w 1273"/>
                  <a:gd name="T25" fmla="*/ 78 h 1273"/>
                  <a:gd name="T26" fmla="*/ 885 w 1273"/>
                  <a:gd name="T27" fmla="*/ 50 h 1273"/>
                  <a:gd name="T28" fmla="*/ 825 w 1273"/>
                  <a:gd name="T29" fmla="*/ 28 h 1273"/>
                  <a:gd name="T30" fmla="*/ 764 w 1273"/>
                  <a:gd name="T31" fmla="*/ 14 h 1273"/>
                  <a:gd name="T32" fmla="*/ 700 w 1273"/>
                  <a:gd name="T33" fmla="*/ 5 h 1273"/>
                  <a:gd name="T34" fmla="*/ 636 w 1273"/>
                  <a:gd name="T35" fmla="*/ 0 h 1273"/>
                  <a:gd name="T36" fmla="*/ 603 w 1273"/>
                  <a:gd name="T37" fmla="*/ 2 h 1273"/>
                  <a:gd name="T38" fmla="*/ 539 w 1273"/>
                  <a:gd name="T39" fmla="*/ 7 h 1273"/>
                  <a:gd name="T40" fmla="*/ 478 w 1273"/>
                  <a:gd name="T41" fmla="*/ 21 h 1273"/>
                  <a:gd name="T42" fmla="*/ 416 w 1273"/>
                  <a:gd name="T43" fmla="*/ 40 h 1273"/>
                  <a:gd name="T44" fmla="*/ 359 w 1273"/>
                  <a:gd name="T45" fmla="*/ 64 h 1273"/>
                  <a:gd name="T46" fmla="*/ 305 w 1273"/>
                  <a:gd name="T47" fmla="*/ 92 h 1273"/>
                  <a:gd name="T48" fmla="*/ 255 w 1273"/>
                  <a:gd name="T49" fmla="*/ 128 h 1273"/>
                  <a:gd name="T50" fmla="*/ 208 w 1273"/>
                  <a:gd name="T51" fmla="*/ 166 h 1273"/>
                  <a:gd name="T52" fmla="*/ 165 w 1273"/>
                  <a:gd name="T53" fmla="*/ 208 h 1273"/>
                  <a:gd name="T54" fmla="*/ 125 w 1273"/>
                  <a:gd name="T55" fmla="*/ 256 h 1273"/>
                  <a:gd name="T56" fmla="*/ 92 w 1273"/>
                  <a:gd name="T57" fmla="*/ 308 h 1273"/>
                  <a:gd name="T58" fmla="*/ 61 w 1273"/>
                  <a:gd name="T59" fmla="*/ 362 h 1273"/>
                  <a:gd name="T60" fmla="*/ 37 w 1273"/>
                  <a:gd name="T61" fmla="*/ 419 h 1273"/>
                  <a:gd name="T62" fmla="*/ 18 w 1273"/>
                  <a:gd name="T63" fmla="*/ 478 h 1273"/>
                  <a:gd name="T64" fmla="*/ 7 w 1273"/>
                  <a:gd name="T65" fmla="*/ 540 h 1273"/>
                  <a:gd name="T66" fmla="*/ 0 w 1273"/>
                  <a:gd name="T67" fmla="*/ 604 h 1273"/>
                  <a:gd name="T68" fmla="*/ 0 w 1273"/>
                  <a:gd name="T69" fmla="*/ 637 h 1273"/>
                  <a:gd name="T70" fmla="*/ 2 w 1273"/>
                  <a:gd name="T71" fmla="*/ 703 h 1273"/>
                  <a:gd name="T72" fmla="*/ 11 w 1273"/>
                  <a:gd name="T73" fmla="*/ 765 h 1273"/>
                  <a:gd name="T74" fmla="*/ 28 w 1273"/>
                  <a:gd name="T75" fmla="*/ 826 h 1273"/>
                  <a:gd name="T76" fmla="*/ 49 w 1273"/>
                  <a:gd name="T77" fmla="*/ 885 h 1273"/>
                  <a:gd name="T78" fmla="*/ 75 w 1273"/>
                  <a:gd name="T79" fmla="*/ 940 h 1273"/>
                  <a:gd name="T80" fmla="*/ 108 w 1273"/>
                  <a:gd name="T81" fmla="*/ 992 h 1273"/>
                  <a:gd name="T82" fmla="*/ 144 w 1273"/>
                  <a:gd name="T83" fmla="*/ 1041 h 1273"/>
                  <a:gd name="T84" fmla="*/ 186 w 1273"/>
                  <a:gd name="T85" fmla="*/ 1086 h 1273"/>
                  <a:gd name="T86" fmla="*/ 231 w 1273"/>
                  <a:gd name="T87" fmla="*/ 1129 h 1273"/>
                  <a:gd name="T88" fmla="*/ 281 w 1273"/>
                  <a:gd name="T89" fmla="*/ 1165 h 1273"/>
                  <a:gd name="T90" fmla="*/ 333 w 1273"/>
                  <a:gd name="T91" fmla="*/ 1198 h 1273"/>
                  <a:gd name="T92" fmla="*/ 388 w 1273"/>
                  <a:gd name="T93" fmla="*/ 1224 h 1273"/>
                  <a:gd name="T94" fmla="*/ 447 w 1273"/>
                  <a:gd name="T95" fmla="*/ 1245 h 1273"/>
                  <a:gd name="T96" fmla="*/ 508 w 1273"/>
                  <a:gd name="T97" fmla="*/ 1262 h 1273"/>
                  <a:gd name="T98" fmla="*/ 570 w 1273"/>
                  <a:gd name="T99" fmla="*/ 1271 h 1273"/>
                  <a:gd name="T100" fmla="*/ 636 w 1273"/>
                  <a:gd name="T101" fmla="*/ 1273 h 1273"/>
                  <a:gd name="T102" fmla="*/ 636 w 1273"/>
                  <a:gd name="T103" fmla="*/ 1273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3" h="1273">
                    <a:moveTo>
                      <a:pt x="636" y="1273"/>
                    </a:moveTo>
                    <a:lnTo>
                      <a:pt x="636" y="637"/>
                    </a:lnTo>
                    <a:lnTo>
                      <a:pt x="1273" y="637"/>
                    </a:lnTo>
                    <a:lnTo>
                      <a:pt x="1273" y="637"/>
                    </a:lnTo>
                    <a:lnTo>
                      <a:pt x="1270" y="604"/>
                    </a:lnTo>
                    <a:lnTo>
                      <a:pt x="1268" y="573"/>
                    </a:lnTo>
                    <a:lnTo>
                      <a:pt x="1265" y="540"/>
                    </a:lnTo>
                    <a:lnTo>
                      <a:pt x="1258" y="509"/>
                    </a:lnTo>
                    <a:lnTo>
                      <a:pt x="1251" y="478"/>
                    </a:lnTo>
                    <a:lnTo>
                      <a:pt x="1244" y="447"/>
                    </a:lnTo>
                    <a:lnTo>
                      <a:pt x="1232" y="419"/>
                    </a:lnTo>
                    <a:lnTo>
                      <a:pt x="1223" y="388"/>
                    </a:lnTo>
                    <a:lnTo>
                      <a:pt x="1209" y="362"/>
                    </a:lnTo>
                    <a:lnTo>
                      <a:pt x="1194" y="334"/>
                    </a:lnTo>
                    <a:lnTo>
                      <a:pt x="1180" y="308"/>
                    </a:lnTo>
                    <a:lnTo>
                      <a:pt x="1164" y="282"/>
                    </a:lnTo>
                    <a:lnTo>
                      <a:pt x="1145" y="256"/>
                    </a:lnTo>
                    <a:lnTo>
                      <a:pt x="1126" y="232"/>
                    </a:lnTo>
                    <a:lnTo>
                      <a:pt x="1107" y="208"/>
                    </a:lnTo>
                    <a:lnTo>
                      <a:pt x="1086" y="187"/>
                    </a:lnTo>
                    <a:lnTo>
                      <a:pt x="1064" y="166"/>
                    </a:lnTo>
                    <a:lnTo>
                      <a:pt x="1041" y="147"/>
                    </a:lnTo>
                    <a:lnTo>
                      <a:pt x="1017" y="128"/>
                    </a:lnTo>
                    <a:lnTo>
                      <a:pt x="991" y="109"/>
                    </a:lnTo>
                    <a:lnTo>
                      <a:pt x="965" y="92"/>
                    </a:lnTo>
                    <a:lnTo>
                      <a:pt x="939" y="78"/>
                    </a:lnTo>
                    <a:lnTo>
                      <a:pt x="911" y="64"/>
                    </a:lnTo>
                    <a:lnTo>
                      <a:pt x="885" y="50"/>
                    </a:lnTo>
                    <a:lnTo>
                      <a:pt x="854" y="40"/>
                    </a:lnTo>
                    <a:lnTo>
                      <a:pt x="825" y="28"/>
                    </a:lnTo>
                    <a:lnTo>
                      <a:pt x="795" y="21"/>
                    </a:lnTo>
                    <a:lnTo>
                      <a:pt x="764" y="14"/>
                    </a:lnTo>
                    <a:lnTo>
                      <a:pt x="733" y="7"/>
                    </a:lnTo>
                    <a:lnTo>
                      <a:pt x="700" y="5"/>
                    </a:lnTo>
                    <a:lnTo>
                      <a:pt x="669" y="2"/>
                    </a:lnTo>
                    <a:lnTo>
                      <a:pt x="636" y="0"/>
                    </a:lnTo>
                    <a:lnTo>
                      <a:pt x="636" y="0"/>
                    </a:lnTo>
                    <a:lnTo>
                      <a:pt x="603" y="2"/>
                    </a:lnTo>
                    <a:lnTo>
                      <a:pt x="570" y="5"/>
                    </a:lnTo>
                    <a:lnTo>
                      <a:pt x="539" y="7"/>
                    </a:lnTo>
                    <a:lnTo>
                      <a:pt x="508" y="14"/>
                    </a:lnTo>
                    <a:lnTo>
                      <a:pt x="478" y="21"/>
                    </a:lnTo>
                    <a:lnTo>
                      <a:pt x="447" y="28"/>
                    </a:lnTo>
                    <a:lnTo>
                      <a:pt x="416" y="40"/>
                    </a:lnTo>
                    <a:lnTo>
                      <a:pt x="388" y="50"/>
                    </a:lnTo>
                    <a:lnTo>
                      <a:pt x="359" y="64"/>
                    </a:lnTo>
                    <a:lnTo>
                      <a:pt x="333" y="78"/>
                    </a:lnTo>
                    <a:lnTo>
                      <a:pt x="305" y="92"/>
                    </a:lnTo>
                    <a:lnTo>
                      <a:pt x="281" y="109"/>
                    </a:lnTo>
                    <a:lnTo>
                      <a:pt x="255" y="128"/>
                    </a:lnTo>
                    <a:lnTo>
                      <a:pt x="231" y="147"/>
                    </a:lnTo>
                    <a:lnTo>
                      <a:pt x="208" y="166"/>
                    </a:lnTo>
                    <a:lnTo>
                      <a:pt x="186" y="187"/>
                    </a:lnTo>
                    <a:lnTo>
                      <a:pt x="165" y="208"/>
                    </a:lnTo>
                    <a:lnTo>
                      <a:pt x="144" y="232"/>
                    </a:lnTo>
                    <a:lnTo>
                      <a:pt x="125" y="256"/>
                    </a:lnTo>
                    <a:lnTo>
                      <a:pt x="108" y="282"/>
                    </a:lnTo>
                    <a:lnTo>
                      <a:pt x="92" y="308"/>
                    </a:lnTo>
                    <a:lnTo>
                      <a:pt x="75" y="334"/>
                    </a:lnTo>
                    <a:lnTo>
                      <a:pt x="61" y="362"/>
                    </a:lnTo>
                    <a:lnTo>
                      <a:pt x="49" y="388"/>
                    </a:lnTo>
                    <a:lnTo>
                      <a:pt x="37" y="419"/>
                    </a:lnTo>
                    <a:lnTo>
                      <a:pt x="28" y="447"/>
                    </a:lnTo>
                    <a:lnTo>
                      <a:pt x="18" y="478"/>
                    </a:lnTo>
                    <a:lnTo>
                      <a:pt x="11" y="509"/>
                    </a:lnTo>
                    <a:lnTo>
                      <a:pt x="7" y="540"/>
                    </a:lnTo>
                    <a:lnTo>
                      <a:pt x="2" y="573"/>
                    </a:lnTo>
                    <a:lnTo>
                      <a:pt x="0" y="604"/>
                    </a:lnTo>
                    <a:lnTo>
                      <a:pt x="0" y="637"/>
                    </a:lnTo>
                    <a:lnTo>
                      <a:pt x="0" y="637"/>
                    </a:lnTo>
                    <a:lnTo>
                      <a:pt x="0" y="670"/>
                    </a:lnTo>
                    <a:lnTo>
                      <a:pt x="2" y="703"/>
                    </a:lnTo>
                    <a:lnTo>
                      <a:pt x="7" y="734"/>
                    </a:lnTo>
                    <a:lnTo>
                      <a:pt x="11" y="765"/>
                    </a:lnTo>
                    <a:lnTo>
                      <a:pt x="18" y="795"/>
                    </a:lnTo>
                    <a:lnTo>
                      <a:pt x="28" y="826"/>
                    </a:lnTo>
                    <a:lnTo>
                      <a:pt x="37" y="857"/>
                    </a:lnTo>
                    <a:lnTo>
                      <a:pt x="49" y="885"/>
                    </a:lnTo>
                    <a:lnTo>
                      <a:pt x="61" y="914"/>
                    </a:lnTo>
                    <a:lnTo>
                      <a:pt x="75" y="940"/>
                    </a:lnTo>
                    <a:lnTo>
                      <a:pt x="92" y="968"/>
                    </a:lnTo>
                    <a:lnTo>
                      <a:pt x="108" y="992"/>
                    </a:lnTo>
                    <a:lnTo>
                      <a:pt x="125" y="1018"/>
                    </a:lnTo>
                    <a:lnTo>
                      <a:pt x="144" y="1041"/>
                    </a:lnTo>
                    <a:lnTo>
                      <a:pt x="165" y="1065"/>
                    </a:lnTo>
                    <a:lnTo>
                      <a:pt x="186" y="1086"/>
                    </a:lnTo>
                    <a:lnTo>
                      <a:pt x="208" y="1108"/>
                    </a:lnTo>
                    <a:lnTo>
                      <a:pt x="231" y="1129"/>
                    </a:lnTo>
                    <a:lnTo>
                      <a:pt x="255" y="1148"/>
                    </a:lnTo>
                    <a:lnTo>
                      <a:pt x="281" y="1165"/>
                    </a:lnTo>
                    <a:lnTo>
                      <a:pt x="305" y="1181"/>
                    </a:lnTo>
                    <a:lnTo>
                      <a:pt x="333" y="1198"/>
                    </a:lnTo>
                    <a:lnTo>
                      <a:pt x="359" y="1210"/>
                    </a:lnTo>
                    <a:lnTo>
                      <a:pt x="388" y="1224"/>
                    </a:lnTo>
                    <a:lnTo>
                      <a:pt x="416" y="1236"/>
                    </a:lnTo>
                    <a:lnTo>
                      <a:pt x="447" y="1245"/>
                    </a:lnTo>
                    <a:lnTo>
                      <a:pt x="478" y="1255"/>
                    </a:lnTo>
                    <a:lnTo>
                      <a:pt x="508" y="1262"/>
                    </a:lnTo>
                    <a:lnTo>
                      <a:pt x="539" y="1266"/>
                    </a:lnTo>
                    <a:lnTo>
                      <a:pt x="570" y="1271"/>
                    </a:lnTo>
                    <a:lnTo>
                      <a:pt x="603" y="1273"/>
                    </a:lnTo>
                    <a:lnTo>
                      <a:pt x="636" y="1273"/>
                    </a:lnTo>
                    <a:lnTo>
                      <a:pt x="636" y="1273"/>
                    </a:lnTo>
                    <a:lnTo>
                      <a:pt x="636" y="12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31" name="Freeform 7"/>
              <p:cNvSpPr>
                <a:spLocks/>
              </p:cNvSpPr>
              <p:nvPr/>
            </p:nvSpPr>
            <p:spPr bwMode="auto">
              <a:xfrm>
                <a:off x="3952656" y="2017555"/>
                <a:ext cx="570446" cy="570446"/>
              </a:xfrm>
              <a:custGeom>
                <a:avLst/>
                <a:gdLst>
                  <a:gd name="T0" fmla="*/ 0 w 636"/>
                  <a:gd name="T1" fmla="*/ 636 h 636"/>
                  <a:gd name="T2" fmla="*/ 0 w 636"/>
                  <a:gd name="T3" fmla="*/ 636 h 636"/>
                  <a:gd name="T4" fmla="*/ 33 w 636"/>
                  <a:gd name="T5" fmla="*/ 636 h 636"/>
                  <a:gd name="T6" fmla="*/ 66 w 636"/>
                  <a:gd name="T7" fmla="*/ 634 h 636"/>
                  <a:gd name="T8" fmla="*/ 97 w 636"/>
                  <a:gd name="T9" fmla="*/ 629 h 636"/>
                  <a:gd name="T10" fmla="*/ 130 w 636"/>
                  <a:gd name="T11" fmla="*/ 624 h 636"/>
                  <a:gd name="T12" fmla="*/ 160 w 636"/>
                  <a:gd name="T13" fmla="*/ 617 h 636"/>
                  <a:gd name="T14" fmla="*/ 189 w 636"/>
                  <a:gd name="T15" fmla="*/ 608 h 636"/>
                  <a:gd name="T16" fmla="*/ 220 w 636"/>
                  <a:gd name="T17" fmla="*/ 598 h 636"/>
                  <a:gd name="T18" fmla="*/ 248 w 636"/>
                  <a:gd name="T19" fmla="*/ 587 h 636"/>
                  <a:gd name="T20" fmla="*/ 276 w 636"/>
                  <a:gd name="T21" fmla="*/ 575 h 636"/>
                  <a:gd name="T22" fmla="*/ 305 w 636"/>
                  <a:gd name="T23" fmla="*/ 560 h 636"/>
                  <a:gd name="T24" fmla="*/ 331 w 636"/>
                  <a:gd name="T25" fmla="*/ 544 h 636"/>
                  <a:gd name="T26" fmla="*/ 357 w 636"/>
                  <a:gd name="T27" fmla="*/ 527 h 636"/>
                  <a:gd name="T28" fmla="*/ 380 w 636"/>
                  <a:gd name="T29" fmla="*/ 511 h 636"/>
                  <a:gd name="T30" fmla="*/ 404 w 636"/>
                  <a:gd name="T31" fmla="*/ 492 h 636"/>
                  <a:gd name="T32" fmla="*/ 428 w 636"/>
                  <a:gd name="T33" fmla="*/ 471 h 636"/>
                  <a:gd name="T34" fmla="*/ 451 w 636"/>
                  <a:gd name="T35" fmla="*/ 452 h 636"/>
                  <a:gd name="T36" fmla="*/ 470 w 636"/>
                  <a:gd name="T37" fmla="*/ 428 h 636"/>
                  <a:gd name="T38" fmla="*/ 492 w 636"/>
                  <a:gd name="T39" fmla="*/ 404 h 636"/>
                  <a:gd name="T40" fmla="*/ 511 w 636"/>
                  <a:gd name="T41" fmla="*/ 381 h 636"/>
                  <a:gd name="T42" fmla="*/ 527 w 636"/>
                  <a:gd name="T43" fmla="*/ 357 h 636"/>
                  <a:gd name="T44" fmla="*/ 544 w 636"/>
                  <a:gd name="T45" fmla="*/ 331 h 636"/>
                  <a:gd name="T46" fmla="*/ 560 w 636"/>
                  <a:gd name="T47" fmla="*/ 305 h 636"/>
                  <a:gd name="T48" fmla="*/ 575 w 636"/>
                  <a:gd name="T49" fmla="*/ 276 h 636"/>
                  <a:gd name="T50" fmla="*/ 586 w 636"/>
                  <a:gd name="T51" fmla="*/ 248 h 636"/>
                  <a:gd name="T52" fmla="*/ 598 w 636"/>
                  <a:gd name="T53" fmla="*/ 220 h 636"/>
                  <a:gd name="T54" fmla="*/ 608 w 636"/>
                  <a:gd name="T55" fmla="*/ 189 h 636"/>
                  <a:gd name="T56" fmla="*/ 617 w 636"/>
                  <a:gd name="T57" fmla="*/ 160 h 636"/>
                  <a:gd name="T58" fmla="*/ 624 w 636"/>
                  <a:gd name="T59" fmla="*/ 130 h 636"/>
                  <a:gd name="T60" fmla="*/ 629 w 636"/>
                  <a:gd name="T61" fmla="*/ 97 h 636"/>
                  <a:gd name="T62" fmla="*/ 634 w 636"/>
                  <a:gd name="T63" fmla="*/ 66 h 636"/>
                  <a:gd name="T64" fmla="*/ 636 w 636"/>
                  <a:gd name="T65" fmla="*/ 33 h 636"/>
                  <a:gd name="T66" fmla="*/ 636 w 636"/>
                  <a:gd name="T67" fmla="*/ 0 h 636"/>
                  <a:gd name="T68" fmla="*/ 0 w 636"/>
                  <a:gd name="T69" fmla="*/ 0 h 636"/>
                  <a:gd name="T70" fmla="*/ 0 w 636"/>
                  <a:gd name="T71" fmla="*/ 636 h 636"/>
                  <a:gd name="T72" fmla="*/ 0 w 636"/>
                  <a:gd name="T73" fmla="*/ 636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0" y="636"/>
                    </a:moveTo>
                    <a:lnTo>
                      <a:pt x="0" y="636"/>
                    </a:lnTo>
                    <a:lnTo>
                      <a:pt x="33" y="636"/>
                    </a:lnTo>
                    <a:lnTo>
                      <a:pt x="66" y="634"/>
                    </a:lnTo>
                    <a:lnTo>
                      <a:pt x="97" y="629"/>
                    </a:lnTo>
                    <a:lnTo>
                      <a:pt x="130" y="624"/>
                    </a:lnTo>
                    <a:lnTo>
                      <a:pt x="160" y="617"/>
                    </a:lnTo>
                    <a:lnTo>
                      <a:pt x="189" y="608"/>
                    </a:lnTo>
                    <a:lnTo>
                      <a:pt x="220" y="598"/>
                    </a:lnTo>
                    <a:lnTo>
                      <a:pt x="248" y="587"/>
                    </a:lnTo>
                    <a:lnTo>
                      <a:pt x="276" y="575"/>
                    </a:lnTo>
                    <a:lnTo>
                      <a:pt x="305" y="560"/>
                    </a:lnTo>
                    <a:lnTo>
                      <a:pt x="331" y="544"/>
                    </a:lnTo>
                    <a:lnTo>
                      <a:pt x="357" y="527"/>
                    </a:lnTo>
                    <a:lnTo>
                      <a:pt x="380" y="511"/>
                    </a:lnTo>
                    <a:lnTo>
                      <a:pt x="404" y="492"/>
                    </a:lnTo>
                    <a:lnTo>
                      <a:pt x="428" y="471"/>
                    </a:lnTo>
                    <a:lnTo>
                      <a:pt x="451" y="452"/>
                    </a:lnTo>
                    <a:lnTo>
                      <a:pt x="470" y="428"/>
                    </a:lnTo>
                    <a:lnTo>
                      <a:pt x="492" y="404"/>
                    </a:lnTo>
                    <a:lnTo>
                      <a:pt x="511" y="381"/>
                    </a:lnTo>
                    <a:lnTo>
                      <a:pt x="527" y="357"/>
                    </a:lnTo>
                    <a:lnTo>
                      <a:pt x="544" y="331"/>
                    </a:lnTo>
                    <a:lnTo>
                      <a:pt x="560" y="305"/>
                    </a:lnTo>
                    <a:lnTo>
                      <a:pt x="575" y="276"/>
                    </a:lnTo>
                    <a:lnTo>
                      <a:pt x="586" y="248"/>
                    </a:lnTo>
                    <a:lnTo>
                      <a:pt x="598" y="220"/>
                    </a:lnTo>
                    <a:lnTo>
                      <a:pt x="608" y="189"/>
                    </a:lnTo>
                    <a:lnTo>
                      <a:pt x="617" y="160"/>
                    </a:lnTo>
                    <a:lnTo>
                      <a:pt x="624" y="130"/>
                    </a:lnTo>
                    <a:lnTo>
                      <a:pt x="629" y="97"/>
                    </a:lnTo>
                    <a:lnTo>
                      <a:pt x="634" y="66"/>
                    </a:lnTo>
                    <a:lnTo>
                      <a:pt x="636" y="33"/>
                    </a:lnTo>
                    <a:lnTo>
                      <a:pt x="636" y="0"/>
                    </a:lnTo>
                    <a:lnTo>
                      <a:pt x="0" y="0"/>
                    </a:lnTo>
                    <a:lnTo>
                      <a:pt x="0" y="636"/>
                    </a:lnTo>
                    <a:lnTo>
                      <a:pt x="0" y="6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grpSp>
          <p:nvGrpSpPr>
            <p:cNvPr id="109" name="Group 108"/>
            <p:cNvGrpSpPr>
              <a:grpSpLocks noChangeAspect="1"/>
            </p:cNvGrpSpPr>
            <p:nvPr/>
          </p:nvGrpSpPr>
          <p:grpSpPr bwMode="auto">
            <a:xfrm>
              <a:off x="5286777" y="2804176"/>
              <a:ext cx="274828" cy="338150"/>
              <a:chOff x="2884" y="708"/>
              <a:chExt cx="763" cy="951"/>
            </a:xfrm>
            <a:grpFill/>
          </p:grpSpPr>
          <p:sp>
            <p:nvSpPr>
              <p:cNvPr id="113" name="Freeform 14"/>
              <p:cNvSpPr>
                <a:spLocks noEditPoints="1"/>
              </p:cNvSpPr>
              <p:nvPr/>
            </p:nvSpPr>
            <p:spPr bwMode="auto">
              <a:xfrm>
                <a:off x="2884" y="708"/>
                <a:ext cx="763" cy="951"/>
              </a:xfrm>
              <a:custGeom>
                <a:avLst/>
                <a:gdLst>
                  <a:gd name="T0" fmla="*/ 0 w 763"/>
                  <a:gd name="T1" fmla="*/ 0 h 951"/>
                  <a:gd name="T2" fmla="*/ 0 w 763"/>
                  <a:gd name="T3" fmla="*/ 951 h 951"/>
                  <a:gd name="T4" fmla="*/ 763 w 763"/>
                  <a:gd name="T5" fmla="*/ 951 h 951"/>
                  <a:gd name="T6" fmla="*/ 763 w 763"/>
                  <a:gd name="T7" fmla="*/ 0 h 951"/>
                  <a:gd name="T8" fmla="*/ 0 w 763"/>
                  <a:gd name="T9" fmla="*/ 0 h 951"/>
                  <a:gd name="T10" fmla="*/ 734 w 763"/>
                  <a:gd name="T11" fmla="*/ 894 h 951"/>
                  <a:gd name="T12" fmla="*/ 29 w 763"/>
                  <a:gd name="T13" fmla="*/ 894 h 951"/>
                  <a:gd name="T14" fmla="*/ 29 w 763"/>
                  <a:gd name="T15" fmla="*/ 28 h 951"/>
                  <a:gd name="T16" fmla="*/ 734 w 763"/>
                  <a:gd name="T17" fmla="*/ 28 h 951"/>
                  <a:gd name="T18" fmla="*/ 734 w 763"/>
                  <a:gd name="T19" fmla="*/ 894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3" h="951">
                    <a:moveTo>
                      <a:pt x="0" y="0"/>
                    </a:moveTo>
                    <a:lnTo>
                      <a:pt x="0" y="951"/>
                    </a:lnTo>
                    <a:lnTo>
                      <a:pt x="763" y="951"/>
                    </a:lnTo>
                    <a:lnTo>
                      <a:pt x="763" y="0"/>
                    </a:lnTo>
                    <a:lnTo>
                      <a:pt x="0" y="0"/>
                    </a:lnTo>
                    <a:close/>
                    <a:moveTo>
                      <a:pt x="734" y="894"/>
                    </a:moveTo>
                    <a:lnTo>
                      <a:pt x="29" y="894"/>
                    </a:lnTo>
                    <a:lnTo>
                      <a:pt x="29" y="28"/>
                    </a:lnTo>
                    <a:lnTo>
                      <a:pt x="734" y="28"/>
                    </a:lnTo>
                    <a:lnTo>
                      <a:pt x="734" y="8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14" name="Rectangle 15"/>
              <p:cNvSpPr>
                <a:spLocks noChangeArrowheads="1"/>
              </p:cNvSpPr>
              <p:nvPr/>
            </p:nvSpPr>
            <p:spPr bwMode="auto">
              <a:xfrm>
                <a:off x="2955" y="1333"/>
                <a:ext cx="577"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15" name="Rectangle 16"/>
              <p:cNvSpPr>
                <a:spLocks noChangeArrowheads="1"/>
              </p:cNvSpPr>
              <p:nvPr/>
            </p:nvSpPr>
            <p:spPr bwMode="auto">
              <a:xfrm>
                <a:off x="2955" y="1257"/>
                <a:ext cx="577"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16" name="Rectangle 17"/>
              <p:cNvSpPr>
                <a:spLocks noChangeArrowheads="1"/>
              </p:cNvSpPr>
              <p:nvPr/>
            </p:nvSpPr>
            <p:spPr bwMode="auto">
              <a:xfrm>
                <a:off x="2967" y="860"/>
                <a:ext cx="10" cy="3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17" name="Rectangle 18"/>
              <p:cNvSpPr>
                <a:spLocks noChangeArrowheads="1"/>
              </p:cNvSpPr>
              <p:nvPr/>
            </p:nvSpPr>
            <p:spPr bwMode="auto">
              <a:xfrm>
                <a:off x="2955" y="1174"/>
                <a:ext cx="577"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18" name="Rectangle 19"/>
              <p:cNvSpPr>
                <a:spLocks noChangeArrowheads="1"/>
              </p:cNvSpPr>
              <p:nvPr/>
            </p:nvSpPr>
            <p:spPr bwMode="auto">
              <a:xfrm>
                <a:off x="2977" y="900"/>
                <a:ext cx="319" cy="5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19" name="Rectangle 20"/>
              <p:cNvSpPr>
                <a:spLocks noChangeArrowheads="1"/>
              </p:cNvSpPr>
              <p:nvPr/>
            </p:nvSpPr>
            <p:spPr bwMode="auto">
              <a:xfrm>
                <a:off x="2977" y="988"/>
                <a:ext cx="205" cy="5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20" name="Rectangle 21"/>
              <p:cNvSpPr>
                <a:spLocks noChangeArrowheads="1"/>
              </p:cNvSpPr>
              <p:nvPr/>
            </p:nvSpPr>
            <p:spPr bwMode="auto">
              <a:xfrm>
                <a:off x="2977" y="1079"/>
                <a:ext cx="488" cy="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21" name="Rectangle 22"/>
              <p:cNvSpPr>
                <a:spLocks noChangeArrowheads="1"/>
              </p:cNvSpPr>
              <p:nvPr/>
            </p:nvSpPr>
            <p:spPr bwMode="auto">
              <a:xfrm>
                <a:off x="2955" y="1407"/>
                <a:ext cx="577" cy="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22" name="Rectangle 23"/>
              <p:cNvSpPr>
                <a:spLocks noChangeArrowheads="1"/>
              </p:cNvSpPr>
              <p:nvPr/>
            </p:nvSpPr>
            <p:spPr bwMode="auto">
              <a:xfrm>
                <a:off x="2955" y="1483"/>
                <a:ext cx="577"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23" name="Rectangle 24"/>
              <p:cNvSpPr>
                <a:spLocks noChangeArrowheads="1"/>
              </p:cNvSpPr>
              <p:nvPr/>
            </p:nvSpPr>
            <p:spPr bwMode="auto">
              <a:xfrm>
                <a:off x="2955" y="777"/>
                <a:ext cx="451" cy="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24" name="Rectangle 25"/>
              <p:cNvSpPr>
                <a:spLocks noChangeArrowheads="1"/>
              </p:cNvSpPr>
              <p:nvPr/>
            </p:nvSpPr>
            <p:spPr bwMode="auto">
              <a:xfrm>
                <a:off x="3001" y="1160"/>
                <a:ext cx="11"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25" name="Rectangle 26"/>
              <p:cNvSpPr>
                <a:spLocks noChangeArrowheads="1"/>
              </p:cNvSpPr>
              <p:nvPr/>
            </p:nvSpPr>
            <p:spPr bwMode="auto">
              <a:xfrm>
                <a:off x="3101" y="1160"/>
                <a:ext cx="12"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26" name="Rectangle 27"/>
              <p:cNvSpPr>
                <a:spLocks noChangeArrowheads="1"/>
              </p:cNvSpPr>
              <p:nvPr/>
            </p:nvSpPr>
            <p:spPr bwMode="auto">
              <a:xfrm>
                <a:off x="3201" y="1160"/>
                <a:ext cx="12"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27" name="Rectangle 28"/>
              <p:cNvSpPr>
                <a:spLocks noChangeArrowheads="1"/>
              </p:cNvSpPr>
              <p:nvPr/>
            </p:nvSpPr>
            <p:spPr bwMode="auto">
              <a:xfrm>
                <a:off x="3301" y="1160"/>
                <a:ext cx="12"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28" name="Rectangle 29"/>
              <p:cNvSpPr>
                <a:spLocks noChangeArrowheads="1"/>
              </p:cNvSpPr>
              <p:nvPr/>
            </p:nvSpPr>
            <p:spPr bwMode="auto">
              <a:xfrm>
                <a:off x="3401" y="1160"/>
                <a:ext cx="12"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29" name="Rectangle 30"/>
              <p:cNvSpPr>
                <a:spLocks noChangeArrowheads="1"/>
              </p:cNvSpPr>
              <p:nvPr/>
            </p:nvSpPr>
            <p:spPr bwMode="auto">
              <a:xfrm>
                <a:off x="3501" y="1160"/>
                <a:ext cx="12"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grpSp>
          <p:nvGrpSpPr>
            <p:cNvPr id="110" name="Group 33"/>
            <p:cNvGrpSpPr>
              <a:grpSpLocks noChangeAspect="1"/>
            </p:cNvGrpSpPr>
            <p:nvPr/>
          </p:nvGrpSpPr>
          <p:grpSpPr bwMode="auto">
            <a:xfrm>
              <a:off x="5029907" y="2989653"/>
              <a:ext cx="159868" cy="158127"/>
              <a:chOff x="1999" y="1257"/>
              <a:chExt cx="509" cy="510"/>
            </a:xfrm>
            <a:grpFill/>
          </p:grpSpPr>
          <p:sp>
            <p:nvSpPr>
              <p:cNvPr id="111" name="Freeform 34"/>
              <p:cNvSpPr>
                <a:spLocks/>
              </p:cNvSpPr>
              <p:nvPr/>
            </p:nvSpPr>
            <p:spPr bwMode="auto">
              <a:xfrm>
                <a:off x="1999" y="1257"/>
                <a:ext cx="509" cy="510"/>
              </a:xfrm>
              <a:custGeom>
                <a:avLst/>
                <a:gdLst>
                  <a:gd name="T0" fmla="*/ 0 w 509"/>
                  <a:gd name="T1" fmla="*/ 0 h 510"/>
                  <a:gd name="T2" fmla="*/ 0 w 509"/>
                  <a:gd name="T3" fmla="*/ 446 h 510"/>
                  <a:gd name="T4" fmla="*/ 0 w 509"/>
                  <a:gd name="T5" fmla="*/ 510 h 510"/>
                  <a:gd name="T6" fmla="*/ 64 w 509"/>
                  <a:gd name="T7" fmla="*/ 510 h 510"/>
                  <a:gd name="T8" fmla="*/ 509 w 509"/>
                  <a:gd name="T9" fmla="*/ 510 h 510"/>
                  <a:gd name="T10" fmla="*/ 509 w 509"/>
                  <a:gd name="T11" fmla="*/ 446 h 510"/>
                  <a:gd name="T12" fmla="*/ 64 w 509"/>
                  <a:gd name="T13" fmla="*/ 446 h 510"/>
                  <a:gd name="T14" fmla="*/ 64 w 509"/>
                  <a:gd name="T15" fmla="*/ 0 h 510"/>
                  <a:gd name="T16" fmla="*/ 0 w 509"/>
                  <a:gd name="T17" fmla="*/ 0 h 510"/>
                  <a:gd name="T18" fmla="*/ 0 w 509"/>
                  <a:gd name="T19"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510">
                    <a:moveTo>
                      <a:pt x="0" y="0"/>
                    </a:moveTo>
                    <a:lnTo>
                      <a:pt x="0" y="446"/>
                    </a:lnTo>
                    <a:lnTo>
                      <a:pt x="0" y="510"/>
                    </a:lnTo>
                    <a:lnTo>
                      <a:pt x="64" y="510"/>
                    </a:lnTo>
                    <a:lnTo>
                      <a:pt x="509" y="510"/>
                    </a:lnTo>
                    <a:lnTo>
                      <a:pt x="509" y="446"/>
                    </a:lnTo>
                    <a:lnTo>
                      <a:pt x="64" y="446"/>
                    </a:lnTo>
                    <a:lnTo>
                      <a:pt x="64"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12" name="Freeform 35"/>
              <p:cNvSpPr>
                <a:spLocks/>
              </p:cNvSpPr>
              <p:nvPr/>
            </p:nvSpPr>
            <p:spPr bwMode="auto">
              <a:xfrm>
                <a:off x="2126" y="1321"/>
                <a:ext cx="382" cy="318"/>
              </a:xfrm>
              <a:custGeom>
                <a:avLst/>
                <a:gdLst>
                  <a:gd name="T0" fmla="*/ 191 w 382"/>
                  <a:gd name="T1" fmla="*/ 191 h 318"/>
                  <a:gd name="T2" fmla="*/ 127 w 382"/>
                  <a:gd name="T3" fmla="*/ 128 h 318"/>
                  <a:gd name="T4" fmla="*/ 0 w 382"/>
                  <a:gd name="T5" fmla="*/ 255 h 318"/>
                  <a:gd name="T6" fmla="*/ 0 w 382"/>
                  <a:gd name="T7" fmla="*/ 318 h 318"/>
                  <a:gd name="T8" fmla="*/ 127 w 382"/>
                  <a:gd name="T9" fmla="*/ 191 h 318"/>
                  <a:gd name="T10" fmla="*/ 191 w 382"/>
                  <a:gd name="T11" fmla="*/ 255 h 318"/>
                  <a:gd name="T12" fmla="*/ 382 w 382"/>
                  <a:gd name="T13" fmla="*/ 64 h 318"/>
                  <a:gd name="T14" fmla="*/ 382 w 382"/>
                  <a:gd name="T15" fmla="*/ 0 h 318"/>
                  <a:gd name="T16" fmla="*/ 191 w 382"/>
                  <a:gd name="T17" fmla="*/ 191 h 318"/>
                  <a:gd name="T18" fmla="*/ 191 w 382"/>
                  <a:gd name="T19" fmla="*/ 19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318">
                    <a:moveTo>
                      <a:pt x="191" y="191"/>
                    </a:moveTo>
                    <a:lnTo>
                      <a:pt x="127" y="128"/>
                    </a:lnTo>
                    <a:lnTo>
                      <a:pt x="0" y="255"/>
                    </a:lnTo>
                    <a:lnTo>
                      <a:pt x="0" y="318"/>
                    </a:lnTo>
                    <a:lnTo>
                      <a:pt x="127" y="191"/>
                    </a:lnTo>
                    <a:lnTo>
                      <a:pt x="191" y="255"/>
                    </a:lnTo>
                    <a:lnTo>
                      <a:pt x="382" y="64"/>
                    </a:lnTo>
                    <a:lnTo>
                      <a:pt x="382" y="0"/>
                    </a:lnTo>
                    <a:lnTo>
                      <a:pt x="191" y="191"/>
                    </a:lnTo>
                    <a:lnTo>
                      <a:pt x="191"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grpSp>
      <p:sp>
        <p:nvSpPr>
          <p:cNvPr id="132" name="Isosceles Triangle 131"/>
          <p:cNvSpPr/>
          <p:nvPr/>
        </p:nvSpPr>
        <p:spPr>
          <a:xfrm rot="10800000">
            <a:off x="10042022" y="3981030"/>
            <a:ext cx="705576" cy="194053"/>
          </a:xfrm>
          <a:prstGeom prst="triangle">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428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Picture 124" descr="Arcadia-Data-Logo-Black-on-White-Vertical.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49327" y="1462397"/>
            <a:ext cx="1366090" cy="693105"/>
          </a:xfrm>
          <a:prstGeom prst="rect">
            <a:avLst/>
          </a:prstGeom>
        </p:spPr>
      </p:pic>
      <p:sp>
        <p:nvSpPr>
          <p:cNvPr id="24" name="Pentagon 23"/>
          <p:cNvSpPr/>
          <p:nvPr/>
        </p:nvSpPr>
        <p:spPr>
          <a:xfrm>
            <a:off x="2793894" y="4385009"/>
            <a:ext cx="1966948" cy="523220"/>
          </a:xfrm>
          <a:prstGeom prst="homePlate">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Connected Car – Demo Architecture</a:t>
            </a:r>
            <a:endParaRPr lang="en-US" dirty="0"/>
          </a:p>
        </p:txBody>
      </p:sp>
      <p:sp>
        <p:nvSpPr>
          <p:cNvPr id="83" name="Right Arrow 82"/>
          <p:cNvSpPr/>
          <p:nvPr/>
        </p:nvSpPr>
        <p:spPr>
          <a:xfrm>
            <a:off x="8994593" y="2726930"/>
            <a:ext cx="443547" cy="400837"/>
          </a:xfrm>
          <a:prstGeom prst="rightArrow">
            <a:avLst/>
          </a:prstGeom>
          <a:solidFill>
            <a:srgbClr val="00558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TextBox 84"/>
          <p:cNvSpPr txBox="1"/>
          <p:nvPr/>
        </p:nvSpPr>
        <p:spPr>
          <a:xfrm>
            <a:off x="5147546" y="4364213"/>
            <a:ext cx="3643960" cy="384721"/>
          </a:xfrm>
          <a:prstGeom prst="rect">
            <a:avLst/>
          </a:prstGeom>
          <a:noFill/>
        </p:spPr>
        <p:txBody>
          <a:bodyPr wrap="square" rtlCol="0">
            <a:spAutoFit/>
          </a:bodyPr>
          <a:lstStyle/>
          <a:p>
            <a:pPr algn="ctr"/>
            <a:r>
              <a:rPr lang="en-US" b="1" dirty="0" smtClean="0"/>
              <a:t>Cloudera Enterprise Data Hub</a:t>
            </a:r>
            <a:endParaRPr lang="en-US" b="1" dirty="0"/>
          </a:p>
        </p:txBody>
      </p:sp>
      <p:sp>
        <p:nvSpPr>
          <p:cNvPr id="9" name="TextBox 8"/>
          <p:cNvSpPr txBox="1"/>
          <p:nvPr/>
        </p:nvSpPr>
        <p:spPr>
          <a:xfrm>
            <a:off x="3934868" y="2754073"/>
            <a:ext cx="810856" cy="600164"/>
          </a:xfrm>
          <a:prstGeom prst="rect">
            <a:avLst/>
          </a:prstGeom>
          <a:noFill/>
        </p:spPr>
        <p:txBody>
          <a:bodyPr wrap="square" rtlCol="0">
            <a:spAutoFit/>
          </a:bodyPr>
          <a:lstStyle/>
          <a:p>
            <a:pPr algn="ctr"/>
            <a:r>
              <a:rPr lang="en-US" sz="1100" b="1" dirty="0" smtClean="0">
                <a:solidFill>
                  <a:srgbClr val="FFFFFF"/>
                </a:solidFill>
              </a:rPr>
              <a:t>MQTT - Kafka Bridge</a:t>
            </a:r>
            <a:endParaRPr lang="en-US" sz="1100" b="1" dirty="0">
              <a:solidFill>
                <a:srgbClr val="FFFFFF"/>
              </a:solidFill>
            </a:endParaRPr>
          </a:p>
        </p:txBody>
      </p:sp>
      <p:sp>
        <p:nvSpPr>
          <p:cNvPr id="5" name="TextBox 4"/>
          <p:cNvSpPr txBox="1"/>
          <p:nvPr/>
        </p:nvSpPr>
        <p:spPr>
          <a:xfrm>
            <a:off x="418032" y="1607357"/>
            <a:ext cx="1655460" cy="523220"/>
          </a:xfrm>
          <a:prstGeom prst="rect">
            <a:avLst/>
          </a:prstGeom>
          <a:noFill/>
        </p:spPr>
        <p:txBody>
          <a:bodyPr wrap="square" rtlCol="0">
            <a:spAutoFit/>
          </a:bodyPr>
          <a:lstStyle/>
          <a:p>
            <a:pPr algn="ctr"/>
            <a:r>
              <a:rPr lang="en-US" sz="1400" b="1" dirty="0" smtClean="0"/>
              <a:t>Connected Car Simulator</a:t>
            </a:r>
            <a:endParaRPr lang="en-US" sz="1400" b="1" dirty="0"/>
          </a:p>
        </p:txBody>
      </p:sp>
      <p:sp>
        <p:nvSpPr>
          <p:cNvPr id="51" name="Oval 50"/>
          <p:cNvSpPr/>
          <p:nvPr/>
        </p:nvSpPr>
        <p:spPr>
          <a:xfrm>
            <a:off x="9498474" y="2184756"/>
            <a:ext cx="1791068" cy="1628558"/>
          </a:xfrm>
          <a:prstGeom prst="ellipse">
            <a:avLst/>
          </a:prstGeom>
          <a:solidFill>
            <a:schemeClr val="accent1">
              <a:lumMod val="75000"/>
            </a:schemeClr>
          </a:solidFill>
          <a:ln w="28575" cmpd="sng">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2" name="Group 51"/>
          <p:cNvGrpSpPr/>
          <p:nvPr/>
        </p:nvGrpSpPr>
        <p:grpSpPr>
          <a:xfrm>
            <a:off x="9848263" y="2574326"/>
            <a:ext cx="1135419" cy="928158"/>
            <a:chOff x="4939922" y="2732969"/>
            <a:chExt cx="723945" cy="620325"/>
          </a:xfrm>
          <a:solidFill>
            <a:schemeClr val="bg1"/>
          </a:solidFill>
        </p:grpSpPr>
        <p:sp>
          <p:nvSpPr>
            <p:cNvPr id="53" name="Freeform 5"/>
            <p:cNvSpPr>
              <a:spLocks noEditPoints="1"/>
            </p:cNvSpPr>
            <p:nvPr/>
          </p:nvSpPr>
          <p:spPr bwMode="auto">
            <a:xfrm>
              <a:off x="4939922" y="2732969"/>
              <a:ext cx="723945" cy="620325"/>
            </a:xfrm>
            <a:custGeom>
              <a:avLst/>
              <a:gdLst>
                <a:gd name="T0" fmla="*/ 2430 w 3894"/>
                <a:gd name="T1" fmla="*/ 2938 h 3380"/>
                <a:gd name="T2" fmla="*/ 2413 w 3894"/>
                <a:gd name="T3" fmla="*/ 2834 h 3380"/>
                <a:gd name="T4" fmla="*/ 1481 w 3894"/>
                <a:gd name="T5" fmla="*/ 2834 h 3380"/>
                <a:gd name="T6" fmla="*/ 1462 w 3894"/>
                <a:gd name="T7" fmla="*/ 2938 h 3380"/>
                <a:gd name="T8" fmla="*/ 1431 w 3894"/>
                <a:gd name="T9" fmla="*/ 3044 h 3380"/>
                <a:gd name="T10" fmla="*/ 1410 w 3894"/>
                <a:gd name="T11" fmla="*/ 3096 h 3380"/>
                <a:gd name="T12" fmla="*/ 1384 w 3894"/>
                <a:gd name="T13" fmla="*/ 3144 h 3380"/>
                <a:gd name="T14" fmla="*/ 1353 w 3894"/>
                <a:gd name="T15" fmla="*/ 3186 h 3380"/>
                <a:gd name="T16" fmla="*/ 1318 w 3894"/>
                <a:gd name="T17" fmla="*/ 3224 h 3380"/>
                <a:gd name="T18" fmla="*/ 1299 w 3894"/>
                <a:gd name="T19" fmla="*/ 3241 h 3380"/>
                <a:gd name="T20" fmla="*/ 1254 w 3894"/>
                <a:gd name="T21" fmla="*/ 3267 h 3380"/>
                <a:gd name="T22" fmla="*/ 1206 w 3894"/>
                <a:gd name="T23" fmla="*/ 3286 h 3380"/>
                <a:gd name="T24" fmla="*/ 1147 w 3894"/>
                <a:gd name="T25" fmla="*/ 3295 h 3380"/>
                <a:gd name="T26" fmla="*/ 1116 w 3894"/>
                <a:gd name="T27" fmla="*/ 3380 h 3380"/>
                <a:gd name="T28" fmla="*/ 2775 w 3894"/>
                <a:gd name="T29" fmla="*/ 3298 h 3380"/>
                <a:gd name="T30" fmla="*/ 2744 w 3894"/>
                <a:gd name="T31" fmla="*/ 3295 h 3380"/>
                <a:gd name="T32" fmla="*/ 2688 w 3894"/>
                <a:gd name="T33" fmla="*/ 3286 h 3380"/>
                <a:gd name="T34" fmla="*/ 2638 w 3894"/>
                <a:gd name="T35" fmla="*/ 3267 h 3380"/>
                <a:gd name="T36" fmla="*/ 2595 w 3894"/>
                <a:gd name="T37" fmla="*/ 3241 h 3380"/>
                <a:gd name="T38" fmla="*/ 2574 w 3894"/>
                <a:gd name="T39" fmla="*/ 3224 h 3380"/>
                <a:gd name="T40" fmla="*/ 2524 w 3894"/>
                <a:gd name="T41" fmla="*/ 3165 h 3380"/>
                <a:gd name="T42" fmla="*/ 2484 w 3894"/>
                <a:gd name="T43" fmla="*/ 3096 h 3380"/>
                <a:gd name="T44" fmla="*/ 2453 w 3894"/>
                <a:gd name="T45" fmla="*/ 3018 h 3380"/>
                <a:gd name="T46" fmla="*/ 2430 w 3894"/>
                <a:gd name="T47" fmla="*/ 2938 h 3380"/>
                <a:gd name="T48" fmla="*/ 2430 w 3894"/>
                <a:gd name="T49" fmla="*/ 2938 h 3380"/>
                <a:gd name="T50" fmla="*/ 111 w 3894"/>
                <a:gd name="T51" fmla="*/ 0 h 3380"/>
                <a:gd name="T52" fmla="*/ 87 w 3894"/>
                <a:gd name="T53" fmla="*/ 3 h 3380"/>
                <a:gd name="T54" fmla="*/ 47 w 3894"/>
                <a:gd name="T55" fmla="*/ 19 h 3380"/>
                <a:gd name="T56" fmla="*/ 19 w 3894"/>
                <a:gd name="T57" fmla="*/ 48 h 3380"/>
                <a:gd name="T58" fmla="*/ 2 w 3894"/>
                <a:gd name="T59" fmla="*/ 88 h 3380"/>
                <a:gd name="T60" fmla="*/ 0 w 3894"/>
                <a:gd name="T61" fmla="*/ 2526 h 3380"/>
                <a:gd name="T62" fmla="*/ 2 w 3894"/>
                <a:gd name="T63" fmla="*/ 2547 h 3380"/>
                <a:gd name="T64" fmla="*/ 19 w 3894"/>
                <a:gd name="T65" fmla="*/ 2588 h 3380"/>
                <a:gd name="T66" fmla="*/ 47 w 3894"/>
                <a:gd name="T67" fmla="*/ 2616 h 3380"/>
                <a:gd name="T68" fmla="*/ 87 w 3894"/>
                <a:gd name="T69" fmla="*/ 2633 h 3380"/>
                <a:gd name="T70" fmla="*/ 3783 w 3894"/>
                <a:gd name="T71" fmla="*/ 2635 h 3380"/>
                <a:gd name="T72" fmla="*/ 3804 w 3894"/>
                <a:gd name="T73" fmla="*/ 2633 h 3380"/>
                <a:gd name="T74" fmla="*/ 3845 w 3894"/>
                <a:gd name="T75" fmla="*/ 2616 h 3380"/>
                <a:gd name="T76" fmla="*/ 3875 w 3894"/>
                <a:gd name="T77" fmla="*/ 2588 h 3380"/>
                <a:gd name="T78" fmla="*/ 3892 w 3894"/>
                <a:gd name="T79" fmla="*/ 2547 h 3380"/>
                <a:gd name="T80" fmla="*/ 3894 w 3894"/>
                <a:gd name="T81" fmla="*/ 112 h 3380"/>
                <a:gd name="T82" fmla="*/ 3892 w 3894"/>
                <a:gd name="T83" fmla="*/ 88 h 3380"/>
                <a:gd name="T84" fmla="*/ 3875 w 3894"/>
                <a:gd name="T85" fmla="*/ 48 h 3380"/>
                <a:gd name="T86" fmla="*/ 3845 w 3894"/>
                <a:gd name="T87" fmla="*/ 19 h 3380"/>
                <a:gd name="T88" fmla="*/ 3804 w 3894"/>
                <a:gd name="T89" fmla="*/ 3 h 3380"/>
                <a:gd name="T90" fmla="*/ 3783 w 3894"/>
                <a:gd name="T91" fmla="*/ 0 h 3380"/>
                <a:gd name="T92" fmla="*/ 3625 w 3894"/>
                <a:gd name="T93" fmla="*/ 2367 h 3380"/>
                <a:gd name="T94" fmla="*/ 267 w 3894"/>
                <a:gd name="T95" fmla="*/ 268 h 3380"/>
                <a:gd name="T96" fmla="*/ 3625 w 3894"/>
                <a:gd name="T97" fmla="*/ 2367 h 3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94" h="3380">
                  <a:moveTo>
                    <a:pt x="2430" y="2938"/>
                  </a:moveTo>
                  <a:lnTo>
                    <a:pt x="2430" y="2938"/>
                  </a:lnTo>
                  <a:lnTo>
                    <a:pt x="2420" y="2883"/>
                  </a:lnTo>
                  <a:lnTo>
                    <a:pt x="2413" y="2834"/>
                  </a:lnTo>
                  <a:lnTo>
                    <a:pt x="1481" y="2834"/>
                  </a:lnTo>
                  <a:lnTo>
                    <a:pt x="1481" y="2834"/>
                  </a:lnTo>
                  <a:lnTo>
                    <a:pt x="1471" y="2883"/>
                  </a:lnTo>
                  <a:lnTo>
                    <a:pt x="1462" y="2938"/>
                  </a:lnTo>
                  <a:lnTo>
                    <a:pt x="1448" y="2992"/>
                  </a:lnTo>
                  <a:lnTo>
                    <a:pt x="1431" y="3044"/>
                  </a:lnTo>
                  <a:lnTo>
                    <a:pt x="1431" y="3044"/>
                  </a:lnTo>
                  <a:lnTo>
                    <a:pt x="1410" y="3096"/>
                  </a:lnTo>
                  <a:lnTo>
                    <a:pt x="1396" y="3120"/>
                  </a:lnTo>
                  <a:lnTo>
                    <a:pt x="1384" y="3144"/>
                  </a:lnTo>
                  <a:lnTo>
                    <a:pt x="1367" y="3165"/>
                  </a:lnTo>
                  <a:lnTo>
                    <a:pt x="1353" y="3186"/>
                  </a:lnTo>
                  <a:lnTo>
                    <a:pt x="1336" y="3205"/>
                  </a:lnTo>
                  <a:lnTo>
                    <a:pt x="1318" y="3224"/>
                  </a:lnTo>
                  <a:lnTo>
                    <a:pt x="1318" y="3224"/>
                  </a:lnTo>
                  <a:lnTo>
                    <a:pt x="1299" y="3241"/>
                  </a:lnTo>
                  <a:lnTo>
                    <a:pt x="1277" y="3255"/>
                  </a:lnTo>
                  <a:lnTo>
                    <a:pt x="1254" y="3267"/>
                  </a:lnTo>
                  <a:lnTo>
                    <a:pt x="1230" y="3276"/>
                  </a:lnTo>
                  <a:lnTo>
                    <a:pt x="1206" y="3286"/>
                  </a:lnTo>
                  <a:lnTo>
                    <a:pt x="1178" y="3293"/>
                  </a:lnTo>
                  <a:lnTo>
                    <a:pt x="1147" y="3295"/>
                  </a:lnTo>
                  <a:lnTo>
                    <a:pt x="1116" y="3298"/>
                  </a:lnTo>
                  <a:lnTo>
                    <a:pt x="1116" y="3380"/>
                  </a:lnTo>
                  <a:lnTo>
                    <a:pt x="2775" y="3380"/>
                  </a:lnTo>
                  <a:lnTo>
                    <a:pt x="2775" y="3298"/>
                  </a:lnTo>
                  <a:lnTo>
                    <a:pt x="2775" y="3298"/>
                  </a:lnTo>
                  <a:lnTo>
                    <a:pt x="2744" y="3295"/>
                  </a:lnTo>
                  <a:lnTo>
                    <a:pt x="2714" y="3293"/>
                  </a:lnTo>
                  <a:lnTo>
                    <a:pt x="2688" y="3286"/>
                  </a:lnTo>
                  <a:lnTo>
                    <a:pt x="2662" y="3276"/>
                  </a:lnTo>
                  <a:lnTo>
                    <a:pt x="2638" y="3267"/>
                  </a:lnTo>
                  <a:lnTo>
                    <a:pt x="2617" y="3255"/>
                  </a:lnTo>
                  <a:lnTo>
                    <a:pt x="2595" y="3241"/>
                  </a:lnTo>
                  <a:lnTo>
                    <a:pt x="2574" y="3224"/>
                  </a:lnTo>
                  <a:lnTo>
                    <a:pt x="2574" y="3224"/>
                  </a:lnTo>
                  <a:lnTo>
                    <a:pt x="2548" y="3196"/>
                  </a:lnTo>
                  <a:lnTo>
                    <a:pt x="2524" y="3165"/>
                  </a:lnTo>
                  <a:lnTo>
                    <a:pt x="2503" y="3132"/>
                  </a:lnTo>
                  <a:lnTo>
                    <a:pt x="2484" y="3096"/>
                  </a:lnTo>
                  <a:lnTo>
                    <a:pt x="2468" y="3059"/>
                  </a:lnTo>
                  <a:lnTo>
                    <a:pt x="2453" y="3018"/>
                  </a:lnTo>
                  <a:lnTo>
                    <a:pt x="2439" y="2978"/>
                  </a:lnTo>
                  <a:lnTo>
                    <a:pt x="2430" y="2938"/>
                  </a:lnTo>
                  <a:lnTo>
                    <a:pt x="2430" y="2938"/>
                  </a:lnTo>
                  <a:lnTo>
                    <a:pt x="2430" y="2938"/>
                  </a:lnTo>
                  <a:close/>
                  <a:moveTo>
                    <a:pt x="3783" y="0"/>
                  </a:moveTo>
                  <a:lnTo>
                    <a:pt x="111" y="0"/>
                  </a:lnTo>
                  <a:lnTo>
                    <a:pt x="111" y="0"/>
                  </a:lnTo>
                  <a:lnTo>
                    <a:pt x="87" y="3"/>
                  </a:lnTo>
                  <a:lnTo>
                    <a:pt x="66" y="8"/>
                  </a:lnTo>
                  <a:lnTo>
                    <a:pt x="47" y="19"/>
                  </a:lnTo>
                  <a:lnTo>
                    <a:pt x="30" y="31"/>
                  </a:lnTo>
                  <a:lnTo>
                    <a:pt x="19" y="48"/>
                  </a:lnTo>
                  <a:lnTo>
                    <a:pt x="7" y="67"/>
                  </a:lnTo>
                  <a:lnTo>
                    <a:pt x="2" y="88"/>
                  </a:lnTo>
                  <a:lnTo>
                    <a:pt x="0" y="112"/>
                  </a:lnTo>
                  <a:lnTo>
                    <a:pt x="0" y="2526"/>
                  </a:lnTo>
                  <a:lnTo>
                    <a:pt x="0" y="2526"/>
                  </a:lnTo>
                  <a:lnTo>
                    <a:pt x="2" y="2547"/>
                  </a:lnTo>
                  <a:lnTo>
                    <a:pt x="7" y="2569"/>
                  </a:lnTo>
                  <a:lnTo>
                    <a:pt x="19" y="2588"/>
                  </a:lnTo>
                  <a:lnTo>
                    <a:pt x="30" y="2604"/>
                  </a:lnTo>
                  <a:lnTo>
                    <a:pt x="47" y="2616"/>
                  </a:lnTo>
                  <a:lnTo>
                    <a:pt x="66" y="2628"/>
                  </a:lnTo>
                  <a:lnTo>
                    <a:pt x="87" y="2633"/>
                  </a:lnTo>
                  <a:lnTo>
                    <a:pt x="111" y="2635"/>
                  </a:lnTo>
                  <a:lnTo>
                    <a:pt x="3783" y="2635"/>
                  </a:lnTo>
                  <a:lnTo>
                    <a:pt x="3783" y="2635"/>
                  </a:lnTo>
                  <a:lnTo>
                    <a:pt x="3804" y="2633"/>
                  </a:lnTo>
                  <a:lnTo>
                    <a:pt x="3826" y="2628"/>
                  </a:lnTo>
                  <a:lnTo>
                    <a:pt x="3845" y="2616"/>
                  </a:lnTo>
                  <a:lnTo>
                    <a:pt x="3861" y="2604"/>
                  </a:lnTo>
                  <a:lnTo>
                    <a:pt x="3875" y="2588"/>
                  </a:lnTo>
                  <a:lnTo>
                    <a:pt x="3885" y="2569"/>
                  </a:lnTo>
                  <a:lnTo>
                    <a:pt x="3892" y="2547"/>
                  </a:lnTo>
                  <a:lnTo>
                    <a:pt x="3894" y="2526"/>
                  </a:lnTo>
                  <a:lnTo>
                    <a:pt x="3894" y="112"/>
                  </a:lnTo>
                  <a:lnTo>
                    <a:pt x="3894" y="112"/>
                  </a:lnTo>
                  <a:lnTo>
                    <a:pt x="3892" y="88"/>
                  </a:lnTo>
                  <a:lnTo>
                    <a:pt x="3885" y="67"/>
                  </a:lnTo>
                  <a:lnTo>
                    <a:pt x="3875" y="48"/>
                  </a:lnTo>
                  <a:lnTo>
                    <a:pt x="3861" y="31"/>
                  </a:lnTo>
                  <a:lnTo>
                    <a:pt x="3845" y="19"/>
                  </a:lnTo>
                  <a:lnTo>
                    <a:pt x="3826" y="8"/>
                  </a:lnTo>
                  <a:lnTo>
                    <a:pt x="3804" y="3"/>
                  </a:lnTo>
                  <a:lnTo>
                    <a:pt x="3783" y="0"/>
                  </a:lnTo>
                  <a:lnTo>
                    <a:pt x="3783" y="0"/>
                  </a:lnTo>
                  <a:lnTo>
                    <a:pt x="3783" y="0"/>
                  </a:lnTo>
                  <a:close/>
                  <a:moveTo>
                    <a:pt x="3625" y="2367"/>
                  </a:moveTo>
                  <a:lnTo>
                    <a:pt x="267" y="2367"/>
                  </a:lnTo>
                  <a:lnTo>
                    <a:pt x="267" y="268"/>
                  </a:lnTo>
                  <a:lnTo>
                    <a:pt x="3625" y="268"/>
                  </a:lnTo>
                  <a:lnTo>
                    <a:pt x="3625" y="2367"/>
                  </a:lnTo>
                  <a:lnTo>
                    <a:pt x="3625" y="2367"/>
                  </a:lnTo>
                  <a:close/>
                </a:path>
              </a:pathLst>
            </a:custGeom>
            <a:grpFill/>
            <a:ln>
              <a:noFill/>
            </a:ln>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nvGrpSpPr>
            <p:cNvPr id="54" name="Group 53"/>
            <p:cNvGrpSpPr/>
            <p:nvPr/>
          </p:nvGrpSpPr>
          <p:grpSpPr>
            <a:xfrm>
              <a:off x="5022286" y="2804147"/>
              <a:ext cx="180588" cy="177779"/>
              <a:chOff x="3222556" y="1291044"/>
              <a:chExt cx="1300546" cy="1296957"/>
            </a:xfrm>
            <a:grpFill/>
          </p:grpSpPr>
          <p:sp>
            <p:nvSpPr>
              <p:cNvPr id="89" name="Freeform 6"/>
              <p:cNvSpPr>
                <a:spLocks/>
              </p:cNvSpPr>
              <p:nvPr/>
            </p:nvSpPr>
            <p:spPr bwMode="auto">
              <a:xfrm>
                <a:off x="3222556" y="1291044"/>
                <a:ext cx="1141789" cy="1141789"/>
              </a:xfrm>
              <a:custGeom>
                <a:avLst/>
                <a:gdLst>
                  <a:gd name="T0" fmla="*/ 636 w 1273"/>
                  <a:gd name="T1" fmla="*/ 637 h 1273"/>
                  <a:gd name="T2" fmla="*/ 1273 w 1273"/>
                  <a:gd name="T3" fmla="*/ 637 h 1273"/>
                  <a:gd name="T4" fmla="*/ 1268 w 1273"/>
                  <a:gd name="T5" fmla="*/ 573 h 1273"/>
                  <a:gd name="T6" fmla="*/ 1258 w 1273"/>
                  <a:gd name="T7" fmla="*/ 509 h 1273"/>
                  <a:gd name="T8" fmla="*/ 1244 w 1273"/>
                  <a:gd name="T9" fmla="*/ 447 h 1273"/>
                  <a:gd name="T10" fmla="*/ 1223 w 1273"/>
                  <a:gd name="T11" fmla="*/ 388 h 1273"/>
                  <a:gd name="T12" fmla="*/ 1194 w 1273"/>
                  <a:gd name="T13" fmla="*/ 334 h 1273"/>
                  <a:gd name="T14" fmla="*/ 1164 w 1273"/>
                  <a:gd name="T15" fmla="*/ 282 h 1273"/>
                  <a:gd name="T16" fmla="*/ 1126 w 1273"/>
                  <a:gd name="T17" fmla="*/ 232 h 1273"/>
                  <a:gd name="T18" fmla="*/ 1086 w 1273"/>
                  <a:gd name="T19" fmla="*/ 187 h 1273"/>
                  <a:gd name="T20" fmla="*/ 1041 w 1273"/>
                  <a:gd name="T21" fmla="*/ 147 h 1273"/>
                  <a:gd name="T22" fmla="*/ 991 w 1273"/>
                  <a:gd name="T23" fmla="*/ 109 h 1273"/>
                  <a:gd name="T24" fmla="*/ 939 w 1273"/>
                  <a:gd name="T25" fmla="*/ 78 h 1273"/>
                  <a:gd name="T26" fmla="*/ 885 w 1273"/>
                  <a:gd name="T27" fmla="*/ 50 h 1273"/>
                  <a:gd name="T28" fmla="*/ 825 w 1273"/>
                  <a:gd name="T29" fmla="*/ 28 h 1273"/>
                  <a:gd name="T30" fmla="*/ 764 w 1273"/>
                  <a:gd name="T31" fmla="*/ 14 h 1273"/>
                  <a:gd name="T32" fmla="*/ 700 w 1273"/>
                  <a:gd name="T33" fmla="*/ 5 h 1273"/>
                  <a:gd name="T34" fmla="*/ 636 w 1273"/>
                  <a:gd name="T35" fmla="*/ 0 h 1273"/>
                  <a:gd name="T36" fmla="*/ 603 w 1273"/>
                  <a:gd name="T37" fmla="*/ 2 h 1273"/>
                  <a:gd name="T38" fmla="*/ 539 w 1273"/>
                  <a:gd name="T39" fmla="*/ 7 h 1273"/>
                  <a:gd name="T40" fmla="*/ 478 w 1273"/>
                  <a:gd name="T41" fmla="*/ 21 h 1273"/>
                  <a:gd name="T42" fmla="*/ 416 w 1273"/>
                  <a:gd name="T43" fmla="*/ 40 h 1273"/>
                  <a:gd name="T44" fmla="*/ 359 w 1273"/>
                  <a:gd name="T45" fmla="*/ 64 h 1273"/>
                  <a:gd name="T46" fmla="*/ 305 w 1273"/>
                  <a:gd name="T47" fmla="*/ 92 h 1273"/>
                  <a:gd name="T48" fmla="*/ 255 w 1273"/>
                  <a:gd name="T49" fmla="*/ 128 h 1273"/>
                  <a:gd name="T50" fmla="*/ 208 w 1273"/>
                  <a:gd name="T51" fmla="*/ 166 h 1273"/>
                  <a:gd name="T52" fmla="*/ 165 w 1273"/>
                  <a:gd name="T53" fmla="*/ 208 h 1273"/>
                  <a:gd name="T54" fmla="*/ 125 w 1273"/>
                  <a:gd name="T55" fmla="*/ 256 h 1273"/>
                  <a:gd name="T56" fmla="*/ 92 w 1273"/>
                  <a:gd name="T57" fmla="*/ 308 h 1273"/>
                  <a:gd name="T58" fmla="*/ 61 w 1273"/>
                  <a:gd name="T59" fmla="*/ 362 h 1273"/>
                  <a:gd name="T60" fmla="*/ 37 w 1273"/>
                  <a:gd name="T61" fmla="*/ 419 h 1273"/>
                  <a:gd name="T62" fmla="*/ 18 w 1273"/>
                  <a:gd name="T63" fmla="*/ 478 h 1273"/>
                  <a:gd name="T64" fmla="*/ 7 w 1273"/>
                  <a:gd name="T65" fmla="*/ 540 h 1273"/>
                  <a:gd name="T66" fmla="*/ 0 w 1273"/>
                  <a:gd name="T67" fmla="*/ 604 h 1273"/>
                  <a:gd name="T68" fmla="*/ 0 w 1273"/>
                  <a:gd name="T69" fmla="*/ 637 h 1273"/>
                  <a:gd name="T70" fmla="*/ 2 w 1273"/>
                  <a:gd name="T71" fmla="*/ 703 h 1273"/>
                  <a:gd name="T72" fmla="*/ 11 w 1273"/>
                  <a:gd name="T73" fmla="*/ 765 h 1273"/>
                  <a:gd name="T74" fmla="*/ 28 w 1273"/>
                  <a:gd name="T75" fmla="*/ 826 h 1273"/>
                  <a:gd name="T76" fmla="*/ 49 w 1273"/>
                  <a:gd name="T77" fmla="*/ 885 h 1273"/>
                  <a:gd name="T78" fmla="*/ 75 w 1273"/>
                  <a:gd name="T79" fmla="*/ 940 h 1273"/>
                  <a:gd name="T80" fmla="*/ 108 w 1273"/>
                  <a:gd name="T81" fmla="*/ 992 h 1273"/>
                  <a:gd name="T82" fmla="*/ 144 w 1273"/>
                  <a:gd name="T83" fmla="*/ 1041 h 1273"/>
                  <a:gd name="T84" fmla="*/ 186 w 1273"/>
                  <a:gd name="T85" fmla="*/ 1086 h 1273"/>
                  <a:gd name="T86" fmla="*/ 231 w 1273"/>
                  <a:gd name="T87" fmla="*/ 1129 h 1273"/>
                  <a:gd name="T88" fmla="*/ 281 w 1273"/>
                  <a:gd name="T89" fmla="*/ 1165 h 1273"/>
                  <a:gd name="T90" fmla="*/ 333 w 1273"/>
                  <a:gd name="T91" fmla="*/ 1198 h 1273"/>
                  <a:gd name="T92" fmla="*/ 388 w 1273"/>
                  <a:gd name="T93" fmla="*/ 1224 h 1273"/>
                  <a:gd name="T94" fmla="*/ 447 w 1273"/>
                  <a:gd name="T95" fmla="*/ 1245 h 1273"/>
                  <a:gd name="T96" fmla="*/ 508 w 1273"/>
                  <a:gd name="T97" fmla="*/ 1262 h 1273"/>
                  <a:gd name="T98" fmla="*/ 570 w 1273"/>
                  <a:gd name="T99" fmla="*/ 1271 h 1273"/>
                  <a:gd name="T100" fmla="*/ 636 w 1273"/>
                  <a:gd name="T101" fmla="*/ 1273 h 1273"/>
                  <a:gd name="T102" fmla="*/ 636 w 1273"/>
                  <a:gd name="T103" fmla="*/ 1273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3" h="1273">
                    <a:moveTo>
                      <a:pt x="636" y="1273"/>
                    </a:moveTo>
                    <a:lnTo>
                      <a:pt x="636" y="637"/>
                    </a:lnTo>
                    <a:lnTo>
                      <a:pt x="1273" y="637"/>
                    </a:lnTo>
                    <a:lnTo>
                      <a:pt x="1273" y="637"/>
                    </a:lnTo>
                    <a:lnTo>
                      <a:pt x="1270" y="604"/>
                    </a:lnTo>
                    <a:lnTo>
                      <a:pt x="1268" y="573"/>
                    </a:lnTo>
                    <a:lnTo>
                      <a:pt x="1265" y="540"/>
                    </a:lnTo>
                    <a:lnTo>
                      <a:pt x="1258" y="509"/>
                    </a:lnTo>
                    <a:lnTo>
                      <a:pt x="1251" y="478"/>
                    </a:lnTo>
                    <a:lnTo>
                      <a:pt x="1244" y="447"/>
                    </a:lnTo>
                    <a:lnTo>
                      <a:pt x="1232" y="419"/>
                    </a:lnTo>
                    <a:lnTo>
                      <a:pt x="1223" y="388"/>
                    </a:lnTo>
                    <a:lnTo>
                      <a:pt x="1209" y="362"/>
                    </a:lnTo>
                    <a:lnTo>
                      <a:pt x="1194" y="334"/>
                    </a:lnTo>
                    <a:lnTo>
                      <a:pt x="1180" y="308"/>
                    </a:lnTo>
                    <a:lnTo>
                      <a:pt x="1164" y="282"/>
                    </a:lnTo>
                    <a:lnTo>
                      <a:pt x="1145" y="256"/>
                    </a:lnTo>
                    <a:lnTo>
                      <a:pt x="1126" y="232"/>
                    </a:lnTo>
                    <a:lnTo>
                      <a:pt x="1107" y="208"/>
                    </a:lnTo>
                    <a:lnTo>
                      <a:pt x="1086" y="187"/>
                    </a:lnTo>
                    <a:lnTo>
                      <a:pt x="1064" y="166"/>
                    </a:lnTo>
                    <a:lnTo>
                      <a:pt x="1041" y="147"/>
                    </a:lnTo>
                    <a:lnTo>
                      <a:pt x="1017" y="128"/>
                    </a:lnTo>
                    <a:lnTo>
                      <a:pt x="991" y="109"/>
                    </a:lnTo>
                    <a:lnTo>
                      <a:pt x="965" y="92"/>
                    </a:lnTo>
                    <a:lnTo>
                      <a:pt x="939" y="78"/>
                    </a:lnTo>
                    <a:lnTo>
                      <a:pt x="911" y="64"/>
                    </a:lnTo>
                    <a:lnTo>
                      <a:pt x="885" y="50"/>
                    </a:lnTo>
                    <a:lnTo>
                      <a:pt x="854" y="40"/>
                    </a:lnTo>
                    <a:lnTo>
                      <a:pt x="825" y="28"/>
                    </a:lnTo>
                    <a:lnTo>
                      <a:pt x="795" y="21"/>
                    </a:lnTo>
                    <a:lnTo>
                      <a:pt x="764" y="14"/>
                    </a:lnTo>
                    <a:lnTo>
                      <a:pt x="733" y="7"/>
                    </a:lnTo>
                    <a:lnTo>
                      <a:pt x="700" y="5"/>
                    </a:lnTo>
                    <a:lnTo>
                      <a:pt x="669" y="2"/>
                    </a:lnTo>
                    <a:lnTo>
                      <a:pt x="636" y="0"/>
                    </a:lnTo>
                    <a:lnTo>
                      <a:pt x="636" y="0"/>
                    </a:lnTo>
                    <a:lnTo>
                      <a:pt x="603" y="2"/>
                    </a:lnTo>
                    <a:lnTo>
                      <a:pt x="570" y="5"/>
                    </a:lnTo>
                    <a:lnTo>
                      <a:pt x="539" y="7"/>
                    </a:lnTo>
                    <a:lnTo>
                      <a:pt x="508" y="14"/>
                    </a:lnTo>
                    <a:lnTo>
                      <a:pt x="478" y="21"/>
                    </a:lnTo>
                    <a:lnTo>
                      <a:pt x="447" y="28"/>
                    </a:lnTo>
                    <a:lnTo>
                      <a:pt x="416" y="40"/>
                    </a:lnTo>
                    <a:lnTo>
                      <a:pt x="388" y="50"/>
                    </a:lnTo>
                    <a:lnTo>
                      <a:pt x="359" y="64"/>
                    </a:lnTo>
                    <a:lnTo>
                      <a:pt x="333" y="78"/>
                    </a:lnTo>
                    <a:lnTo>
                      <a:pt x="305" y="92"/>
                    </a:lnTo>
                    <a:lnTo>
                      <a:pt x="281" y="109"/>
                    </a:lnTo>
                    <a:lnTo>
                      <a:pt x="255" y="128"/>
                    </a:lnTo>
                    <a:lnTo>
                      <a:pt x="231" y="147"/>
                    </a:lnTo>
                    <a:lnTo>
                      <a:pt x="208" y="166"/>
                    </a:lnTo>
                    <a:lnTo>
                      <a:pt x="186" y="187"/>
                    </a:lnTo>
                    <a:lnTo>
                      <a:pt x="165" y="208"/>
                    </a:lnTo>
                    <a:lnTo>
                      <a:pt x="144" y="232"/>
                    </a:lnTo>
                    <a:lnTo>
                      <a:pt x="125" y="256"/>
                    </a:lnTo>
                    <a:lnTo>
                      <a:pt x="108" y="282"/>
                    </a:lnTo>
                    <a:lnTo>
                      <a:pt x="92" y="308"/>
                    </a:lnTo>
                    <a:lnTo>
                      <a:pt x="75" y="334"/>
                    </a:lnTo>
                    <a:lnTo>
                      <a:pt x="61" y="362"/>
                    </a:lnTo>
                    <a:lnTo>
                      <a:pt x="49" y="388"/>
                    </a:lnTo>
                    <a:lnTo>
                      <a:pt x="37" y="419"/>
                    </a:lnTo>
                    <a:lnTo>
                      <a:pt x="28" y="447"/>
                    </a:lnTo>
                    <a:lnTo>
                      <a:pt x="18" y="478"/>
                    </a:lnTo>
                    <a:lnTo>
                      <a:pt x="11" y="509"/>
                    </a:lnTo>
                    <a:lnTo>
                      <a:pt x="7" y="540"/>
                    </a:lnTo>
                    <a:lnTo>
                      <a:pt x="2" y="573"/>
                    </a:lnTo>
                    <a:lnTo>
                      <a:pt x="0" y="604"/>
                    </a:lnTo>
                    <a:lnTo>
                      <a:pt x="0" y="637"/>
                    </a:lnTo>
                    <a:lnTo>
                      <a:pt x="0" y="637"/>
                    </a:lnTo>
                    <a:lnTo>
                      <a:pt x="0" y="670"/>
                    </a:lnTo>
                    <a:lnTo>
                      <a:pt x="2" y="703"/>
                    </a:lnTo>
                    <a:lnTo>
                      <a:pt x="7" y="734"/>
                    </a:lnTo>
                    <a:lnTo>
                      <a:pt x="11" y="765"/>
                    </a:lnTo>
                    <a:lnTo>
                      <a:pt x="18" y="795"/>
                    </a:lnTo>
                    <a:lnTo>
                      <a:pt x="28" y="826"/>
                    </a:lnTo>
                    <a:lnTo>
                      <a:pt x="37" y="857"/>
                    </a:lnTo>
                    <a:lnTo>
                      <a:pt x="49" y="885"/>
                    </a:lnTo>
                    <a:lnTo>
                      <a:pt x="61" y="914"/>
                    </a:lnTo>
                    <a:lnTo>
                      <a:pt x="75" y="940"/>
                    </a:lnTo>
                    <a:lnTo>
                      <a:pt x="92" y="968"/>
                    </a:lnTo>
                    <a:lnTo>
                      <a:pt x="108" y="992"/>
                    </a:lnTo>
                    <a:lnTo>
                      <a:pt x="125" y="1018"/>
                    </a:lnTo>
                    <a:lnTo>
                      <a:pt x="144" y="1041"/>
                    </a:lnTo>
                    <a:lnTo>
                      <a:pt x="165" y="1065"/>
                    </a:lnTo>
                    <a:lnTo>
                      <a:pt x="186" y="1086"/>
                    </a:lnTo>
                    <a:lnTo>
                      <a:pt x="208" y="1108"/>
                    </a:lnTo>
                    <a:lnTo>
                      <a:pt x="231" y="1129"/>
                    </a:lnTo>
                    <a:lnTo>
                      <a:pt x="255" y="1148"/>
                    </a:lnTo>
                    <a:lnTo>
                      <a:pt x="281" y="1165"/>
                    </a:lnTo>
                    <a:lnTo>
                      <a:pt x="305" y="1181"/>
                    </a:lnTo>
                    <a:lnTo>
                      <a:pt x="333" y="1198"/>
                    </a:lnTo>
                    <a:lnTo>
                      <a:pt x="359" y="1210"/>
                    </a:lnTo>
                    <a:lnTo>
                      <a:pt x="388" y="1224"/>
                    </a:lnTo>
                    <a:lnTo>
                      <a:pt x="416" y="1236"/>
                    </a:lnTo>
                    <a:lnTo>
                      <a:pt x="447" y="1245"/>
                    </a:lnTo>
                    <a:lnTo>
                      <a:pt x="478" y="1255"/>
                    </a:lnTo>
                    <a:lnTo>
                      <a:pt x="508" y="1262"/>
                    </a:lnTo>
                    <a:lnTo>
                      <a:pt x="539" y="1266"/>
                    </a:lnTo>
                    <a:lnTo>
                      <a:pt x="570" y="1271"/>
                    </a:lnTo>
                    <a:lnTo>
                      <a:pt x="603" y="1273"/>
                    </a:lnTo>
                    <a:lnTo>
                      <a:pt x="636" y="1273"/>
                    </a:lnTo>
                    <a:lnTo>
                      <a:pt x="636" y="1273"/>
                    </a:lnTo>
                    <a:lnTo>
                      <a:pt x="636" y="12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90" name="Freeform 7"/>
              <p:cNvSpPr>
                <a:spLocks/>
              </p:cNvSpPr>
              <p:nvPr/>
            </p:nvSpPr>
            <p:spPr bwMode="auto">
              <a:xfrm>
                <a:off x="3952656" y="2017555"/>
                <a:ext cx="570446" cy="570446"/>
              </a:xfrm>
              <a:custGeom>
                <a:avLst/>
                <a:gdLst>
                  <a:gd name="T0" fmla="*/ 0 w 636"/>
                  <a:gd name="T1" fmla="*/ 636 h 636"/>
                  <a:gd name="T2" fmla="*/ 0 w 636"/>
                  <a:gd name="T3" fmla="*/ 636 h 636"/>
                  <a:gd name="T4" fmla="*/ 33 w 636"/>
                  <a:gd name="T5" fmla="*/ 636 h 636"/>
                  <a:gd name="T6" fmla="*/ 66 w 636"/>
                  <a:gd name="T7" fmla="*/ 634 h 636"/>
                  <a:gd name="T8" fmla="*/ 97 w 636"/>
                  <a:gd name="T9" fmla="*/ 629 h 636"/>
                  <a:gd name="T10" fmla="*/ 130 w 636"/>
                  <a:gd name="T11" fmla="*/ 624 h 636"/>
                  <a:gd name="T12" fmla="*/ 160 w 636"/>
                  <a:gd name="T13" fmla="*/ 617 h 636"/>
                  <a:gd name="T14" fmla="*/ 189 w 636"/>
                  <a:gd name="T15" fmla="*/ 608 h 636"/>
                  <a:gd name="T16" fmla="*/ 220 w 636"/>
                  <a:gd name="T17" fmla="*/ 598 h 636"/>
                  <a:gd name="T18" fmla="*/ 248 w 636"/>
                  <a:gd name="T19" fmla="*/ 587 h 636"/>
                  <a:gd name="T20" fmla="*/ 276 w 636"/>
                  <a:gd name="T21" fmla="*/ 575 h 636"/>
                  <a:gd name="T22" fmla="*/ 305 w 636"/>
                  <a:gd name="T23" fmla="*/ 560 h 636"/>
                  <a:gd name="T24" fmla="*/ 331 w 636"/>
                  <a:gd name="T25" fmla="*/ 544 h 636"/>
                  <a:gd name="T26" fmla="*/ 357 w 636"/>
                  <a:gd name="T27" fmla="*/ 527 h 636"/>
                  <a:gd name="T28" fmla="*/ 380 w 636"/>
                  <a:gd name="T29" fmla="*/ 511 h 636"/>
                  <a:gd name="T30" fmla="*/ 404 w 636"/>
                  <a:gd name="T31" fmla="*/ 492 h 636"/>
                  <a:gd name="T32" fmla="*/ 428 w 636"/>
                  <a:gd name="T33" fmla="*/ 471 h 636"/>
                  <a:gd name="T34" fmla="*/ 451 w 636"/>
                  <a:gd name="T35" fmla="*/ 452 h 636"/>
                  <a:gd name="T36" fmla="*/ 470 w 636"/>
                  <a:gd name="T37" fmla="*/ 428 h 636"/>
                  <a:gd name="T38" fmla="*/ 492 w 636"/>
                  <a:gd name="T39" fmla="*/ 404 h 636"/>
                  <a:gd name="T40" fmla="*/ 511 w 636"/>
                  <a:gd name="T41" fmla="*/ 381 h 636"/>
                  <a:gd name="T42" fmla="*/ 527 w 636"/>
                  <a:gd name="T43" fmla="*/ 357 h 636"/>
                  <a:gd name="T44" fmla="*/ 544 w 636"/>
                  <a:gd name="T45" fmla="*/ 331 h 636"/>
                  <a:gd name="T46" fmla="*/ 560 w 636"/>
                  <a:gd name="T47" fmla="*/ 305 h 636"/>
                  <a:gd name="T48" fmla="*/ 575 w 636"/>
                  <a:gd name="T49" fmla="*/ 276 h 636"/>
                  <a:gd name="T50" fmla="*/ 586 w 636"/>
                  <a:gd name="T51" fmla="*/ 248 h 636"/>
                  <a:gd name="T52" fmla="*/ 598 w 636"/>
                  <a:gd name="T53" fmla="*/ 220 h 636"/>
                  <a:gd name="T54" fmla="*/ 608 w 636"/>
                  <a:gd name="T55" fmla="*/ 189 h 636"/>
                  <a:gd name="T56" fmla="*/ 617 w 636"/>
                  <a:gd name="T57" fmla="*/ 160 h 636"/>
                  <a:gd name="T58" fmla="*/ 624 w 636"/>
                  <a:gd name="T59" fmla="*/ 130 h 636"/>
                  <a:gd name="T60" fmla="*/ 629 w 636"/>
                  <a:gd name="T61" fmla="*/ 97 h 636"/>
                  <a:gd name="T62" fmla="*/ 634 w 636"/>
                  <a:gd name="T63" fmla="*/ 66 h 636"/>
                  <a:gd name="T64" fmla="*/ 636 w 636"/>
                  <a:gd name="T65" fmla="*/ 33 h 636"/>
                  <a:gd name="T66" fmla="*/ 636 w 636"/>
                  <a:gd name="T67" fmla="*/ 0 h 636"/>
                  <a:gd name="T68" fmla="*/ 0 w 636"/>
                  <a:gd name="T69" fmla="*/ 0 h 636"/>
                  <a:gd name="T70" fmla="*/ 0 w 636"/>
                  <a:gd name="T71" fmla="*/ 636 h 636"/>
                  <a:gd name="T72" fmla="*/ 0 w 636"/>
                  <a:gd name="T73" fmla="*/ 636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0" y="636"/>
                    </a:moveTo>
                    <a:lnTo>
                      <a:pt x="0" y="636"/>
                    </a:lnTo>
                    <a:lnTo>
                      <a:pt x="33" y="636"/>
                    </a:lnTo>
                    <a:lnTo>
                      <a:pt x="66" y="634"/>
                    </a:lnTo>
                    <a:lnTo>
                      <a:pt x="97" y="629"/>
                    </a:lnTo>
                    <a:lnTo>
                      <a:pt x="130" y="624"/>
                    </a:lnTo>
                    <a:lnTo>
                      <a:pt x="160" y="617"/>
                    </a:lnTo>
                    <a:lnTo>
                      <a:pt x="189" y="608"/>
                    </a:lnTo>
                    <a:lnTo>
                      <a:pt x="220" y="598"/>
                    </a:lnTo>
                    <a:lnTo>
                      <a:pt x="248" y="587"/>
                    </a:lnTo>
                    <a:lnTo>
                      <a:pt x="276" y="575"/>
                    </a:lnTo>
                    <a:lnTo>
                      <a:pt x="305" y="560"/>
                    </a:lnTo>
                    <a:lnTo>
                      <a:pt x="331" y="544"/>
                    </a:lnTo>
                    <a:lnTo>
                      <a:pt x="357" y="527"/>
                    </a:lnTo>
                    <a:lnTo>
                      <a:pt x="380" y="511"/>
                    </a:lnTo>
                    <a:lnTo>
                      <a:pt x="404" y="492"/>
                    </a:lnTo>
                    <a:lnTo>
                      <a:pt x="428" y="471"/>
                    </a:lnTo>
                    <a:lnTo>
                      <a:pt x="451" y="452"/>
                    </a:lnTo>
                    <a:lnTo>
                      <a:pt x="470" y="428"/>
                    </a:lnTo>
                    <a:lnTo>
                      <a:pt x="492" y="404"/>
                    </a:lnTo>
                    <a:lnTo>
                      <a:pt x="511" y="381"/>
                    </a:lnTo>
                    <a:lnTo>
                      <a:pt x="527" y="357"/>
                    </a:lnTo>
                    <a:lnTo>
                      <a:pt x="544" y="331"/>
                    </a:lnTo>
                    <a:lnTo>
                      <a:pt x="560" y="305"/>
                    </a:lnTo>
                    <a:lnTo>
                      <a:pt x="575" y="276"/>
                    </a:lnTo>
                    <a:lnTo>
                      <a:pt x="586" y="248"/>
                    </a:lnTo>
                    <a:lnTo>
                      <a:pt x="598" y="220"/>
                    </a:lnTo>
                    <a:lnTo>
                      <a:pt x="608" y="189"/>
                    </a:lnTo>
                    <a:lnTo>
                      <a:pt x="617" y="160"/>
                    </a:lnTo>
                    <a:lnTo>
                      <a:pt x="624" y="130"/>
                    </a:lnTo>
                    <a:lnTo>
                      <a:pt x="629" y="97"/>
                    </a:lnTo>
                    <a:lnTo>
                      <a:pt x="634" y="66"/>
                    </a:lnTo>
                    <a:lnTo>
                      <a:pt x="636" y="33"/>
                    </a:lnTo>
                    <a:lnTo>
                      <a:pt x="636" y="0"/>
                    </a:lnTo>
                    <a:lnTo>
                      <a:pt x="0" y="0"/>
                    </a:lnTo>
                    <a:lnTo>
                      <a:pt x="0" y="636"/>
                    </a:lnTo>
                    <a:lnTo>
                      <a:pt x="0" y="6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grpSp>
          <p:nvGrpSpPr>
            <p:cNvPr id="55" name="Group 54"/>
            <p:cNvGrpSpPr>
              <a:grpSpLocks noChangeAspect="1"/>
            </p:cNvGrpSpPr>
            <p:nvPr/>
          </p:nvGrpSpPr>
          <p:grpSpPr bwMode="auto">
            <a:xfrm>
              <a:off x="5286777" y="2804176"/>
              <a:ext cx="274828" cy="338150"/>
              <a:chOff x="2884" y="708"/>
              <a:chExt cx="763" cy="951"/>
            </a:xfrm>
            <a:grpFill/>
          </p:grpSpPr>
          <p:sp>
            <p:nvSpPr>
              <p:cNvPr id="69" name="Freeform 14"/>
              <p:cNvSpPr>
                <a:spLocks noEditPoints="1"/>
              </p:cNvSpPr>
              <p:nvPr/>
            </p:nvSpPr>
            <p:spPr bwMode="auto">
              <a:xfrm>
                <a:off x="2884" y="708"/>
                <a:ext cx="763" cy="951"/>
              </a:xfrm>
              <a:custGeom>
                <a:avLst/>
                <a:gdLst>
                  <a:gd name="T0" fmla="*/ 0 w 763"/>
                  <a:gd name="T1" fmla="*/ 0 h 951"/>
                  <a:gd name="T2" fmla="*/ 0 w 763"/>
                  <a:gd name="T3" fmla="*/ 951 h 951"/>
                  <a:gd name="T4" fmla="*/ 763 w 763"/>
                  <a:gd name="T5" fmla="*/ 951 h 951"/>
                  <a:gd name="T6" fmla="*/ 763 w 763"/>
                  <a:gd name="T7" fmla="*/ 0 h 951"/>
                  <a:gd name="T8" fmla="*/ 0 w 763"/>
                  <a:gd name="T9" fmla="*/ 0 h 951"/>
                  <a:gd name="T10" fmla="*/ 734 w 763"/>
                  <a:gd name="T11" fmla="*/ 894 h 951"/>
                  <a:gd name="T12" fmla="*/ 29 w 763"/>
                  <a:gd name="T13" fmla="*/ 894 h 951"/>
                  <a:gd name="T14" fmla="*/ 29 w 763"/>
                  <a:gd name="T15" fmla="*/ 28 h 951"/>
                  <a:gd name="T16" fmla="*/ 734 w 763"/>
                  <a:gd name="T17" fmla="*/ 28 h 951"/>
                  <a:gd name="T18" fmla="*/ 734 w 763"/>
                  <a:gd name="T19" fmla="*/ 894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3" h="951">
                    <a:moveTo>
                      <a:pt x="0" y="0"/>
                    </a:moveTo>
                    <a:lnTo>
                      <a:pt x="0" y="951"/>
                    </a:lnTo>
                    <a:lnTo>
                      <a:pt x="763" y="951"/>
                    </a:lnTo>
                    <a:lnTo>
                      <a:pt x="763" y="0"/>
                    </a:lnTo>
                    <a:lnTo>
                      <a:pt x="0" y="0"/>
                    </a:lnTo>
                    <a:close/>
                    <a:moveTo>
                      <a:pt x="734" y="894"/>
                    </a:moveTo>
                    <a:lnTo>
                      <a:pt x="29" y="894"/>
                    </a:lnTo>
                    <a:lnTo>
                      <a:pt x="29" y="28"/>
                    </a:lnTo>
                    <a:lnTo>
                      <a:pt x="734" y="28"/>
                    </a:lnTo>
                    <a:lnTo>
                      <a:pt x="734" y="8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70" name="Rectangle 15"/>
              <p:cNvSpPr>
                <a:spLocks noChangeArrowheads="1"/>
              </p:cNvSpPr>
              <p:nvPr/>
            </p:nvSpPr>
            <p:spPr bwMode="auto">
              <a:xfrm>
                <a:off x="2955" y="1333"/>
                <a:ext cx="577"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71" name="Rectangle 16"/>
              <p:cNvSpPr>
                <a:spLocks noChangeArrowheads="1"/>
              </p:cNvSpPr>
              <p:nvPr/>
            </p:nvSpPr>
            <p:spPr bwMode="auto">
              <a:xfrm>
                <a:off x="2955" y="1257"/>
                <a:ext cx="577"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72" name="Rectangle 17"/>
              <p:cNvSpPr>
                <a:spLocks noChangeArrowheads="1"/>
              </p:cNvSpPr>
              <p:nvPr/>
            </p:nvSpPr>
            <p:spPr bwMode="auto">
              <a:xfrm>
                <a:off x="2967" y="860"/>
                <a:ext cx="10" cy="3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73" name="Rectangle 18"/>
              <p:cNvSpPr>
                <a:spLocks noChangeArrowheads="1"/>
              </p:cNvSpPr>
              <p:nvPr/>
            </p:nvSpPr>
            <p:spPr bwMode="auto">
              <a:xfrm>
                <a:off x="2955" y="1174"/>
                <a:ext cx="577"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75" name="Rectangle 19"/>
              <p:cNvSpPr>
                <a:spLocks noChangeArrowheads="1"/>
              </p:cNvSpPr>
              <p:nvPr/>
            </p:nvSpPr>
            <p:spPr bwMode="auto">
              <a:xfrm>
                <a:off x="2977" y="900"/>
                <a:ext cx="319" cy="5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76" name="Rectangle 20"/>
              <p:cNvSpPr>
                <a:spLocks noChangeArrowheads="1"/>
              </p:cNvSpPr>
              <p:nvPr/>
            </p:nvSpPr>
            <p:spPr bwMode="auto">
              <a:xfrm>
                <a:off x="2977" y="988"/>
                <a:ext cx="205" cy="5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77" name="Rectangle 21"/>
              <p:cNvSpPr>
                <a:spLocks noChangeArrowheads="1"/>
              </p:cNvSpPr>
              <p:nvPr/>
            </p:nvSpPr>
            <p:spPr bwMode="auto">
              <a:xfrm>
                <a:off x="2977" y="1079"/>
                <a:ext cx="488" cy="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78" name="Rectangle 22"/>
              <p:cNvSpPr>
                <a:spLocks noChangeArrowheads="1"/>
              </p:cNvSpPr>
              <p:nvPr/>
            </p:nvSpPr>
            <p:spPr bwMode="auto">
              <a:xfrm>
                <a:off x="2955" y="1407"/>
                <a:ext cx="577" cy="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79" name="Rectangle 23"/>
              <p:cNvSpPr>
                <a:spLocks noChangeArrowheads="1"/>
              </p:cNvSpPr>
              <p:nvPr/>
            </p:nvSpPr>
            <p:spPr bwMode="auto">
              <a:xfrm>
                <a:off x="2955" y="1483"/>
                <a:ext cx="577"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80" name="Rectangle 24"/>
              <p:cNvSpPr>
                <a:spLocks noChangeArrowheads="1"/>
              </p:cNvSpPr>
              <p:nvPr/>
            </p:nvSpPr>
            <p:spPr bwMode="auto">
              <a:xfrm>
                <a:off x="2955" y="777"/>
                <a:ext cx="451" cy="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81" name="Rectangle 25"/>
              <p:cNvSpPr>
                <a:spLocks noChangeArrowheads="1"/>
              </p:cNvSpPr>
              <p:nvPr/>
            </p:nvSpPr>
            <p:spPr bwMode="auto">
              <a:xfrm>
                <a:off x="3001" y="1160"/>
                <a:ext cx="11"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82" name="Rectangle 26"/>
              <p:cNvSpPr>
                <a:spLocks noChangeArrowheads="1"/>
              </p:cNvSpPr>
              <p:nvPr/>
            </p:nvSpPr>
            <p:spPr bwMode="auto">
              <a:xfrm>
                <a:off x="3101" y="1160"/>
                <a:ext cx="12"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84" name="Rectangle 27"/>
              <p:cNvSpPr>
                <a:spLocks noChangeArrowheads="1"/>
              </p:cNvSpPr>
              <p:nvPr/>
            </p:nvSpPr>
            <p:spPr bwMode="auto">
              <a:xfrm>
                <a:off x="3201" y="1160"/>
                <a:ext cx="12"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86" name="Rectangle 28"/>
              <p:cNvSpPr>
                <a:spLocks noChangeArrowheads="1"/>
              </p:cNvSpPr>
              <p:nvPr/>
            </p:nvSpPr>
            <p:spPr bwMode="auto">
              <a:xfrm>
                <a:off x="3301" y="1160"/>
                <a:ext cx="12"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87" name="Rectangle 29"/>
              <p:cNvSpPr>
                <a:spLocks noChangeArrowheads="1"/>
              </p:cNvSpPr>
              <p:nvPr/>
            </p:nvSpPr>
            <p:spPr bwMode="auto">
              <a:xfrm>
                <a:off x="3401" y="1160"/>
                <a:ext cx="12"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88" name="Rectangle 30"/>
              <p:cNvSpPr>
                <a:spLocks noChangeArrowheads="1"/>
              </p:cNvSpPr>
              <p:nvPr/>
            </p:nvSpPr>
            <p:spPr bwMode="auto">
              <a:xfrm>
                <a:off x="3501" y="1160"/>
                <a:ext cx="12"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grpSp>
          <p:nvGrpSpPr>
            <p:cNvPr id="56" name="Group 33"/>
            <p:cNvGrpSpPr>
              <a:grpSpLocks noChangeAspect="1"/>
            </p:cNvGrpSpPr>
            <p:nvPr/>
          </p:nvGrpSpPr>
          <p:grpSpPr bwMode="auto">
            <a:xfrm>
              <a:off x="5029907" y="2989653"/>
              <a:ext cx="159868" cy="158127"/>
              <a:chOff x="1999" y="1257"/>
              <a:chExt cx="509" cy="510"/>
            </a:xfrm>
            <a:grpFill/>
          </p:grpSpPr>
          <p:sp>
            <p:nvSpPr>
              <p:cNvPr id="67" name="Freeform 34"/>
              <p:cNvSpPr>
                <a:spLocks/>
              </p:cNvSpPr>
              <p:nvPr/>
            </p:nvSpPr>
            <p:spPr bwMode="auto">
              <a:xfrm>
                <a:off x="1999" y="1257"/>
                <a:ext cx="509" cy="510"/>
              </a:xfrm>
              <a:custGeom>
                <a:avLst/>
                <a:gdLst>
                  <a:gd name="T0" fmla="*/ 0 w 509"/>
                  <a:gd name="T1" fmla="*/ 0 h 510"/>
                  <a:gd name="T2" fmla="*/ 0 w 509"/>
                  <a:gd name="T3" fmla="*/ 446 h 510"/>
                  <a:gd name="T4" fmla="*/ 0 w 509"/>
                  <a:gd name="T5" fmla="*/ 510 h 510"/>
                  <a:gd name="T6" fmla="*/ 64 w 509"/>
                  <a:gd name="T7" fmla="*/ 510 h 510"/>
                  <a:gd name="T8" fmla="*/ 509 w 509"/>
                  <a:gd name="T9" fmla="*/ 510 h 510"/>
                  <a:gd name="T10" fmla="*/ 509 w 509"/>
                  <a:gd name="T11" fmla="*/ 446 h 510"/>
                  <a:gd name="T12" fmla="*/ 64 w 509"/>
                  <a:gd name="T13" fmla="*/ 446 h 510"/>
                  <a:gd name="T14" fmla="*/ 64 w 509"/>
                  <a:gd name="T15" fmla="*/ 0 h 510"/>
                  <a:gd name="T16" fmla="*/ 0 w 509"/>
                  <a:gd name="T17" fmla="*/ 0 h 510"/>
                  <a:gd name="T18" fmla="*/ 0 w 509"/>
                  <a:gd name="T19"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510">
                    <a:moveTo>
                      <a:pt x="0" y="0"/>
                    </a:moveTo>
                    <a:lnTo>
                      <a:pt x="0" y="446"/>
                    </a:lnTo>
                    <a:lnTo>
                      <a:pt x="0" y="510"/>
                    </a:lnTo>
                    <a:lnTo>
                      <a:pt x="64" y="510"/>
                    </a:lnTo>
                    <a:lnTo>
                      <a:pt x="509" y="510"/>
                    </a:lnTo>
                    <a:lnTo>
                      <a:pt x="509" y="446"/>
                    </a:lnTo>
                    <a:lnTo>
                      <a:pt x="64" y="446"/>
                    </a:lnTo>
                    <a:lnTo>
                      <a:pt x="64"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68" name="Freeform 35"/>
              <p:cNvSpPr>
                <a:spLocks/>
              </p:cNvSpPr>
              <p:nvPr/>
            </p:nvSpPr>
            <p:spPr bwMode="auto">
              <a:xfrm>
                <a:off x="2126" y="1321"/>
                <a:ext cx="382" cy="318"/>
              </a:xfrm>
              <a:custGeom>
                <a:avLst/>
                <a:gdLst>
                  <a:gd name="T0" fmla="*/ 191 w 382"/>
                  <a:gd name="T1" fmla="*/ 191 h 318"/>
                  <a:gd name="T2" fmla="*/ 127 w 382"/>
                  <a:gd name="T3" fmla="*/ 128 h 318"/>
                  <a:gd name="T4" fmla="*/ 0 w 382"/>
                  <a:gd name="T5" fmla="*/ 255 h 318"/>
                  <a:gd name="T6" fmla="*/ 0 w 382"/>
                  <a:gd name="T7" fmla="*/ 318 h 318"/>
                  <a:gd name="T8" fmla="*/ 127 w 382"/>
                  <a:gd name="T9" fmla="*/ 191 h 318"/>
                  <a:gd name="T10" fmla="*/ 191 w 382"/>
                  <a:gd name="T11" fmla="*/ 255 h 318"/>
                  <a:gd name="T12" fmla="*/ 382 w 382"/>
                  <a:gd name="T13" fmla="*/ 64 h 318"/>
                  <a:gd name="T14" fmla="*/ 382 w 382"/>
                  <a:gd name="T15" fmla="*/ 0 h 318"/>
                  <a:gd name="T16" fmla="*/ 191 w 382"/>
                  <a:gd name="T17" fmla="*/ 191 h 318"/>
                  <a:gd name="T18" fmla="*/ 191 w 382"/>
                  <a:gd name="T19" fmla="*/ 19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318">
                    <a:moveTo>
                      <a:pt x="191" y="191"/>
                    </a:moveTo>
                    <a:lnTo>
                      <a:pt x="127" y="128"/>
                    </a:lnTo>
                    <a:lnTo>
                      <a:pt x="0" y="255"/>
                    </a:lnTo>
                    <a:lnTo>
                      <a:pt x="0" y="318"/>
                    </a:lnTo>
                    <a:lnTo>
                      <a:pt x="127" y="191"/>
                    </a:lnTo>
                    <a:lnTo>
                      <a:pt x="191" y="255"/>
                    </a:lnTo>
                    <a:lnTo>
                      <a:pt x="382" y="64"/>
                    </a:lnTo>
                    <a:lnTo>
                      <a:pt x="382" y="0"/>
                    </a:lnTo>
                    <a:lnTo>
                      <a:pt x="191" y="191"/>
                    </a:lnTo>
                    <a:lnTo>
                      <a:pt x="191"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grpSp>
      <p:sp>
        <p:nvSpPr>
          <p:cNvPr id="91" name="Isosceles Triangle 90"/>
          <p:cNvSpPr/>
          <p:nvPr/>
        </p:nvSpPr>
        <p:spPr>
          <a:xfrm rot="10800000">
            <a:off x="10042022" y="3981030"/>
            <a:ext cx="705576" cy="194053"/>
          </a:xfrm>
          <a:prstGeom prst="triangle">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4"/>
          <a:srcRect t="27613" b="27206"/>
          <a:stretch/>
        </p:blipFill>
        <p:spPr>
          <a:xfrm>
            <a:off x="297089" y="2114971"/>
            <a:ext cx="2104525" cy="950848"/>
          </a:xfrm>
          <a:prstGeom prst="rect">
            <a:avLst/>
          </a:prstGeom>
        </p:spPr>
      </p:pic>
      <p:sp>
        <p:nvSpPr>
          <p:cNvPr id="101" name="TextBox 100"/>
          <p:cNvSpPr txBox="1"/>
          <p:nvPr/>
        </p:nvSpPr>
        <p:spPr>
          <a:xfrm>
            <a:off x="2813191" y="4403026"/>
            <a:ext cx="1776070" cy="523220"/>
          </a:xfrm>
          <a:prstGeom prst="rect">
            <a:avLst/>
          </a:prstGeom>
          <a:noFill/>
        </p:spPr>
        <p:txBody>
          <a:bodyPr wrap="square" rtlCol="0">
            <a:spAutoFit/>
          </a:bodyPr>
          <a:lstStyle/>
          <a:p>
            <a:pPr algn="ctr"/>
            <a:r>
              <a:rPr lang="en-US" sz="1400" b="1" dirty="0" smtClean="0"/>
              <a:t>Data Ingest &amp; Pipeline</a:t>
            </a:r>
            <a:endParaRPr lang="en-US" sz="1400" b="1" dirty="0"/>
          </a:p>
        </p:txBody>
      </p:sp>
      <p:sp>
        <p:nvSpPr>
          <p:cNvPr id="25" name="Chevron 24"/>
          <p:cNvSpPr/>
          <p:nvPr/>
        </p:nvSpPr>
        <p:spPr>
          <a:xfrm>
            <a:off x="4760843" y="4403026"/>
            <a:ext cx="4233750" cy="484407"/>
          </a:xfrm>
          <a:prstGeom prst="chevron">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2" name="TextBox 101"/>
          <p:cNvSpPr txBox="1"/>
          <p:nvPr/>
        </p:nvSpPr>
        <p:spPr>
          <a:xfrm>
            <a:off x="5455736" y="4486511"/>
            <a:ext cx="2972243" cy="307777"/>
          </a:xfrm>
          <a:prstGeom prst="rect">
            <a:avLst/>
          </a:prstGeom>
          <a:noFill/>
        </p:spPr>
        <p:txBody>
          <a:bodyPr wrap="square" rtlCol="0">
            <a:spAutoFit/>
          </a:bodyPr>
          <a:lstStyle/>
          <a:p>
            <a:pPr algn="ctr"/>
            <a:r>
              <a:rPr lang="en-US" sz="1400" b="1" dirty="0" smtClean="0"/>
              <a:t>Enterprise Data Hub</a:t>
            </a:r>
            <a:endParaRPr lang="en-US" sz="1400" b="1" dirty="0"/>
          </a:p>
        </p:txBody>
      </p:sp>
      <p:sp>
        <p:nvSpPr>
          <p:cNvPr id="103" name="Chevron 102"/>
          <p:cNvSpPr/>
          <p:nvPr/>
        </p:nvSpPr>
        <p:spPr>
          <a:xfrm>
            <a:off x="8979474" y="4403026"/>
            <a:ext cx="2752119" cy="484407"/>
          </a:xfrm>
          <a:prstGeom prst="chevron">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sp>
        <p:nvSpPr>
          <p:cNvPr id="37" name="TextBox 36"/>
          <p:cNvSpPr txBox="1"/>
          <p:nvPr/>
        </p:nvSpPr>
        <p:spPr>
          <a:xfrm>
            <a:off x="9546494" y="4486511"/>
            <a:ext cx="1651422" cy="307777"/>
          </a:xfrm>
          <a:prstGeom prst="rect">
            <a:avLst/>
          </a:prstGeom>
          <a:noFill/>
        </p:spPr>
        <p:txBody>
          <a:bodyPr wrap="square" rtlCol="0">
            <a:spAutoFit/>
          </a:bodyPr>
          <a:lstStyle/>
          <a:p>
            <a:pPr algn="ctr"/>
            <a:r>
              <a:rPr lang="en-US" sz="1400" b="1" dirty="0" smtClean="0"/>
              <a:t>BI &amp; Visualization</a:t>
            </a:r>
            <a:endParaRPr lang="en-US" sz="1400" b="1" dirty="0"/>
          </a:p>
        </p:txBody>
      </p:sp>
      <p:sp>
        <p:nvSpPr>
          <p:cNvPr id="27" name="TextBox 26"/>
          <p:cNvSpPr txBox="1"/>
          <p:nvPr/>
        </p:nvSpPr>
        <p:spPr>
          <a:xfrm>
            <a:off x="512958" y="2994142"/>
            <a:ext cx="1844387" cy="2677656"/>
          </a:xfrm>
          <a:prstGeom prst="rect">
            <a:avLst/>
          </a:prstGeom>
          <a:noFill/>
        </p:spPr>
        <p:txBody>
          <a:bodyPr wrap="square" rtlCol="0">
            <a:spAutoFit/>
          </a:bodyPr>
          <a:lstStyle/>
          <a:p>
            <a:r>
              <a:rPr lang="en-US" sz="1400" b="1" dirty="0"/>
              <a:t>Streaming Data:</a:t>
            </a:r>
          </a:p>
          <a:p>
            <a:pPr marL="285750" indent="-285750">
              <a:buFont typeface="Arial"/>
              <a:buChar char="•"/>
            </a:pPr>
            <a:r>
              <a:rPr lang="en-US" sz="1400" dirty="0" smtClean="0"/>
              <a:t>Time</a:t>
            </a:r>
            <a:endParaRPr lang="en-US" sz="1400" dirty="0"/>
          </a:p>
          <a:p>
            <a:pPr marL="285750" indent="-285750">
              <a:buFont typeface="Arial"/>
              <a:buChar char="•"/>
            </a:pPr>
            <a:r>
              <a:rPr lang="en-US" sz="1400" dirty="0"/>
              <a:t>VIN</a:t>
            </a:r>
          </a:p>
          <a:p>
            <a:pPr marL="285750" indent="-285750">
              <a:buFont typeface="Arial"/>
              <a:buChar char="•"/>
            </a:pPr>
            <a:r>
              <a:rPr lang="en-US" sz="1400" dirty="0"/>
              <a:t>Location</a:t>
            </a:r>
          </a:p>
          <a:p>
            <a:pPr marL="285750" indent="-285750">
              <a:buFont typeface="Arial"/>
              <a:buChar char="•"/>
            </a:pPr>
            <a:r>
              <a:rPr lang="en-US" sz="1400" dirty="0" smtClean="0"/>
              <a:t>Mileage</a:t>
            </a:r>
          </a:p>
          <a:p>
            <a:pPr marL="285750" indent="-285750">
              <a:buFont typeface="Arial"/>
              <a:buChar char="•"/>
            </a:pPr>
            <a:r>
              <a:rPr lang="en-US" sz="1400" dirty="0"/>
              <a:t>Acceleration</a:t>
            </a:r>
          </a:p>
          <a:p>
            <a:pPr marL="285750" indent="-285750">
              <a:buFont typeface="Arial"/>
              <a:buChar char="•"/>
            </a:pPr>
            <a:r>
              <a:rPr lang="en-US" sz="1400" dirty="0" smtClean="0"/>
              <a:t>Speed</a:t>
            </a:r>
          </a:p>
          <a:p>
            <a:pPr marL="285750" indent="-285750">
              <a:buFont typeface="Arial"/>
              <a:buChar char="•"/>
            </a:pPr>
            <a:r>
              <a:rPr lang="en-US" sz="1400" dirty="0" smtClean="0"/>
              <a:t>Brakes applied?</a:t>
            </a:r>
          </a:p>
          <a:p>
            <a:pPr marL="285750" indent="-285750">
              <a:buFont typeface="Arial"/>
              <a:buChar char="•"/>
            </a:pPr>
            <a:r>
              <a:rPr lang="en-US" sz="1400" dirty="0" smtClean="0"/>
              <a:t>Turn </a:t>
            </a:r>
            <a:r>
              <a:rPr lang="en-US" sz="1400" dirty="0"/>
              <a:t>signal on?</a:t>
            </a:r>
          </a:p>
          <a:p>
            <a:pPr marL="285750" indent="-285750">
              <a:buFont typeface="Arial"/>
              <a:buChar char="•"/>
            </a:pPr>
            <a:r>
              <a:rPr lang="en-US" sz="1400" dirty="0"/>
              <a:t>Lane departed?</a:t>
            </a:r>
          </a:p>
          <a:p>
            <a:pPr marL="285750" indent="-285750">
              <a:buFont typeface="Arial"/>
              <a:buChar char="•"/>
            </a:pPr>
            <a:r>
              <a:rPr lang="en-US" sz="1400" dirty="0"/>
              <a:t>Collision detected?</a:t>
            </a:r>
          </a:p>
          <a:p>
            <a:pPr marL="285750" indent="-285750">
              <a:buFont typeface="Arial"/>
              <a:buChar char="•"/>
            </a:pPr>
            <a:r>
              <a:rPr lang="en-US" sz="1400" dirty="0"/>
              <a:t>Hazard detected</a:t>
            </a:r>
            <a:r>
              <a:rPr lang="en-US" sz="1400" dirty="0" smtClean="0"/>
              <a:t>?</a:t>
            </a:r>
            <a:endParaRPr lang="en-US" sz="1400" dirty="0"/>
          </a:p>
        </p:txBody>
      </p:sp>
      <p:sp>
        <p:nvSpPr>
          <p:cNvPr id="93" name="Rounded Rectangle 92"/>
          <p:cNvSpPr/>
          <p:nvPr/>
        </p:nvSpPr>
        <p:spPr>
          <a:xfrm>
            <a:off x="4920777" y="1975633"/>
            <a:ext cx="4006425" cy="2258035"/>
          </a:xfrm>
          <a:prstGeom prst="roundRect">
            <a:avLst>
              <a:gd name="adj" fmla="val 6535"/>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ight Arrow 93"/>
          <p:cNvSpPr/>
          <p:nvPr/>
        </p:nvSpPr>
        <p:spPr>
          <a:xfrm>
            <a:off x="4577185" y="2476315"/>
            <a:ext cx="343592" cy="317780"/>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4" name="Picture 10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372051" y="2026511"/>
            <a:ext cx="1233353" cy="241834"/>
          </a:xfrm>
          <a:prstGeom prst="rect">
            <a:avLst/>
          </a:prstGeom>
        </p:spPr>
      </p:pic>
      <p:pic>
        <p:nvPicPr>
          <p:cNvPr id="106" name="Picture 10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203008" y="2000855"/>
            <a:ext cx="1044770" cy="270691"/>
          </a:xfrm>
          <a:prstGeom prst="rect">
            <a:avLst/>
          </a:prstGeom>
        </p:spPr>
      </p:pic>
      <p:grpSp>
        <p:nvGrpSpPr>
          <p:cNvPr id="107" name="Group 106"/>
          <p:cNvGrpSpPr/>
          <p:nvPr/>
        </p:nvGrpSpPr>
        <p:grpSpPr>
          <a:xfrm>
            <a:off x="7605404" y="3140936"/>
            <a:ext cx="1291895" cy="1034147"/>
            <a:chOff x="6420409" y="3572958"/>
            <a:chExt cx="1291895" cy="1034147"/>
          </a:xfrm>
        </p:grpSpPr>
        <p:pic>
          <p:nvPicPr>
            <p:cNvPr id="108" name="Picture 107" descr="imgre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519870" y="3572958"/>
              <a:ext cx="1067997" cy="782654"/>
            </a:xfrm>
            <a:prstGeom prst="rect">
              <a:avLst/>
            </a:prstGeom>
            <a:ln>
              <a:solidFill>
                <a:srgbClr val="005586"/>
              </a:solidFill>
            </a:ln>
          </p:spPr>
        </p:pic>
        <p:sp>
          <p:nvSpPr>
            <p:cNvPr id="109" name="TextBox 108"/>
            <p:cNvSpPr txBox="1"/>
            <p:nvPr/>
          </p:nvSpPr>
          <p:spPr>
            <a:xfrm>
              <a:off x="6420409" y="4353189"/>
              <a:ext cx="1291895" cy="253916"/>
            </a:xfrm>
            <a:prstGeom prst="rect">
              <a:avLst/>
            </a:prstGeom>
            <a:noFill/>
          </p:spPr>
          <p:txBody>
            <a:bodyPr wrap="square" rtlCol="0">
              <a:spAutoFit/>
            </a:bodyPr>
            <a:lstStyle/>
            <a:p>
              <a:pPr algn="ctr"/>
              <a:r>
                <a:rPr lang="en-US" sz="1050" dirty="0" smtClean="0"/>
                <a:t>Data Storage Layer</a:t>
              </a:r>
              <a:endParaRPr lang="en-US" sz="1050" dirty="0"/>
            </a:p>
          </p:txBody>
        </p:sp>
      </p:grpSp>
      <p:sp>
        <p:nvSpPr>
          <p:cNvPr id="110" name="TextBox 109"/>
          <p:cNvSpPr txBox="1"/>
          <p:nvPr/>
        </p:nvSpPr>
        <p:spPr>
          <a:xfrm>
            <a:off x="5403464" y="2908901"/>
            <a:ext cx="1150524" cy="253916"/>
          </a:xfrm>
          <a:prstGeom prst="rect">
            <a:avLst/>
          </a:prstGeom>
          <a:noFill/>
        </p:spPr>
        <p:txBody>
          <a:bodyPr wrap="square" rtlCol="0">
            <a:spAutoFit/>
          </a:bodyPr>
          <a:lstStyle/>
          <a:p>
            <a:r>
              <a:rPr lang="en-US" sz="1050" dirty="0" smtClean="0"/>
              <a:t>Search</a:t>
            </a:r>
            <a:endParaRPr lang="en-US" sz="1050" dirty="0"/>
          </a:p>
        </p:txBody>
      </p:sp>
      <p:pic>
        <p:nvPicPr>
          <p:cNvPr id="111" name="Picture 110" descr="solr.png"/>
          <p:cNvPicPr>
            <a:picLocks noChangeAspect="1"/>
          </p:cNvPicPr>
          <p:nvPr/>
        </p:nvPicPr>
        <p:blipFill>
          <a:blip r:embed="rId8">
            <a:alphaModFix/>
            <a:extLst>
              <a:ext uri="{28A0092B-C50C-407E-A947-70E740481C1C}">
                <a14:useLocalDpi xmlns:a14="http://schemas.microsoft.com/office/drawing/2010/main" val="0"/>
              </a:ext>
            </a:extLst>
          </a:blip>
          <a:stretch>
            <a:fillRect/>
          </a:stretch>
        </p:blipFill>
        <p:spPr>
          <a:xfrm>
            <a:off x="5037612" y="2317581"/>
            <a:ext cx="1194488" cy="658446"/>
          </a:xfrm>
          <a:prstGeom prst="rect">
            <a:avLst/>
          </a:prstGeom>
          <a:ln w="3175" cap="sq" cmpd="sng">
            <a:solidFill>
              <a:schemeClr val="accent1">
                <a:lumMod val="50000"/>
              </a:schemeClr>
            </a:solidFill>
            <a:prstDash val="solid"/>
            <a:miter lim="800000"/>
          </a:ln>
          <a:effectLst/>
        </p:spPr>
      </p:pic>
      <p:sp>
        <p:nvSpPr>
          <p:cNvPr id="112" name="Right Arrow 111"/>
          <p:cNvSpPr/>
          <p:nvPr/>
        </p:nvSpPr>
        <p:spPr>
          <a:xfrm>
            <a:off x="4577185" y="3402553"/>
            <a:ext cx="343592" cy="317780"/>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4577185" y="3150421"/>
            <a:ext cx="425997" cy="253916"/>
          </a:xfrm>
          <a:prstGeom prst="rect">
            <a:avLst/>
          </a:prstGeom>
          <a:noFill/>
        </p:spPr>
        <p:txBody>
          <a:bodyPr wrap="square" rtlCol="0">
            <a:spAutoFit/>
          </a:bodyPr>
          <a:lstStyle/>
          <a:p>
            <a:r>
              <a:rPr lang="en-US" sz="1050" dirty="0" smtClean="0"/>
              <a:t>#2</a:t>
            </a:r>
            <a:endParaRPr lang="en-US" sz="1050" dirty="0"/>
          </a:p>
        </p:txBody>
      </p:sp>
      <p:sp>
        <p:nvSpPr>
          <p:cNvPr id="114" name="TextBox 113"/>
          <p:cNvSpPr txBox="1"/>
          <p:nvPr/>
        </p:nvSpPr>
        <p:spPr>
          <a:xfrm>
            <a:off x="4577185" y="2224937"/>
            <a:ext cx="425997" cy="253916"/>
          </a:xfrm>
          <a:prstGeom prst="rect">
            <a:avLst/>
          </a:prstGeom>
          <a:noFill/>
        </p:spPr>
        <p:txBody>
          <a:bodyPr wrap="square" rtlCol="0">
            <a:spAutoFit/>
          </a:bodyPr>
          <a:lstStyle/>
          <a:p>
            <a:r>
              <a:rPr lang="en-US" sz="1050" dirty="0" smtClean="0"/>
              <a:t>#1</a:t>
            </a:r>
            <a:endParaRPr lang="en-US" sz="1050" dirty="0"/>
          </a:p>
        </p:txBody>
      </p:sp>
      <p:pic>
        <p:nvPicPr>
          <p:cNvPr id="115" name="Picture 114"/>
          <p:cNvPicPr>
            <a:picLocks noChangeAspect="1"/>
          </p:cNvPicPr>
          <p:nvPr/>
        </p:nvPicPr>
        <p:blipFill>
          <a:blip r:embed="rId9"/>
          <a:stretch>
            <a:fillRect/>
          </a:stretch>
        </p:blipFill>
        <p:spPr>
          <a:xfrm>
            <a:off x="7743352" y="2064698"/>
            <a:ext cx="954477" cy="832591"/>
          </a:xfrm>
          <a:prstGeom prst="rect">
            <a:avLst/>
          </a:prstGeom>
          <a:ln>
            <a:solidFill>
              <a:schemeClr val="tx1"/>
            </a:solidFill>
          </a:ln>
        </p:spPr>
      </p:pic>
      <p:grpSp>
        <p:nvGrpSpPr>
          <p:cNvPr id="116" name="Group 115"/>
          <p:cNvGrpSpPr/>
          <p:nvPr/>
        </p:nvGrpSpPr>
        <p:grpSpPr>
          <a:xfrm>
            <a:off x="4988110" y="3162777"/>
            <a:ext cx="1291895" cy="1082163"/>
            <a:chOff x="5003182" y="2936340"/>
            <a:chExt cx="1291895" cy="1082163"/>
          </a:xfrm>
        </p:grpSpPr>
        <p:pic>
          <p:nvPicPr>
            <p:cNvPr id="117" name="Picture 116" descr="kafka-logo-wide.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5042030" y="2936340"/>
              <a:ext cx="1253047" cy="658653"/>
            </a:xfrm>
            <a:prstGeom prst="rect">
              <a:avLst/>
            </a:prstGeom>
            <a:ln>
              <a:solidFill>
                <a:srgbClr val="005586"/>
              </a:solidFill>
            </a:ln>
          </p:spPr>
        </p:pic>
        <p:sp>
          <p:nvSpPr>
            <p:cNvPr id="118" name="TextBox 117"/>
            <p:cNvSpPr txBox="1"/>
            <p:nvPr/>
          </p:nvSpPr>
          <p:spPr>
            <a:xfrm>
              <a:off x="5003182" y="3587616"/>
              <a:ext cx="1291895" cy="430887"/>
            </a:xfrm>
            <a:prstGeom prst="rect">
              <a:avLst/>
            </a:prstGeom>
            <a:noFill/>
          </p:spPr>
          <p:txBody>
            <a:bodyPr wrap="square" rtlCol="0">
              <a:spAutoFit/>
            </a:bodyPr>
            <a:lstStyle/>
            <a:p>
              <a:pPr algn="ctr"/>
              <a:r>
                <a:rPr lang="en-US" sz="1050" dirty="0" smtClean="0"/>
                <a:t>Pub-Sub Messaging System</a:t>
              </a:r>
              <a:endParaRPr lang="en-US" sz="1050" dirty="0"/>
            </a:p>
          </p:txBody>
        </p:sp>
      </p:grpSp>
      <p:grpSp>
        <p:nvGrpSpPr>
          <p:cNvPr id="119" name="Group 118"/>
          <p:cNvGrpSpPr/>
          <p:nvPr/>
        </p:nvGrpSpPr>
        <p:grpSpPr>
          <a:xfrm>
            <a:off x="6298437" y="3139809"/>
            <a:ext cx="1291895" cy="1112723"/>
            <a:chOff x="7653762" y="2856143"/>
            <a:chExt cx="1291895" cy="1112723"/>
          </a:xfrm>
        </p:grpSpPr>
        <p:pic>
          <p:nvPicPr>
            <p:cNvPr id="120" name="Picture 119" descr="imgres.pn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814114" y="2856143"/>
              <a:ext cx="999169" cy="738850"/>
            </a:xfrm>
            <a:prstGeom prst="rect">
              <a:avLst/>
            </a:prstGeom>
            <a:ln>
              <a:solidFill>
                <a:srgbClr val="005586"/>
              </a:solidFill>
            </a:ln>
          </p:spPr>
        </p:pic>
        <p:sp>
          <p:nvSpPr>
            <p:cNvPr id="121" name="TextBox 120"/>
            <p:cNvSpPr txBox="1"/>
            <p:nvPr/>
          </p:nvSpPr>
          <p:spPr>
            <a:xfrm>
              <a:off x="7653762" y="3553368"/>
              <a:ext cx="1291895" cy="415498"/>
            </a:xfrm>
            <a:prstGeom prst="rect">
              <a:avLst/>
            </a:prstGeom>
            <a:noFill/>
          </p:spPr>
          <p:txBody>
            <a:bodyPr wrap="square" rtlCol="0">
              <a:spAutoFit/>
            </a:bodyPr>
            <a:lstStyle/>
            <a:p>
              <a:pPr algn="ctr"/>
              <a:r>
                <a:rPr lang="en-US" sz="1050" dirty="0" smtClean="0"/>
                <a:t>Real-Time Processing Engine</a:t>
              </a:r>
              <a:endParaRPr lang="en-US" sz="1050" dirty="0"/>
            </a:p>
          </p:txBody>
        </p:sp>
      </p:grpSp>
      <p:sp>
        <p:nvSpPr>
          <p:cNvPr id="92" name="TextBox 91"/>
          <p:cNvSpPr txBox="1"/>
          <p:nvPr/>
        </p:nvSpPr>
        <p:spPr>
          <a:xfrm>
            <a:off x="7457959" y="2856664"/>
            <a:ext cx="1469244" cy="253916"/>
          </a:xfrm>
          <a:prstGeom prst="rect">
            <a:avLst/>
          </a:prstGeom>
          <a:noFill/>
        </p:spPr>
        <p:txBody>
          <a:bodyPr wrap="square" rtlCol="0">
            <a:spAutoFit/>
          </a:bodyPr>
          <a:lstStyle/>
          <a:p>
            <a:pPr algn="ctr"/>
            <a:r>
              <a:rPr lang="en-US" sz="1050" dirty="0" smtClean="0"/>
              <a:t>Interactive SQL Engine</a:t>
            </a:r>
            <a:endParaRPr lang="en-US" sz="1050" dirty="0"/>
          </a:p>
        </p:txBody>
      </p:sp>
      <p:sp>
        <p:nvSpPr>
          <p:cNvPr id="105" name="Right Arrow 104"/>
          <p:cNvSpPr/>
          <p:nvPr/>
        </p:nvSpPr>
        <p:spPr>
          <a:xfrm>
            <a:off x="2401614" y="2799498"/>
            <a:ext cx="354790" cy="317780"/>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3" name="Straight Arrow Connector 122"/>
          <p:cNvCxnSpPr/>
          <p:nvPr/>
        </p:nvCxnSpPr>
        <p:spPr>
          <a:xfrm flipV="1">
            <a:off x="3999013" y="3595964"/>
            <a:ext cx="643273" cy="18669"/>
          </a:xfrm>
          <a:prstGeom prst="straightConnector1">
            <a:avLst/>
          </a:prstGeom>
          <a:ln w="12700">
            <a:solidFill>
              <a:srgbClr val="0078D9"/>
            </a:solidFill>
            <a:tailEnd type="arrow"/>
          </a:ln>
        </p:spPr>
        <p:style>
          <a:lnRef idx="2">
            <a:schemeClr val="accent1"/>
          </a:lnRef>
          <a:fillRef idx="0">
            <a:schemeClr val="accent1"/>
          </a:fillRef>
          <a:effectRef idx="1">
            <a:schemeClr val="accent1"/>
          </a:effectRef>
          <a:fontRef idx="minor">
            <a:schemeClr val="tx1"/>
          </a:fontRef>
        </p:style>
      </p:cxnSp>
      <p:sp>
        <p:nvSpPr>
          <p:cNvPr id="124" name="Rounded Rectangle 123"/>
          <p:cNvSpPr/>
          <p:nvPr/>
        </p:nvSpPr>
        <p:spPr>
          <a:xfrm>
            <a:off x="2801184" y="1872111"/>
            <a:ext cx="1828273" cy="2342829"/>
          </a:xfrm>
          <a:prstGeom prst="roundRect">
            <a:avLst>
              <a:gd name="adj" fmla="val 10052"/>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7" name="Picture 126"/>
          <p:cNvPicPr>
            <a:picLocks noChangeAspect="1"/>
          </p:cNvPicPr>
          <p:nvPr/>
        </p:nvPicPr>
        <p:blipFill>
          <a:blip r:embed="rId12"/>
          <a:stretch>
            <a:fillRect/>
          </a:stretch>
        </p:blipFill>
        <p:spPr>
          <a:xfrm>
            <a:off x="2974572" y="2525469"/>
            <a:ext cx="1461897" cy="603032"/>
          </a:xfrm>
          <a:prstGeom prst="rect">
            <a:avLst/>
          </a:prstGeom>
        </p:spPr>
      </p:pic>
      <p:sp>
        <p:nvSpPr>
          <p:cNvPr id="129" name="Rectangle 128"/>
          <p:cNvSpPr/>
          <p:nvPr/>
        </p:nvSpPr>
        <p:spPr>
          <a:xfrm>
            <a:off x="3028024" y="3271651"/>
            <a:ext cx="1408445" cy="461665"/>
          </a:xfrm>
          <a:prstGeom prst="rect">
            <a:avLst/>
          </a:prstGeom>
        </p:spPr>
        <p:txBody>
          <a:bodyPr wrap="square">
            <a:spAutoFit/>
          </a:bodyPr>
          <a:lstStyle/>
          <a:p>
            <a:pPr algn="ctr"/>
            <a:r>
              <a:rPr lang="en-US" sz="1200" dirty="0" err="1" smtClean="0"/>
              <a:t>StreamSets</a:t>
            </a:r>
            <a:endParaRPr lang="en-US" sz="1200" dirty="0" smtClean="0"/>
          </a:p>
          <a:p>
            <a:pPr algn="ctr"/>
            <a:r>
              <a:rPr lang="en-US" sz="1200" dirty="0" smtClean="0"/>
              <a:t>Data </a:t>
            </a:r>
            <a:r>
              <a:rPr lang="en-US" sz="1200" dirty="0"/>
              <a:t>Collector </a:t>
            </a:r>
          </a:p>
        </p:txBody>
      </p:sp>
    </p:spTree>
    <p:extLst>
      <p:ext uri="{BB962C8B-B14F-4D97-AF65-F5344CB8AC3E}">
        <p14:creationId xmlns:p14="http://schemas.microsoft.com/office/powerpoint/2010/main" val="83321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a:xfrm>
            <a:off x="788259" y="1372330"/>
            <a:ext cx="10699891" cy="4408975"/>
          </a:xfrm>
          <a:prstGeom prst="roundRect">
            <a:avLst>
              <a:gd name="adj" fmla="val 8263"/>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8166762" y="2242851"/>
            <a:ext cx="2570047" cy="3125618"/>
          </a:xfrm>
          <a:prstGeom prst="rect">
            <a:avLst/>
          </a:prstGeom>
          <a:solidFill>
            <a:schemeClr val="tx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4921749" y="2246905"/>
            <a:ext cx="2570047" cy="3125618"/>
          </a:xfrm>
          <a:prstGeom prst="rect">
            <a:avLst/>
          </a:prstGeom>
          <a:solidFill>
            <a:schemeClr val="tx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1635175" y="2246905"/>
            <a:ext cx="2570047" cy="3125618"/>
          </a:xfrm>
          <a:prstGeom prst="rect">
            <a:avLst/>
          </a:prstGeom>
          <a:solidFill>
            <a:schemeClr val="tx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Key Use Cases Highlighted </a:t>
            </a:r>
            <a:endParaRPr lang="en-US" dirty="0"/>
          </a:p>
        </p:txBody>
      </p:sp>
      <p:sp>
        <p:nvSpPr>
          <p:cNvPr id="3" name="Hexagon 2"/>
          <p:cNvSpPr/>
          <p:nvPr/>
        </p:nvSpPr>
        <p:spPr>
          <a:xfrm>
            <a:off x="2220538" y="2570786"/>
            <a:ext cx="1283760" cy="1132070"/>
          </a:xfrm>
          <a:prstGeom prst="hexagon">
            <a:avLst/>
          </a:prstGeom>
          <a:solidFill>
            <a:schemeClr val="tx2"/>
          </a:solidFill>
          <a:ln>
            <a:solidFill>
              <a:srgbClr val="005586"/>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2524358" y="3190706"/>
            <a:ext cx="635100" cy="425148"/>
            <a:chOff x="5647117" y="4286754"/>
            <a:chExt cx="768471" cy="514429"/>
          </a:xfrm>
        </p:grpSpPr>
        <p:sp>
          <p:nvSpPr>
            <p:cNvPr id="5" name="Hexagon 4"/>
            <p:cNvSpPr/>
            <p:nvPr/>
          </p:nvSpPr>
          <p:spPr>
            <a:xfrm>
              <a:off x="5840092" y="4397735"/>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 name="Hexagon 5"/>
            <p:cNvSpPr/>
            <p:nvPr/>
          </p:nvSpPr>
          <p:spPr>
            <a:xfrm>
              <a:off x="6026723" y="4286754"/>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 name="Hexagon 6"/>
            <p:cNvSpPr/>
            <p:nvPr/>
          </p:nvSpPr>
          <p:spPr>
            <a:xfrm>
              <a:off x="5647117" y="4286754"/>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 name="Hexagon 7"/>
            <p:cNvSpPr/>
            <p:nvPr/>
          </p:nvSpPr>
          <p:spPr>
            <a:xfrm>
              <a:off x="6026723" y="4507645"/>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 name="Hexagon 8"/>
            <p:cNvSpPr/>
            <p:nvPr/>
          </p:nvSpPr>
          <p:spPr>
            <a:xfrm>
              <a:off x="5647117" y="4508182"/>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0" name="Hexagon 9"/>
            <p:cNvSpPr/>
            <p:nvPr/>
          </p:nvSpPr>
          <p:spPr>
            <a:xfrm>
              <a:off x="5840092" y="4618628"/>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1" name="Hexagon 10"/>
            <p:cNvSpPr/>
            <p:nvPr/>
          </p:nvSpPr>
          <p:spPr>
            <a:xfrm>
              <a:off x="6221649" y="4398810"/>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 name="Hexagon 11"/>
            <p:cNvSpPr/>
            <p:nvPr/>
          </p:nvSpPr>
          <p:spPr>
            <a:xfrm>
              <a:off x="6221649" y="4618628"/>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grpSp>
        <p:nvGrpSpPr>
          <p:cNvPr id="13" name="Group 12"/>
          <p:cNvGrpSpPr/>
          <p:nvPr/>
        </p:nvGrpSpPr>
        <p:grpSpPr>
          <a:xfrm>
            <a:off x="2594824" y="2631873"/>
            <a:ext cx="519808" cy="511690"/>
            <a:chOff x="9981179" y="3696921"/>
            <a:chExt cx="406137" cy="406180"/>
          </a:xfrm>
        </p:grpSpPr>
        <p:sp>
          <p:nvSpPr>
            <p:cNvPr id="14" name="Freeform 128"/>
            <p:cNvSpPr>
              <a:spLocks noChangeArrowheads="1"/>
            </p:cNvSpPr>
            <p:nvPr/>
          </p:nvSpPr>
          <p:spPr bwMode="auto">
            <a:xfrm>
              <a:off x="9981179" y="3696921"/>
              <a:ext cx="406137" cy="406180"/>
            </a:xfrm>
            <a:custGeom>
              <a:avLst/>
              <a:gdLst>
                <a:gd name="T0" fmla="*/ 909 w 910"/>
                <a:gd name="T1" fmla="*/ 454 h 910"/>
                <a:gd name="T2" fmla="*/ 848 w 910"/>
                <a:gd name="T3" fmla="*/ 682 h 910"/>
                <a:gd name="T4" fmla="*/ 682 w 910"/>
                <a:gd name="T5" fmla="*/ 848 h 910"/>
                <a:gd name="T6" fmla="*/ 454 w 910"/>
                <a:gd name="T7" fmla="*/ 909 h 910"/>
                <a:gd name="T8" fmla="*/ 227 w 910"/>
                <a:gd name="T9" fmla="*/ 848 h 910"/>
                <a:gd name="T10" fmla="*/ 61 w 910"/>
                <a:gd name="T11" fmla="*/ 682 h 910"/>
                <a:gd name="T12" fmla="*/ 0 w 910"/>
                <a:gd name="T13" fmla="*/ 454 h 910"/>
                <a:gd name="T14" fmla="*/ 61 w 910"/>
                <a:gd name="T15" fmla="*/ 227 h 910"/>
                <a:gd name="T16" fmla="*/ 227 w 910"/>
                <a:gd name="T17" fmla="*/ 61 h 910"/>
                <a:gd name="T18" fmla="*/ 454 w 910"/>
                <a:gd name="T19" fmla="*/ 0 h 910"/>
                <a:gd name="T20" fmla="*/ 682 w 910"/>
                <a:gd name="T21" fmla="*/ 61 h 910"/>
                <a:gd name="T22" fmla="*/ 848 w 910"/>
                <a:gd name="T23" fmla="*/ 227 h 910"/>
                <a:gd name="T24" fmla="*/ 909 w 910"/>
                <a:gd name="T25" fmla="*/ 454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0" h="910">
                  <a:moveTo>
                    <a:pt x="909" y="454"/>
                  </a:moveTo>
                  <a:cubicBezTo>
                    <a:pt x="909" y="538"/>
                    <a:pt x="890" y="610"/>
                    <a:pt x="848" y="682"/>
                  </a:cubicBezTo>
                  <a:cubicBezTo>
                    <a:pt x="806" y="755"/>
                    <a:pt x="755" y="806"/>
                    <a:pt x="682" y="848"/>
                  </a:cubicBezTo>
                  <a:cubicBezTo>
                    <a:pt x="610" y="890"/>
                    <a:pt x="538" y="909"/>
                    <a:pt x="454" y="909"/>
                  </a:cubicBezTo>
                  <a:cubicBezTo>
                    <a:pt x="371" y="909"/>
                    <a:pt x="300" y="890"/>
                    <a:pt x="227" y="848"/>
                  </a:cubicBezTo>
                  <a:cubicBezTo>
                    <a:pt x="155" y="806"/>
                    <a:pt x="103" y="755"/>
                    <a:pt x="61" y="682"/>
                  </a:cubicBezTo>
                  <a:cubicBezTo>
                    <a:pt x="19" y="610"/>
                    <a:pt x="0" y="538"/>
                    <a:pt x="0" y="454"/>
                  </a:cubicBezTo>
                  <a:cubicBezTo>
                    <a:pt x="0" y="371"/>
                    <a:pt x="19" y="300"/>
                    <a:pt x="61" y="227"/>
                  </a:cubicBezTo>
                  <a:cubicBezTo>
                    <a:pt x="103" y="155"/>
                    <a:pt x="155" y="103"/>
                    <a:pt x="227" y="61"/>
                  </a:cubicBezTo>
                  <a:cubicBezTo>
                    <a:pt x="300" y="19"/>
                    <a:pt x="371" y="0"/>
                    <a:pt x="454" y="0"/>
                  </a:cubicBezTo>
                  <a:cubicBezTo>
                    <a:pt x="538" y="0"/>
                    <a:pt x="610" y="19"/>
                    <a:pt x="682" y="61"/>
                  </a:cubicBezTo>
                  <a:cubicBezTo>
                    <a:pt x="755" y="103"/>
                    <a:pt x="806" y="155"/>
                    <a:pt x="848" y="227"/>
                  </a:cubicBezTo>
                  <a:cubicBezTo>
                    <a:pt x="890" y="300"/>
                    <a:pt x="909" y="371"/>
                    <a:pt x="909" y="454"/>
                  </a:cubicBezTo>
                </a:path>
              </a:pathLst>
            </a:custGeom>
            <a:solidFill>
              <a:srgbClr val="00314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5" name="Freeform 130"/>
            <p:cNvSpPr>
              <a:spLocks noChangeArrowheads="1"/>
            </p:cNvSpPr>
            <p:nvPr/>
          </p:nvSpPr>
          <p:spPr bwMode="auto">
            <a:xfrm>
              <a:off x="10188190" y="3787622"/>
              <a:ext cx="116321" cy="114362"/>
            </a:xfrm>
            <a:custGeom>
              <a:avLst/>
              <a:gdLst>
                <a:gd name="T0" fmla="*/ 99 w 258"/>
                <a:gd name="T1" fmla="*/ 254 h 255"/>
                <a:gd name="T2" fmla="*/ 231 w 258"/>
                <a:gd name="T3" fmla="*/ 122 h 255"/>
                <a:gd name="T4" fmla="*/ 231 w 258"/>
                <a:gd name="T5" fmla="*/ 26 h 255"/>
                <a:gd name="T6" fmla="*/ 135 w 258"/>
                <a:gd name="T7" fmla="*/ 26 h 255"/>
                <a:gd name="T8" fmla="*/ 0 w 258"/>
                <a:gd name="T9" fmla="*/ 164 h 255"/>
                <a:gd name="T10" fmla="*/ 99 w 258"/>
                <a:gd name="T11" fmla="*/ 254 h 255"/>
                <a:gd name="T12" fmla="*/ 220 w 258"/>
                <a:gd name="T13" fmla="*/ 71 h 255"/>
                <a:gd name="T14" fmla="*/ 220 w 258"/>
                <a:gd name="T15" fmla="*/ 85 h 255"/>
                <a:gd name="T16" fmla="*/ 113 w 258"/>
                <a:gd name="T17" fmla="*/ 195 h 255"/>
                <a:gd name="T18" fmla="*/ 99 w 258"/>
                <a:gd name="T19" fmla="*/ 195 h 255"/>
                <a:gd name="T20" fmla="*/ 99 w 258"/>
                <a:gd name="T21" fmla="*/ 181 h 255"/>
                <a:gd name="T22" fmla="*/ 206 w 258"/>
                <a:gd name="T23" fmla="*/ 71 h 255"/>
                <a:gd name="T24" fmla="*/ 220 w 258"/>
                <a:gd name="T25" fmla="*/ 71 h 255"/>
                <a:gd name="T26" fmla="*/ 172 w 258"/>
                <a:gd name="T27" fmla="*/ 37 h 255"/>
                <a:gd name="T28" fmla="*/ 186 w 258"/>
                <a:gd name="T29" fmla="*/ 37 h 255"/>
                <a:gd name="T30" fmla="*/ 186 w 258"/>
                <a:gd name="T31" fmla="*/ 51 h 255"/>
                <a:gd name="T32" fmla="*/ 79 w 258"/>
                <a:gd name="T33" fmla="*/ 161 h 255"/>
                <a:gd name="T34" fmla="*/ 65 w 258"/>
                <a:gd name="T35" fmla="*/ 161 h 255"/>
                <a:gd name="T36" fmla="*/ 65 w 258"/>
                <a:gd name="T37" fmla="*/ 147 h 255"/>
                <a:gd name="T38" fmla="*/ 172 w 258"/>
                <a:gd name="T39" fmla="*/ 37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8" h="255">
                  <a:moveTo>
                    <a:pt x="99" y="254"/>
                  </a:moveTo>
                  <a:lnTo>
                    <a:pt x="231" y="122"/>
                  </a:lnTo>
                  <a:cubicBezTo>
                    <a:pt x="257" y="96"/>
                    <a:pt x="257" y="54"/>
                    <a:pt x="231" y="26"/>
                  </a:cubicBezTo>
                  <a:cubicBezTo>
                    <a:pt x="206" y="0"/>
                    <a:pt x="164" y="0"/>
                    <a:pt x="135" y="26"/>
                  </a:cubicBezTo>
                  <a:lnTo>
                    <a:pt x="0" y="164"/>
                  </a:lnTo>
                  <a:lnTo>
                    <a:pt x="99" y="254"/>
                  </a:lnTo>
                  <a:close/>
                  <a:moveTo>
                    <a:pt x="220" y="71"/>
                  </a:moveTo>
                  <a:cubicBezTo>
                    <a:pt x="223" y="74"/>
                    <a:pt x="223" y="82"/>
                    <a:pt x="220" y="85"/>
                  </a:cubicBezTo>
                  <a:lnTo>
                    <a:pt x="113" y="195"/>
                  </a:lnTo>
                  <a:cubicBezTo>
                    <a:pt x="110" y="198"/>
                    <a:pt x="104" y="198"/>
                    <a:pt x="99" y="195"/>
                  </a:cubicBezTo>
                  <a:cubicBezTo>
                    <a:pt x="96" y="192"/>
                    <a:pt x="96" y="187"/>
                    <a:pt x="99" y="181"/>
                  </a:cubicBezTo>
                  <a:lnTo>
                    <a:pt x="206" y="71"/>
                  </a:lnTo>
                  <a:cubicBezTo>
                    <a:pt x="209" y="68"/>
                    <a:pt x="214" y="68"/>
                    <a:pt x="220" y="71"/>
                  </a:cubicBezTo>
                  <a:close/>
                  <a:moveTo>
                    <a:pt x="172" y="37"/>
                  </a:moveTo>
                  <a:cubicBezTo>
                    <a:pt x="175" y="34"/>
                    <a:pt x="180" y="34"/>
                    <a:pt x="186" y="37"/>
                  </a:cubicBezTo>
                  <a:cubicBezTo>
                    <a:pt x="189" y="40"/>
                    <a:pt x="189" y="45"/>
                    <a:pt x="186" y="51"/>
                  </a:cubicBezTo>
                  <a:lnTo>
                    <a:pt x="79" y="161"/>
                  </a:lnTo>
                  <a:cubicBezTo>
                    <a:pt x="76" y="164"/>
                    <a:pt x="70" y="164"/>
                    <a:pt x="65" y="161"/>
                  </a:cubicBezTo>
                  <a:cubicBezTo>
                    <a:pt x="62" y="158"/>
                    <a:pt x="62" y="153"/>
                    <a:pt x="65" y="147"/>
                  </a:cubicBezTo>
                  <a:lnTo>
                    <a:pt x="172" y="37"/>
                  </a:ln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6" name="Freeform 131"/>
            <p:cNvSpPr>
              <a:spLocks noChangeArrowheads="1"/>
            </p:cNvSpPr>
            <p:nvPr/>
          </p:nvSpPr>
          <p:spPr bwMode="auto">
            <a:xfrm>
              <a:off x="10075813" y="3927616"/>
              <a:ext cx="86748" cy="90700"/>
            </a:xfrm>
            <a:custGeom>
              <a:avLst/>
              <a:gdLst>
                <a:gd name="T0" fmla="*/ 158 w 195"/>
                <a:gd name="T1" fmla="*/ 2 h 204"/>
                <a:gd name="T2" fmla="*/ 149 w 195"/>
                <a:gd name="T3" fmla="*/ 2 h 204"/>
                <a:gd name="T4" fmla="*/ 113 w 195"/>
                <a:gd name="T5" fmla="*/ 39 h 204"/>
                <a:gd name="T6" fmla="*/ 101 w 195"/>
                <a:gd name="T7" fmla="*/ 48 h 204"/>
                <a:gd name="T8" fmla="*/ 79 w 195"/>
                <a:gd name="T9" fmla="*/ 56 h 204"/>
                <a:gd name="T10" fmla="*/ 67 w 195"/>
                <a:gd name="T11" fmla="*/ 64 h 204"/>
                <a:gd name="T12" fmla="*/ 2 w 195"/>
                <a:gd name="T13" fmla="*/ 166 h 204"/>
                <a:gd name="T14" fmla="*/ 2 w 195"/>
                <a:gd name="T15" fmla="*/ 177 h 204"/>
                <a:gd name="T16" fmla="*/ 8 w 195"/>
                <a:gd name="T17" fmla="*/ 183 h 204"/>
                <a:gd name="T18" fmla="*/ 19 w 195"/>
                <a:gd name="T19" fmla="*/ 194 h 204"/>
                <a:gd name="T20" fmla="*/ 25 w 195"/>
                <a:gd name="T21" fmla="*/ 200 h 204"/>
                <a:gd name="T22" fmla="*/ 36 w 195"/>
                <a:gd name="T23" fmla="*/ 200 h 204"/>
                <a:gd name="T24" fmla="*/ 138 w 195"/>
                <a:gd name="T25" fmla="*/ 135 h 204"/>
                <a:gd name="T26" fmla="*/ 146 w 195"/>
                <a:gd name="T27" fmla="*/ 124 h 204"/>
                <a:gd name="T28" fmla="*/ 152 w 195"/>
                <a:gd name="T29" fmla="*/ 98 h 204"/>
                <a:gd name="T30" fmla="*/ 158 w 195"/>
                <a:gd name="T31" fmla="*/ 87 h 204"/>
                <a:gd name="T32" fmla="*/ 192 w 195"/>
                <a:gd name="T33" fmla="*/ 53 h 204"/>
                <a:gd name="T34" fmla="*/ 192 w 195"/>
                <a:gd name="T35" fmla="*/ 42 h 204"/>
                <a:gd name="T36" fmla="*/ 158 w 195"/>
                <a:gd name="T37" fmla="*/ 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5" h="204">
                  <a:moveTo>
                    <a:pt x="158" y="2"/>
                  </a:moveTo>
                  <a:cubicBezTo>
                    <a:pt x="155" y="0"/>
                    <a:pt x="149" y="0"/>
                    <a:pt x="149" y="2"/>
                  </a:cubicBezTo>
                  <a:lnTo>
                    <a:pt x="113" y="39"/>
                  </a:lnTo>
                  <a:cubicBezTo>
                    <a:pt x="110" y="42"/>
                    <a:pt x="104" y="45"/>
                    <a:pt x="101" y="48"/>
                  </a:cubicBezTo>
                  <a:lnTo>
                    <a:pt x="79" y="56"/>
                  </a:lnTo>
                  <a:cubicBezTo>
                    <a:pt x="76" y="56"/>
                    <a:pt x="70" y="62"/>
                    <a:pt x="67" y="64"/>
                  </a:cubicBezTo>
                  <a:lnTo>
                    <a:pt x="2" y="166"/>
                  </a:lnTo>
                  <a:cubicBezTo>
                    <a:pt x="0" y="169"/>
                    <a:pt x="0" y="174"/>
                    <a:pt x="2" y="177"/>
                  </a:cubicBezTo>
                  <a:lnTo>
                    <a:pt x="8" y="183"/>
                  </a:lnTo>
                  <a:cubicBezTo>
                    <a:pt x="11" y="186"/>
                    <a:pt x="17" y="191"/>
                    <a:pt x="19" y="194"/>
                  </a:cubicBezTo>
                  <a:lnTo>
                    <a:pt x="25" y="200"/>
                  </a:lnTo>
                  <a:cubicBezTo>
                    <a:pt x="28" y="203"/>
                    <a:pt x="34" y="203"/>
                    <a:pt x="36" y="200"/>
                  </a:cubicBezTo>
                  <a:lnTo>
                    <a:pt x="138" y="135"/>
                  </a:lnTo>
                  <a:cubicBezTo>
                    <a:pt x="141" y="132"/>
                    <a:pt x="144" y="129"/>
                    <a:pt x="146" y="124"/>
                  </a:cubicBezTo>
                  <a:lnTo>
                    <a:pt x="152" y="98"/>
                  </a:lnTo>
                  <a:cubicBezTo>
                    <a:pt x="152" y="95"/>
                    <a:pt x="155" y="90"/>
                    <a:pt x="158" y="87"/>
                  </a:cubicBezTo>
                  <a:lnTo>
                    <a:pt x="192" y="53"/>
                  </a:lnTo>
                  <a:cubicBezTo>
                    <a:pt x="194" y="50"/>
                    <a:pt x="194" y="45"/>
                    <a:pt x="192" y="42"/>
                  </a:cubicBezTo>
                  <a:lnTo>
                    <a:pt x="158" y="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7" name="Freeform 132"/>
            <p:cNvSpPr>
              <a:spLocks noChangeArrowheads="1"/>
            </p:cNvSpPr>
            <p:nvPr/>
          </p:nvSpPr>
          <p:spPr bwMode="auto">
            <a:xfrm>
              <a:off x="10065955" y="3789593"/>
              <a:ext cx="228699" cy="232666"/>
            </a:xfrm>
            <a:custGeom>
              <a:avLst/>
              <a:gdLst>
                <a:gd name="T0" fmla="*/ 483 w 512"/>
                <a:gd name="T1" fmla="*/ 392 h 520"/>
                <a:gd name="T2" fmla="*/ 483 w 512"/>
                <a:gd name="T3" fmla="*/ 392 h 520"/>
                <a:gd name="T4" fmla="*/ 243 w 512"/>
                <a:gd name="T5" fmla="*/ 169 h 520"/>
                <a:gd name="T6" fmla="*/ 251 w 512"/>
                <a:gd name="T7" fmla="*/ 127 h 520"/>
                <a:gd name="T8" fmla="*/ 124 w 512"/>
                <a:gd name="T9" fmla="*/ 0 h 520"/>
                <a:gd name="T10" fmla="*/ 73 w 512"/>
                <a:gd name="T11" fmla="*/ 11 h 520"/>
                <a:gd name="T12" fmla="*/ 144 w 512"/>
                <a:gd name="T13" fmla="*/ 82 h 520"/>
                <a:gd name="T14" fmla="*/ 144 w 512"/>
                <a:gd name="T15" fmla="*/ 99 h 520"/>
                <a:gd name="T16" fmla="*/ 93 w 512"/>
                <a:gd name="T17" fmla="*/ 149 h 520"/>
                <a:gd name="T18" fmla="*/ 76 w 512"/>
                <a:gd name="T19" fmla="*/ 149 h 520"/>
                <a:gd name="T20" fmla="*/ 9 w 512"/>
                <a:gd name="T21" fmla="*/ 82 h 520"/>
                <a:gd name="T22" fmla="*/ 0 w 512"/>
                <a:gd name="T23" fmla="*/ 130 h 520"/>
                <a:gd name="T24" fmla="*/ 127 w 512"/>
                <a:gd name="T25" fmla="*/ 257 h 520"/>
                <a:gd name="T26" fmla="*/ 167 w 512"/>
                <a:gd name="T27" fmla="*/ 251 h 520"/>
                <a:gd name="T28" fmla="*/ 392 w 512"/>
                <a:gd name="T29" fmla="*/ 491 h 520"/>
                <a:gd name="T30" fmla="*/ 392 w 512"/>
                <a:gd name="T31" fmla="*/ 491 h 520"/>
                <a:gd name="T32" fmla="*/ 488 w 512"/>
                <a:gd name="T33" fmla="*/ 491 h 520"/>
                <a:gd name="T34" fmla="*/ 483 w 512"/>
                <a:gd name="T35" fmla="*/ 392 h 520"/>
                <a:gd name="T36" fmla="*/ 457 w 512"/>
                <a:gd name="T37" fmla="*/ 460 h 520"/>
                <a:gd name="T38" fmla="*/ 418 w 512"/>
                <a:gd name="T39" fmla="*/ 460 h 520"/>
                <a:gd name="T40" fmla="*/ 418 w 512"/>
                <a:gd name="T41" fmla="*/ 420 h 520"/>
                <a:gd name="T42" fmla="*/ 457 w 512"/>
                <a:gd name="T43" fmla="*/ 420 h 520"/>
                <a:gd name="T44" fmla="*/ 457 w 512"/>
                <a:gd name="T45" fmla="*/ 46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2" h="520">
                  <a:moveTo>
                    <a:pt x="483" y="392"/>
                  </a:moveTo>
                  <a:lnTo>
                    <a:pt x="483" y="392"/>
                  </a:lnTo>
                  <a:lnTo>
                    <a:pt x="243" y="169"/>
                  </a:lnTo>
                  <a:cubicBezTo>
                    <a:pt x="248" y="155"/>
                    <a:pt x="251" y="141"/>
                    <a:pt x="251" y="127"/>
                  </a:cubicBezTo>
                  <a:cubicBezTo>
                    <a:pt x="251" y="56"/>
                    <a:pt x="195" y="0"/>
                    <a:pt x="124" y="0"/>
                  </a:cubicBezTo>
                  <a:cubicBezTo>
                    <a:pt x="107" y="0"/>
                    <a:pt x="90" y="3"/>
                    <a:pt x="73" y="11"/>
                  </a:cubicBezTo>
                  <a:lnTo>
                    <a:pt x="144" y="82"/>
                  </a:lnTo>
                  <a:cubicBezTo>
                    <a:pt x="150" y="87"/>
                    <a:pt x="150" y="93"/>
                    <a:pt x="144" y="99"/>
                  </a:cubicBezTo>
                  <a:lnTo>
                    <a:pt x="93" y="149"/>
                  </a:lnTo>
                  <a:cubicBezTo>
                    <a:pt x="88" y="155"/>
                    <a:pt x="82" y="155"/>
                    <a:pt x="76" y="149"/>
                  </a:cubicBezTo>
                  <a:lnTo>
                    <a:pt x="9" y="82"/>
                  </a:lnTo>
                  <a:cubicBezTo>
                    <a:pt x="3" y="96"/>
                    <a:pt x="0" y="113"/>
                    <a:pt x="0" y="130"/>
                  </a:cubicBezTo>
                  <a:cubicBezTo>
                    <a:pt x="0" y="200"/>
                    <a:pt x="57" y="257"/>
                    <a:pt x="127" y="257"/>
                  </a:cubicBezTo>
                  <a:cubicBezTo>
                    <a:pt x="141" y="257"/>
                    <a:pt x="152" y="254"/>
                    <a:pt x="167" y="251"/>
                  </a:cubicBezTo>
                  <a:cubicBezTo>
                    <a:pt x="254" y="344"/>
                    <a:pt x="361" y="460"/>
                    <a:pt x="392" y="491"/>
                  </a:cubicBezTo>
                  <a:lnTo>
                    <a:pt x="392" y="491"/>
                  </a:lnTo>
                  <a:cubicBezTo>
                    <a:pt x="418" y="516"/>
                    <a:pt x="463" y="519"/>
                    <a:pt x="488" y="491"/>
                  </a:cubicBezTo>
                  <a:cubicBezTo>
                    <a:pt x="511" y="463"/>
                    <a:pt x="511" y="420"/>
                    <a:pt x="483" y="392"/>
                  </a:cubicBezTo>
                  <a:close/>
                  <a:moveTo>
                    <a:pt x="457" y="460"/>
                  </a:moveTo>
                  <a:cubicBezTo>
                    <a:pt x="446" y="471"/>
                    <a:pt x="430" y="471"/>
                    <a:pt x="418" y="460"/>
                  </a:cubicBezTo>
                  <a:cubicBezTo>
                    <a:pt x="407" y="449"/>
                    <a:pt x="407" y="432"/>
                    <a:pt x="418" y="420"/>
                  </a:cubicBezTo>
                  <a:cubicBezTo>
                    <a:pt x="430" y="409"/>
                    <a:pt x="446" y="409"/>
                    <a:pt x="457" y="420"/>
                  </a:cubicBezTo>
                  <a:cubicBezTo>
                    <a:pt x="466" y="432"/>
                    <a:pt x="466" y="449"/>
                    <a:pt x="457" y="46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grpSp>
      <p:sp>
        <p:nvSpPr>
          <p:cNvPr id="18" name="TextBox 17"/>
          <p:cNvSpPr txBox="1"/>
          <p:nvPr/>
        </p:nvSpPr>
        <p:spPr>
          <a:xfrm>
            <a:off x="2024129" y="3677791"/>
            <a:ext cx="1671290" cy="523220"/>
          </a:xfrm>
          <a:prstGeom prst="rect">
            <a:avLst/>
          </a:prstGeom>
          <a:noFill/>
        </p:spPr>
        <p:txBody>
          <a:bodyPr wrap="square" rtlCol="0">
            <a:spAutoFit/>
          </a:bodyPr>
          <a:lstStyle/>
          <a:p>
            <a:pPr algn="ctr"/>
            <a:r>
              <a:rPr lang="en-US" sz="1400" b="1" dirty="0" smtClean="0"/>
              <a:t>Predictive Maintenance</a:t>
            </a:r>
            <a:endParaRPr lang="en-US" sz="1400" b="1" dirty="0"/>
          </a:p>
        </p:txBody>
      </p:sp>
      <p:sp>
        <p:nvSpPr>
          <p:cNvPr id="19" name="Hexagon 18"/>
          <p:cNvSpPr/>
          <p:nvPr/>
        </p:nvSpPr>
        <p:spPr>
          <a:xfrm>
            <a:off x="8802292" y="2588490"/>
            <a:ext cx="1283760" cy="1132070"/>
          </a:xfrm>
          <a:prstGeom prst="hexagon">
            <a:avLst/>
          </a:prstGeom>
          <a:solidFill>
            <a:schemeClr val="tx1">
              <a:lumMod val="60000"/>
              <a:lumOff val="40000"/>
            </a:schemeClr>
          </a:solidFill>
          <a:ln>
            <a:solidFill>
              <a:srgbClr val="005586"/>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grpSp>
        <p:nvGrpSpPr>
          <p:cNvPr id="20" name="Group 19"/>
          <p:cNvGrpSpPr/>
          <p:nvPr/>
        </p:nvGrpSpPr>
        <p:grpSpPr>
          <a:xfrm>
            <a:off x="9132023" y="3197411"/>
            <a:ext cx="635100" cy="425148"/>
            <a:chOff x="5647117" y="4286754"/>
            <a:chExt cx="768471" cy="514429"/>
          </a:xfrm>
        </p:grpSpPr>
        <p:sp>
          <p:nvSpPr>
            <p:cNvPr id="21" name="Hexagon 20"/>
            <p:cNvSpPr/>
            <p:nvPr/>
          </p:nvSpPr>
          <p:spPr>
            <a:xfrm>
              <a:off x="5840092" y="4397735"/>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Hexagon 21"/>
            <p:cNvSpPr/>
            <p:nvPr/>
          </p:nvSpPr>
          <p:spPr>
            <a:xfrm>
              <a:off x="6026723" y="4286754"/>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3" name="Hexagon 22"/>
            <p:cNvSpPr/>
            <p:nvPr/>
          </p:nvSpPr>
          <p:spPr>
            <a:xfrm>
              <a:off x="5647117" y="4286754"/>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4" name="Hexagon 23"/>
            <p:cNvSpPr/>
            <p:nvPr/>
          </p:nvSpPr>
          <p:spPr>
            <a:xfrm>
              <a:off x="6026723" y="4507645"/>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5" name="Hexagon 24"/>
            <p:cNvSpPr/>
            <p:nvPr/>
          </p:nvSpPr>
          <p:spPr>
            <a:xfrm>
              <a:off x="5647117" y="4508182"/>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6" name="Hexagon 25"/>
            <p:cNvSpPr/>
            <p:nvPr/>
          </p:nvSpPr>
          <p:spPr>
            <a:xfrm>
              <a:off x="5840092" y="4618628"/>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 name="Hexagon 26"/>
            <p:cNvSpPr/>
            <p:nvPr/>
          </p:nvSpPr>
          <p:spPr>
            <a:xfrm>
              <a:off x="6221649" y="4398810"/>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Hexagon 27"/>
            <p:cNvSpPr/>
            <p:nvPr/>
          </p:nvSpPr>
          <p:spPr>
            <a:xfrm>
              <a:off x="6221649" y="4618628"/>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grpSp>
        <p:nvGrpSpPr>
          <p:cNvPr id="29" name="Group 28"/>
          <p:cNvGrpSpPr/>
          <p:nvPr/>
        </p:nvGrpSpPr>
        <p:grpSpPr>
          <a:xfrm>
            <a:off x="9212245" y="2662249"/>
            <a:ext cx="491504" cy="427806"/>
            <a:chOff x="5515125" y="4579406"/>
            <a:chExt cx="691261" cy="594269"/>
          </a:xfrm>
        </p:grpSpPr>
        <p:sp>
          <p:nvSpPr>
            <p:cNvPr id="30" name="Freeform 156"/>
            <p:cNvSpPr>
              <a:spLocks noChangeArrowheads="1"/>
            </p:cNvSpPr>
            <p:nvPr/>
          </p:nvSpPr>
          <p:spPr bwMode="auto">
            <a:xfrm>
              <a:off x="5515125" y="4579406"/>
              <a:ext cx="691261" cy="594269"/>
            </a:xfrm>
            <a:custGeom>
              <a:avLst/>
              <a:gdLst>
                <a:gd name="T0" fmla="*/ 1447 w 1538"/>
                <a:gd name="T1" fmla="*/ 1039 h 1325"/>
                <a:gd name="T2" fmla="*/ 934 w 1538"/>
                <a:gd name="T3" fmla="*/ 155 h 1325"/>
                <a:gd name="T4" fmla="*/ 604 w 1538"/>
                <a:gd name="T5" fmla="*/ 155 h 1325"/>
                <a:gd name="T6" fmla="*/ 91 w 1538"/>
                <a:gd name="T7" fmla="*/ 1039 h 1325"/>
                <a:gd name="T8" fmla="*/ 254 w 1538"/>
                <a:gd name="T9" fmla="*/ 1321 h 1325"/>
                <a:gd name="T10" fmla="*/ 1283 w 1538"/>
                <a:gd name="T11" fmla="*/ 1321 h 1325"/>
                <a:gd name="T12" fmla="*/ 1447 w 1538"/>
                <a:gd name="T13" fmla="*/ 1039 h 1325"/>
                <a:gd name="T14" fmla="*/ 1410 w 1538"/>
                <a:gd name="T15" fmla="*/ 1208 h 1325"/>
                <a:gd name="T16" fmla="*/ 1283 w 1538"/>
                <a:gd name="T17" fmla="*/ 1259 h 1325"/>
                <a:gd name="T18" fmla="*/ 254 w 1538"/>
                <a:gd name="T19" fmla="*/ 1259 h 1325"/>
                <a:gd name="T20" fmla="*/ 127 w 1538"/>
                <a:gd name="T21" fmla="*/ 1208 h 1325"/>
                <a:gd name="T22" fmla="*/ 147 w 1538"/>
                <a:gd name="T23" fmla="*/ 1072 h 1325"/>
                <a:gd name="T24" fmla="*/ 661 w 1538"/>
                <a:gd name="T25" fmla="*/ 189 h 1325"/>
                <a:gd name="T26" fmla="*/ 771 w 1538"/>
                <a:gd name="T27" fmla="*/ 104 h 1325"/>
                <a:gd name="T28" fmla="*/ 881 w 1538"/>
                <a:gd name="T29" fmla="*/ 189 h 1325"/>
                <a:gd name="T30" fmla="*/ 1393 w 1538"/>
                <a:gd name="T31" fmla="*/ 1072 h 1325"/>
                <a:gd name="T32" fmla="*/ 1410 w 1538"/>
                <a:gd name="T33" fmla="*/ 1208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38" h="1325">
                  <a:moveTo>
                    <a:pt x="1447" y="1039"/>
                  </a:moveTo>
                  <a:lnTo>
                    <a:pt x="934" y="155"/>
                  </a:lnTo>
                  <a:cubicBezTo>
                    <a:pt x="844" y="0"/>
                    <a:pt x="694" y="0"/>
                    <a:pt x="604" y="155"/>
                  </a:cubicBezTo>
                  <a:lnTo>
                    <a:pt x="91" y="1039"/>
                  </a:lnTo>
                  <a:cubicBezTo>
                    <a:pt x="0" y="1194"/>
                    <a:pt x="74" y="1321"/>
                    <a:pt x="254" y="1321"/>
                  </a:cubicBezTo>
                  <a:lnTo>
                    <a:pt x="1283" y="1321"/>
                  </a:lnTo>
                  <a:cubicBezTo>
                    <a:pt x="1464" y="1324"/>
                    <a:pt x="1537" y="1194"/>
                    <a:pt x="1447" y="1039"/>
                  </a:cubicBezTo>
                  <a:close/>
                  <a:moveTo>
                    <a:pt x="1410" y="1208"/>
                  </a:moveTo>
                  <a:cubicBezTo>
                    <a:pt x="1391" y="1239"/>
                    <a:pt x="1345" y="1259"/>
                    <a:pt x="1283" y="1259"/>
                  </a:cubicBezTo>
                  <a:lnTo>
                    <a:pt x="254" y="1259"/>
                  </a:lnTo>
                  <a:cubicBezTo>
                    <a:pt x="192" y="1259"/>
                    <a:pt x="147" y="1239"/>
                    <a:pt x="127" y="1208"/>
                  </a:cubicBezTo>
                  <a:cubicBezTo>
                    <a:pt x="107" y="1177"/>
                    <a:pt x="116" y="1126"/>
                    <a:pt x="147" y="1072"/>
                  </a:cubicBezTo>
                  <a:lnTo>
                    <a:pt x="661" y="189"/>
                  </a:lnTo>
                  <a:cubicBezTo>
                    <a:pt x="692" y="135"/>
                    <a:pt x="731" y="104"/>
                    <a:pt x="771" y="104"/>
                  </a:cubicBezTo>
                  <a:cubicBezTo>
                    <a:pt x="807" y="104"/>
                    <a:pt x="847" y="135"/>
                    <a:pt x="881" y="189"/>
                  </a:cubicBezTo>
                  <a:lnTo>
                    <a:pt x="1393" y="1072"/>
                  </a:lnTo>
                  <a:cubicBezTo>
                    <a:pt x="1422" y="1126"/>
                    <a:pt x="1430" y="1174"/>
                    <a:pt x="1410" y="1208"/>
                  </a:cubicBezTo>
                  <a:close/>
                </a:path>
              </a:pathLst>
            </a:custGeom>
            <a:solidFill>
              <a:srgbClr val="00314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31" name="Freeform 157"/>
            <p:cNvSpPr>
              <a:spLocks noChangeArrowheads="1"/>
            </p:cNvSpPr>
            <p:nvPr/>
          </p:nvSpPr>
          <p:spPr bwMode="auto">
            <a:xfrm>
              <a:off x="5602275" y="4660623"/>
              <a:ext cx="516960" cy="451644"/>
            </a:xfrm>
            <a:custGeom>
              <a:avLst/>
              <a:gdLst>
                <a:gd name="T0" fmla="*/ 1131 w 1151"/>
                <a:gd name="T1" fmla="*/ 931 h 1005"/>
                <a:gd name="T2" fmla="*/ 618 w 1151"/>
                <a:gd name="T3" fmla="*/ 48 h 1005"/>
                <a:gd name="T4" fmla="*/ 576 w 1151"/>
                <a:gd name="T5" fmla="*/ 0 h 1005"/>
                <a:gd name="T6" fmla="*/ 533 w 1151"/>
                <a:gd name="T7" fmla="*/ 48 h 1005"/>
                <a:gd name="T8" fmla="*/ 20 w 1151"/>
                <a:gd name="T9" fmla="*/ 931 h 1005"/>
                <a:gd name="T10" fmla="*/ 0 w 1151"/>
                <a:gd name="T11" fmla="*/ 990 h 1005"/>
                <a:gd name="T12" fmla="*/ 62 w 1151"/>
                <a:gd name="T13" fmla="*/ 1004 h 1005"/>
                <a:gd name="T14" fmla="*/ 1091 w 1151"/>
                <a:gd name="T15" fmla="*/ 1004 h 1005"/>
                <a:gd name="T16" fmla="*/ 1150 w 1151"/>
                <a:gd name="T17" fmla="*/ 993 h 1005"/>
                <a:gd name="T18" fmla="*/ 1131 w 1151"/>
                <a:gd name="T19" fmla="*/ 931 h 1005"/>
                <a:gd name="T20" fmla="*/ 576 w 1151"/>
                <a:gd name="T21" fmla="*/ 310 h 1005"/>
                <a:gd name="T22" fmla="*/ 643 w 1151"/>
                <a:gd name="T23" fmla="*/ 412 h 1005"/>
                <a:gd name="T24" fmla="*/ 615 w 1151"/>
                <a:gd name="T25" fmla="*/ 646 h 1005"/>
                <a:gd name="T26" fmla="*/ 576 w 1151"/>
                <a:gd name="T27" fmla="*/ 700 h 1005"/>
                <a:gd name="T28" fmla="*/ 536 w 1151"/>
                <a:gd name="T29" fmla="*/ 646 h 1005"/>
                <a:gd name="T30" fmla="*/ 508 w 1151"/>
                <a:gd name="T31" fmla="*/ 412 h 1005"/>
                <a:gd name="T32" fmla="*/ 576 w 1151"/>
                <a:gd name="T33" fmla="*/ 310 h 1005"/>
                <a:gd name="T34" fmla="*/ 576 w 1151"/>
                <a:gd name="T35" fmla="*/ 897 h 1005"/>
                <a:gd name="T36" fmla="*/ 502 w 1151"/>
                <a:gd name="T37" fmla="*/ 824 h 1005"/>
                <a:gd name="T38" fmla="*/ 576 w 1151"/>
                <a:gd name="T39" fmla="*/ 750 h 1005"/>
                <a:gd name="T40" fmla="*/ 649 w 1151"/>
                <a:gd name="T41" fmla="*/ 824 h 1005"/>
                <a:gd name="T42" fmla="*/ 576 w 1151"/>
                <a:gd name="T43" fmla="*/ 89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1" h="1005">
                  <a:moveTo>
                    <a:pt x="1131" y="931"/>
                  </a:moveTo>
                  <a:lnTo>
                    <a:pt x="618" y="48"/>
                  </a:lnTo>
                  <a:cubicBezTo>
                    <a:pt x="598" y="11"/>
                    <a:pt x="578" y="3"/>
                    <a:pt x="576" y="0"/>
                  </a:cubicBezTo>
                  <a:cubicBezTo>
                    <a:pt x="573" y="0"/>
                    <a:pt x="553" y="11"/>
                    <a:pt x="533" y="48"/>
                  </a:cubicBezTo>
                  <a:lnTo>
                    <a:pt x="20" y="931"/>
                  </a:lnTo>
                  <a:cubicBezTo>
                    <a:pt x="0" y="968"/>
                    <a:pt x="0" y="988"/>
                    <a:pt x="0" y="990"/>
                  </a:cubicBezTo>
                  <a:cubicBezTo>
                    <a:pt x="3" y="993"/>
                    <a:pt x="20" y="1004"/>
                    <a:pt x="62" y="1004"/>
                  </a:cubicBezTo>
                  <a:lnTo>
                    <a:pt x="1091" y="1004"/>
                  </a:lnTo>
                  <a:cubicBezTo>
                    <a:pt x="1133" y="1004"/>
                    <a:pt x="1150" y="993"/>
                    <a:pt x="1150" y="993"/>
                  </a:cubicBezTo>
                  <a:cubicBezTo>
                    <a:pt x="1150" y="988"/>
                    <a:pt x="1150" y="968"/>
                    <a:pt x="1131" y="931"/>
                  </a:cubicBezTo>
                  <a:close/>
                  <a:moveTo>
                    <a:pt x="576" y="310"/>
                  </a:moveTo>
                  <a:cubicBezTo>
                    <a:pt x="624" y="310"/>
                    <a:pt x="646" y="355"/>
                    <a:pt x="643" y="412"/>
                  </a:cubicBezTo>
                  <a:cubicBezTo>
                    <a:pt x="641" y="465"/>
                    <a:pt x="629" y="547"/>
                    <a:pt x="615" y="646"/>
                  </a:cubicBezTo>
                  <a:cubicBezTo>
                    <a:pt x="612" y="674"/>
                    <a:pt x="601" y="700"/>
                    <a:pt x="576" y="700"/>
                  </a:cubicBezTo>
                  <a:cubicBezTo>
                    <a:pt x="550" y="700"/>
                    <a:pt x="539" y="674"/>
                    <a:pt x="536" y="646"/>
                  </a:cubicBezTo>
                  <a:cubicBezTo>
                    <a:pt x="522" y="550"/>
                    <a:pt x="511" y="465"/>
                    <a:pt x="508" y="412"/>
                  </a:cubicBezTo>
                  <a:cubicBezTo>
                    <a:pt x="502" y="364"/>
                    <a:pt x="525" y="310"/>
                    <a:pt x="576" y="310"/>
                  </a:cubicBezTo>
                  <a:close/>
                  <a:moveTo>
                    <a:pt x="576" y="897"/>
                  </a:moveTo>
                  <a:cubicBezTo>
                    <a:pt x="536" y="897"/>
                    <a:pt x="502" y="863"/>
                    <a:pt x="502" y="824"/>
                  </a:cubicBezTo>
                  <a:cubicBezTo>
                    <a:pt x="502" y="784"/>
                    <a:pt x="536" y="750"/>
                    <a:pt x="576" y="750"/>
                  </a:cubicBezTo>
                  <a:cubicBezTo>
                    <a:pt x="615" y="750"/>
                    <a:pt x="649" y="784"/>
                    <a:pt x="649" y="824"/>
                  </a:cubicBezTo>
                  <a:cubicBezTo>
                    <a:pt x="646" y="863"/>
                    <a:pt x="615" y="897"/>
                    <a:pt x="576" y="897"/>
                  </a:cubicBezTo>
                  <a:close/>
                </a:path>
              </a:pathLst>
            </a:custGeom>
            <a:solidFill>
              <a:srgbClr val="00314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grpSp>
      <p:sp>
        <p:nvSpPr>
          <p:cNvPr id="32" name="TextBox 31"/>
          <p:cNvSpPr txBox="1"/>
          <p:nvPr/>
        </p:nvSpPr>
        <p:spPr>
          <a:xfrm>
            <a:off x="8538044" y="3781852"/>
            <a:ext cx="1815405" cy="307777"/>
          </a:xfrm>
          <a:prstGeom prst="rect">
            <a:avLst/>
          </a:prstGeom>
          <a:noFill/>
        </p:spPr>
        <p:txBody>
          <a:bodyPr wrap="square" rtlCol="0">
            <a:spAutoFit/>
          </a:bodyPr>
          <a:lstStyle/>
          <a:p>
            <a:pPr algn="ctr"/>
            <a:r>
              <a:rPr lang="en-US" sz="1400" b="1" dirty="0" smtClean="0"/>
              <a:t>Public Services</a:t>
            </a:r>
            <a:endParaRPr lang="en-US" sz="1400" b="1" dirty="0"/>
          </a:p>
        </p:txBody>
      </p:sp>
      <p:sp>
        <p:nvSpPr>
          <p:cNvPr id="33" name="TextBox 32"/>
          <p:cNvSpPr txBox="1"/>
          <p:nvPr/>
        </p:nvSpPr>
        <p:spPr>
          <a:xfrm>
            <a:off x="8442518" y="4103841"/>
            <a:ext cx="2018535" cy="830997"/>
          </a:xfrm>
          <a:prstGeom prst="rect">
            <a:avLst/>
          </a:prstGeom>
          <a:noFill/>
        </p:spPr>
        <p:txBody>
          <a:bodyPr wrap="square" rtlCol="0">
            <a:spAutoFit/>
          </a:bodyPr>
          <a:lstStyle/>
          <a:p>
            <a:pPr algn="ctr"/>
            <a:r>
              <a:rPr lang="en-US" sz="1200" dirty="0" smtClean="0">
                <a:solidFill>
                  <a:srgbClr val="005586"/>
                </a:solidFill>
              </a:rPr>
              <a:t>Understand traffic patterns, public safety hazards and provide recommendations accordingly</a:t>
            </a:r>
            <a:endParaRPr lang="en-US" sz="1200" dirty="0">
              <a:solidFill>
                <a:srgbClr val="005586"/>
              </a:solidFill>
            </a:endParaRPr>
          </a:p>
        </p:txBody>
      </p:sp>
      <p:sp>
        <p:nvSpPr>
          <p:cNvPr id="34" name="Hexagon 33"/>
          <p:cNvSpPr/>
          <p:nvPr/>
        </p:nvSpPr>
        <p:spPr>
          <a:xfrm>
            <a:off x="5557279" y="2576576"/>
            <a:ext cx="1283760" cy="1132070"/>
          </a:xfrm>
          <a:prstGeom prst="hexagon">
            <a:avLst/>
          </a:prstGeom>
          <a:solidFill>
            <a:schemeClr val="accent1">
              <a:lumMod val="60000"/>
              <a:lumOff val="40000"/>
            </a:schemeClr>
          </a:solidFill>
          <a:ln>
            <a:solidFill>
              <a:srgbClr val="005586"/>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grpSp>
        <p:nvGrpSpPr>
          <p:cNvPr id="35" name="Group 34"/>
          <p:cNvGrpSpPr/>
          <p:nvPr/>
        </p:nvGrpSpPr>
        <p:grpSpPr>
          <a:xfrm>
            <a:off x="5887010" y="3185497"/>
            <a:ext cx="635100" cy="425148"/>
            <a:chOff x="5647117" y="4286754"/>
            <a:chExt cx="768471" cy="514429"/>
          </a:xfrm>
        </p:grpSpPr>
        <p:sp>
          <p:nvSpPr>
            <p:cNvPr id="36" name="Hexagon 35"/>
            <p:cNvSpPr/>
            <p:nvPr/>
          </p:nvSpPr>
          <p:spPr>
            <a:xfrm>
              <a:off x="5840092" y="4397735"/>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Hexagon 36"/>
            <p:cNvSpPr/>
            <p:nvPr/>
          </p:nvSpPr>
          <p:spPr>
            <a:xfrm>
              <a:off x="6026723" y="4286754"/>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8" name="Hexagon 37"/>
            <p:cNvSpPr/>
            <p:nvPr/>
          </p:nvSpPr>
          <p:spPr>
            <a:xfrm>
              <a:off x="5647117" y="4286754"/>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9" name="Hexagon 38"/>
            <p:cNvSpPr/>
            <p:nvPr/>
          </p:nvSpPr>
          <p:spPr>
            <a:xfrm>
              <a:off x="6026723" y="4507645"/>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Hexagon 39"/>
            <p:cNvSpPr/>
            <p:nvPr/>
          </p:nvSpPr>
          <p:spPr>
            <a:xfrm>
              <a:off x="5647117" y="4508182"/>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1" name="Hexagon 40"/>
            <p:cNvSpPr/>
            <p:nvPr/>
          </p:nvSpPr>
          <p:spPr>
            <a:xfrm>
              <a:off x="5840092" y="4618628"/>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2" name="Hexagon 41"/>
            <p:cNvSpPr/>
            <p:nvPr/>
          </p:nvSpPr>
          <p:spPr>
            <a:xfrm>
              <a:off x="6221649" y="4398810"/>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Hexagon 42"/>
            <p:cNvSpPr/>
            <p:nvPr/>
          </p:nvSpPr>
          <p:spPr>
            <a:xfrm>
              <a:off x="6221649" y="4618628"/>
              <a:ext cx="193939" cy="18255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sp>
        <p:nvSpPr>
          <p:cNvPr id="44" name="TextBox 43"/>
          <p:cNvSpPr txBox="1"/>
          <p:nvPr/>
        </p:nvSpPr>
        <p:spPr>
          <a:xfrm>
            <a:off x="5392386" y="3710684"/>
            <a:ext cx="1628773" cy="523220"/>
          </a:xfrm>
          <a:prstGeom prst="rect">
            <a:avLst/>
          </a:prstGeom>
          <a:noFill/>
        </p:spPr>
        <p:txBody>
          <a:bodyPr wrap="square" rtlCol="0">
            <a:spAutoFit/>
          </a:bodyPr>
          <a:lstStyle/>
          <a:p>
            <a:pPr algn="ctr"/>
            <a:r>
              <a:rPr lang="en-US" sz="1400" b="1" dirty="0" smtClean="0"/>
              <a:t>Usage Based Insurance</a:t>
            </a:r>
            <a:endParaRPr lang="en-US" sz="1400" b="1" dirty="0"/>
          </a:p>
        </p:txBody>
      </p:sp>
      <p:sp>
        <p:nvSpPr>
          <p:cNvPr id="45" name="TextBox 44"/>
          <p:cNvSpPr txBox="1"/>
          <p:nvPr/>
        </p:nvSpPr>
        <p:spPr>
          <a:xfrm>
            <a:off x="5224108" y="4173105"/>
            <a:ext cx="1965329" cy="646331"/>
          </a:xfrm>
          <a:prstGeom prst="rect">
            <a:avLst/>
          </a:prstGeom>
          <a:noFill/>
        </p:spPr>
        <p:txBody>
          <a:bodyPr wrap="square" rtlCol="0">
            <a:spAutoFit/>
          </a:bodyPr>
          <a:lstStyle/>
          <a:p>
            <a:pPr algn="ctr"/>
            <a:r>
              <a:rPr lang="en-US" sz="1200" dirty="0" smtClean="0">
                <a:solidFill>
                  <a:srgbClr val="005586"/>
                </a:solidFill>
              </a:rPr>
              <a:t>Provide specific Insurance coverage based on specific driving habits &amp; risk profiles</a:t>
            </a:r>
            <a:endParaRPr lang="en-US" sz="1200" dirty="0">
              <a:solidFill>
                <a:srgbClr val="005586"/>
              </a:solidFill>
            </a:endParaRPr>
          </a:p>
        </p:txBody>
      </p:sp>
      <p:sp>
        <p:nvSpPr>
          <p:cNvPr id="46" name="Oval 45"/>
          <p:cNvSpPr/>
          <p:nvPr/>
        </p:nvSpPr>
        <p:spPr bwMode="gray">
          <a:xfrm>
            <a:off x="5954404" y="2649150"/>
            <a:ext cx="492659" cy="49475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b="1" dirty="0"/>
          </a:p>
        </p:txBody>
      </p:sp>
      <p:pic>
        <p:nvPicPr>
          <p:cNvPr id="47" name="Picture 4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45845" y="2730657"/>
            <a:ext cx="317738" cy="317738"/>
          </a:xfrm>
          <a:prstGeom prst="rect">
            <a:avLst/>
          </a:prstGeom>
        </p:spPr>
      </p:pic>
      <p:sp>
        <p:nvSpPr>
          <p:cNvPr id="48" name="Rectangle 47"/>
          <p:cNvSpPr/>
          <p:nvPr/>
        </p:nvSpPr>
        <p:spPr>
          <a:xfrm>
            <a:off x="1635175" y="1893737"/>
            <a:ext cx="2570047" cy="353168"/>
          </a:xfrm>
          <a:prstGeom prst="rect">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OEMs</a:t>
            </a:r>
            <a:endParaRPr lang="en-US" dirty="0"/>
          </a:p>
        </p:txBody>
      </p:sp>
      <p:sp>
        <p:nvSpPr>
          <p:cNvPr id="49" name="Rectangle 48"/>
          <p:cNvSpPr/>
          <p:nvPr/>
        </p:nvSpPr>
        <p:spPr>
          <a:xfrm>
            <a:off x="4921749" y="1884669"/>
            <a:ext cx="2570047" cy="353169"/>
          </a:xfrm>
          <a:prstGeom prst="rect">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Insurance </a:t>
            </a:r>
            <a:endParaRPr lang="en-US" dirty="0"/>
          </a:p>
        </p:txBody>
      </p:sp>
      <p:sp>
        <p:nvSpPr>
          <p:cNvPr id="50" name="Rectangle 49"/>
          <p:cNvSpPr/>
          <p:nvPr/>
        </p:nvSpPr>
        <p:spPr>
          <a:xfrm>
            <a:off x="8166761" y="1889682"/>
            <a:ext cx="2570047" cy="401539"/>
          </a:xfrm>
          <a:prstGeom prst="rect">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 Services</a:t>
            </a:r>
            <a:endParaRPr lang="en-US" dirty="0"/>
          </a:p>
        </p:txBody>
      </p:sp>
      <p:sp>
        <p:nvSpPr>
          <p:cNvPr id="51" name="TextBox 50"/>
          <p:cNvSpPr txBox="1"/>
          <p:nvPr/>
        </p:nvSpPr>
        <p:spPr>
          <a:xfrm>
            <a:off x="1764374" y="4173105"/>
            <a:ext cx="2190799" cy="646331"/>
          </a:xfrm>
          <a:prstGeom prst="rect">
            <a:avLst/>
          </a:prstGeom>
          <a:noFill/>
        </p:spPr>
        <p:txBody>
          <a:bodyPr wrap="square" rtlCol="0">
            <a:spAutoFit/>
          </a:bodyPr>
          <a:lstStyle/>
          <a:p>
            <a:pPr algn="ctr"/>
            <a:r>
              <a:rPr lang="en-US" sz="1200" dirty="0" smtClean="0"/>
              <a:t>Provide specific service recommendations based on vehicle usage and driving habits</a:t>
            </a:r>
            <a:endParaRPr lang="en-US" sz="1200" dirty="0"/>
          </a:p>
        </p:txBody>
      </p:sp>
    </p:spTree>
    <p:extLst>
      <p:ext uri="{BB962C8B-B14F-4D97-AF65-F5344CB8AC3E}">
        <p14:creationId xmlns:p14="http://schemas.microsoft.com/office/powerpoint/2010/main" val="418727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
        <p:nvSpPr>
          <p:cNvPr id="4" name="TextBox 3"/>
          <p:cNvSpPr txBox="1"/>
          <p:nvPr/>
        </p:nvSpPr>
        <p:spPr>
          <a:xfrm>
            <a:off x="5777310" y="4471914"/>
            <a:ext cx="3053220" cy="646331"/>
          </a:xfrm>
          <a:prstGeom prst="rect">
            <a:avLst/>
          </a:prstGeom>
          <a:noFill/>
        </p:spPr>
        <p:txBody>
          <a:bodyPr wrap="square" rtlCol="0">
            <a:spAutoFit/>
          </a:bodyPr>
          <a:lstStyle/>
          <a:p>
            <a:r>
              <a:rPr lang="en-US" dirty="0" smtClean="0"/>
              <a:t>Jonathan Cooper-Ellis</a:t>
            </a:r>
          </a:p>
          <a:p>
            <a:r>
              <a:rPr lang="en-US" dirty="0" err="1" smtClean="0"/>
              <a:t>jce@cloudera.com</a:t>
            </a:r>
            <a:endParaRPr lang="en-US" dirty="0"/>
          </a:p>
        </p:txBody>
      </p:sp>
    </p:spTree>
    <p:extLst>
      <p:ext uri="{BB962C8B-B14F-4D97-AF65-F5344CB8AC3E}">
        <p14:creationId xmlns:p14="http://schemas.microsoft.com/office/powerpoint/2010/main" val="117518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Cloudera_MAIN_v1">
  <a:themeElements>
    <a:clrScheme name="Cloudera MAIN 3">
      <a:dk1>
        <a:srgbClr val="005586"/>
      </a:dk1>
      <a:lt1>
        <a:sysClr val="window" lastClr="FFFFFF"/>
      </a:lt1>
      <a:dk2>
        <a:srgbClr val="29A7DE"/>
      </a:dk2>
      <a:lt2>
        <a:srgbClr val="F5F5F5"/>
      </a:lt2>
      <a:accent1>
        <a:srgbClr val="0078D9"/>
      </a:accent1>
      <a:accent2>
        <a:srgbClr val="82DCD8"/>
      </a:accent2>
      <a:accent3>
        <a:srgbClr val="FFD664"/>
      </a:accent3>
      <a:accent4>
        <a:srgbClr val="E64630"/>
      </a:accent4>
      <a:accent5>
        <a:srgbClr val="505150"/>
      </a:accent5>
      <a:accent6>
        <a:srgbClr val="8FCDD2"/>
      </a:accent6>
      <a:hlink>
        <a:srgbClr val="29A7DE"/>
      </a:hlink>
      <a:folHlink>
        <a:srgbClr val="0078D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5"/>
          </a:solidFill>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Cloudera_MAIN_v1.pptx</Template>
  <TotalTime>103064</TotalTime>
  <Words>1178</Words>
  <Application>Microsoft Macintosh PowerPoint</Application>
  <PresentationFormat>Custom</PresentationFormat>
  <Paragraphs>174</Paragraphs>
  <Slides>9</Slides>
  <Notes>6</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Cloudera_MAIN_v1</vt:lpstr>
      <vt:lpstr>Connected Car  Delivering Real-Time Insights with an Enterprise Data Hub</vt:lpstr>
      <vt:lpstr>PowerPoint Presentation</vt:lpstr>
      <vt:lpstr>Connected Car - Key Segments/Use Cases</vt:lpstr>
      <vt:lpstr>Data from Connected Cars</vt:lpstr>
      <vt:lpstr>Cloudera Enterprise – The Data &amp; Analytics Platform for IoT</vt:lpstr>
      <vt:lpstr>Connected Car – Demo Architecture</vt:lpstr>
      <vt:lpstr>Connected Car – Demo Architecture</vt:lpstr>
      <vt:lpstr>Key Use Cases Highlighted </vt:lpstr>
      <vt:lpstr>Thank You</vt:lpstr>
    </vt:vector>
  </TitlesOfParts>
  <Company>Cloudera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Marci Peters</dc:creator>
  <cp:lastModifiedBy>Jonathan Cooper-Ellis</cp:lastModifiedBy>
  <cp:revision>328</cp:revision>
  <cp:lastPrinted>2015-10-20T18:28:32Z</cp:lastPrinted>
  <dcterms:created xsi:type="dcterms:W3CDTF">2014-12-02T08:34:24Z</dcterms:created>
  <dcterms:modified xsi:type="dcterms:W3CDTF">2018-01-19T19:47:26Z</dcterms:modified>
</cp:coreProperties>
</file>