
<file path=[Content_Types].xml><?xml version="1.0" encoding="utf-8"?>
<Types xmlns="http://schemas.openxmlformats.org/package/2006/content-types"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rels" ContentType="application/vnd.openxmlformats-package.relationships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8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C1688-2ABB-994A-BE28-2D3366952E00}" type="datetimeFigureOut">
              <a:rPr lang="en-US" smtClean="0"/>
              <a:pPr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EA2C-A008-B347-9C9D-0A83A383C8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C1688-2ABB-994A-BE28-2D3366952E00}" type="datetimeFigureOut">
              <a:rPr lang="en-US" smtClean="0"/>
              <a:pPr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EA2C-A008-B347-9C9D-0A83A383C8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C1688-2ABB-994A-BE28-2D3366952E00}" type="datetimeFigureOut">
              <a:rPr lang="en-US" smtClean="0"/>
              <a:pPr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EA2C-A008-B347-9C9D-0A83A383C8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C1688-2ABB-994A-BE28-2D3366952E00}" type="datetimeFigureOut">
              <a:rPr lang="en-US" smtClean="0"/>
              <a:pPr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EA2C-A008-B347-9C9D-0A83A383C8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C1688-2ABB-994A-BE28-2D3366952E00}" type="datetimeFigureOut">
              <a:rPr lang="en-US" smtClean="0"/>
              <a:pPr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EA2C-A008-B347-9C9D-0A83A383C8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C1688-2ABB-994A-BE28-2D3366952E00}" type="datetimeFigureOut">
              <a:rPr lang="en-US" smtClean="0"/>
              <a:pPr/>
              <a:t>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EA2C-A008-B347-9C9D-0A83A383C8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C1688-2ABB-994A-BE28-2D3366952E00}" type="datetimeFigureOut">
              <a:rPr lang="en-US" smtClean="0"/>
              <a:pPr/>
              <a:t>2/8/16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EA2C-A008-B347-9C9D-0A83A383C8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C1688-2ABB-994A-BE28-2D3366952E00}" type="datetimeFigureOut">
              <a:rPr lang="en-US" smtClean="0"/>
              <a:pPr/>
              <a:t>2/8/16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EA2C-A008-B347-9C9D-0A83A383C8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C1688-2ABB-994A-BE28-2D3366952E00}" type="datetimeFigureOut">
              <a:rPr lang="en-US" smtClean="0"/>
              <a:pPr/>
              <a:t>2/8/16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EA2C-A008-B347-9C9D-0A83A383C8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C1688-2ABB-994A-BE28-2D3366952E00}" type="datetimeFigureOut">
              <a:rPr lang="en-US" smtClean="0"/>
              <a:pPr/>
              <a:t>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EA2C-A008-B347-9C9D-0A83A383C8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C1688-2ABB-994A-BE28-2D3366952E00}" type="datetimeFigureOut">
              <a:rPr lang="en-US" smtClean="0"/>
              <a:pPr/>
              <a:t>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EA2C-A008-B347-9C9D-0A83A383C8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C1688-2ABB-994A-BE28-2D3366952E00}" type="datetimeFigureOut">
              <a:rPr lang="en-US" smtClean="0"/>
              <a:pPr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3EA2C-A008-B347-9C9D-0A83A383C8C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6879" y="662678"/>
            <a:ext cx="2374436" cy="38794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Context — how Roles interact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759201" y="1932805"/>
            <a:ext cx="2277804" cy="89737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Role-Player</a:t>
            </a:r>
          </a:p>
          <a:p>
            <a:pPr algn="ctr"/>
            <a:r>
              <a:rPr lang="en-US" dirty="0" smtClean="0"/>
              <a:t>(Object)</a:t>
            </a:r>
            <a:endParaRPr lang="en-US" dirty="0"/>
          </a:p>
        </p:txBody>
      </p:sp>
      <p:sp>
        <p:nvSpPr>
          <p:cNvPr id="6" name="Folded Corner 5"/>
          <p:cNvSpPr/>
          <p:nvPr/>
        </p:nvSpPr>
        <p:spPr>
          <a:xfrm>
            <a:off x="1201023" y="1767136"/>
            <a:ext cx="1615170" cy="1063042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Role – </a:t>
            </a:r>
            <a:r>
              <a:rPr lang="en-US" sz="1400" dirty="0" smtClean="0"/>
              <a:t>contextualized</a:t>
            </a:r>
          </a:p>
          <a:p>
            <a:pPr algn="ctr"/>
            <a:r>
              <a:rPr lang="en-US" sz="1400" dirty="0" smtClean="0"/>
              <a:t>“</a:t>
            </a:r>
            <a:r>
              <a:rPr lang="en-US" sz="1400" dirty="0" smtClean="0"/>
              <a:t>cue script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8" name="Folded Corner 7"/>
          <p:cNvSpPr/>
          <p:nvPr/>
        </p:nvSpPr>
        <p:spPr>
          <a:xfrm>
            <a:off x="1201023" y="3120098"/>
            <a:ext cx="1615170" cy="1063042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Role – </a:t>
            </a:r>
            <a:r>
              <a:rPr lang="en-US" sz="1400" dirty="0" smtClean="0"/>
              <a:t>contextualized</a:t>
            </a:r>
          </a:p>
          <a:p>
            <a:pPr algn="ctr"/>
            <a:r>
              <a:rPr lang="en-US" sz="1400" dirty="0" smtClean="0"/>
              <a:t>“</a:t>
            </a:r>
            <a:r>
              <a:rPr lang="en-US" sz="1400" dirty="0" smtClean="0"/>
              <a:t>cue script”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786879" y="5108125"/>
            <a:ext cx="2374436" cy="786927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– archetype of some role-player in an enactment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86879" y="6047452"/>
            <a:ext cx="2374436" cy="786927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– archetype of some role-player in an enactment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019470" y="4542090"/>
            <a:ext cx="2277804" cy="89737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Role-Player</a:t>
            </a:r>
          </a:p>
          <a:p>
            <a:pPr algn="ctr"/>
            <a:r>
              <a:rPr lang="en-US" dirty="0" smtClean="0"/>
              <a:t>(Object)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5" idx="2"/>
          </p:cNvCxnSpPr>
          <p:nvPr/>
        </p:nvCxnSpPr>
        <p:spPr>
          <a:xfrm rot="10800000">
            <a:off x="2816193" y="2093286"/>
            <a:ext cx="1943008" cy="288206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8" idx="3"/>
          </p:cNvCxnSpPr>
          <p:nvPr/>
        </p:nvCxnSpPr>
        <p:spPr>
          <a:xfrm rot="10800000">
            <a:off x="2816194" y="3651620"/>
            <a:ext cx="3203277" cy="1339157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06550" y="176713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Plays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936128" y="381380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Plays</a:t>
            </a:r>
            <a:endParaRPr lang="en-US" dirty="0"/>
          </a:p>
        </p:txBody>
      </p:sp>
      <p:sp>
        <p:nvSpPr>
          <p:cNvPr id="21" name="Freeform 20"/>
          <p:cNvSpPr/>
          <p:nvPr/>
        </p:nvSpPr>
        <p:spPr>
          <a:xfrm>
            <a:off x="3161315" y="3258156"/>
            <a:ext cx="2540096" cy="2181307"/>
          </a:xfrm>
          <a:custGeom>
            <a:avLst/>
            <a:gdLst>
              <a:gd name="connsiteX0" fmla="*/ 0 w 2540096"/>
              <a:gd name="connsiteY0" fmla="*/ 2181307 h 2181307"/>
              <a:gd name="connsiteX1" fmla="*/ 1601365 w 2540096"/>
              <a:gd name="connsiteY1" fmla="*/ 1739523 h 2181307"/>
              <a:gd name="connsiteX2" fmla="*/ 2540096 w 2540096"/>
              <a:gd name="connsiteY2" fmla="*/ 0 h 2181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0096" h="2181307">
                <a:moveTo>
                  <a:pt x="0" y="2181307"/>
                </a:moveTo>
                <a:cubicBezTo>
                  <a:pt x="589008" y="2142190"/>
                  <a:pt x="1178016" y="2103074"/>
                  <a:pt x="1601365" y="1739523"/>
                </a:cubicBezTo>
                <a:cubicBezTo>
                  <a:pt x="2024714" y="1375972"/>
                  <a:pt x="2540096" y="0"/>
                  <a:pt x="2540096" y="0"/>
                </a:cubicBezTo>
              </a:path>
            </a:pathLst>
          </a:custGeom>
          <a:ln w="317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3161315" y="5618938"/>
            <a:ext cx="2858156" cy="874951"/>
          </a:xfrm>
          <a:custGeom>
            <a:avLst/>
            <a:gdLst>
              <a:gd name="connsiteX0" fmla="*/ 0 w 2540096"/>
              <a:gd name="connsiteY0" fmla="*/ 2181307 h 2181307"/>
              <a:gd name="connsiteX1" fmla="*/ 1601365 w 2540096"/>
              <a:gd name="connsiteY1" fmla="*/ 1739523 h 2181307"/>
              <a:gd name="connsiteX2" fmla="*/ 2540096 w 2540096"/>
              <a:gd name="connsiteY2" fmla="*/ 0 h 2181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0096" h="2181307">
                <a:moveTo>
                  <a:pt x="0" y="2181307"/>
                </a:moveTo>
                <a:cubicBezTo>
                  <a:pt x="589008" y="2142190"/>
                  <a:pt x="1178016" y="2103074"/>
                  <a:pt x="1601365" y="1739523"/>
                </a:cubicBezTo>
                <a:cubicBezTo>
                  <a:pt x="2024714" y="1375972"/>
                  <a:pt x="2540096" y="0"/>
                  <a:pt x="2540096" y="0"/>
                </a:cubicBezTo>
              </a:path>
            </a:pathLst>
          </a:custGeom>
          <a:ln w="317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1" idx="2"/>
            <a:endCxn id="5" idx="4"/>
          </p:cNvCxnSpPr>
          <p:nvPr/>
        </p:nvCxnSpPr>
        <p:spPr>
          <a:xfrm flipV="1">
            <a:off x="5701411" y="2830178"/>
            <a:ext cx="196692" cy="427978"/>
          </a:xfrm>
          <a:prstGeom prst="straightConnector1">
            <a:avLst/>
          </a:prstGeom>
          <a:ln w="3175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 flipH="1" flipV="1">
            <a:off x="5999750" y="5300155"/>
            <a:ext cx="345406" cy="333577"/>
          </a:xfrm>
          <a:prstGeom prst="straightConnector1">
            <a:avLst/>
          </a:prstGeom>
          <a:ln w="3175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01411" y="3258156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Describes Data &amp;</a:t>
            </a:r>
          </a:p>
          <a:p>
            <a:r>
              <a:rPr lang="en-US" dirty="0" smtClean="0"/>
              <a:t>Basic Properties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249336" y="6047452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Describes Data &amp;</a:t>
            </a:r>
          </a:p>
          <a:p>
            <a:r>
              <a:rPr lang="en-US" dirty="0" smtClean="0"/>
              <a:t>Basic Properties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4265706" y="386561"/>
            <a:ext cx="4031568" cy="13807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0800000" flipV="1">
            <a:off x="786881" y="386562"/>
            <a:ext cx="2819670" cy="13806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743438" y="55224"/>
            <a:ext cx="1001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Scripting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701411" y="31037"/>
            <a:ext cx="119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Enactment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3592808" y="1256322"/>
            <a:ext cx="1211286" cy="4279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cap="small" dirty="0" smtClean="0"/>
              <a:t>Declaration</a:t>
            </a:r>
            <a:endParaRPr lang="en-US" sz="1000" cap="small" dirty="0"/>
          </a:p>
        </p:txBody>
      </p:sp>
      <p:sp>
        <p:nvSpPr>
          <p:cNvPr id="25" name="Rectangle 24"/>
          <p:cNvSpPr/>
          <p:nvPr/>
        </p:nvSpPr>
        <p:spPr>
          <a:xfrm>
            <a:off x="3592807" y="1864311"/>
            <a:ext cx="1211286" cy="4279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cap="small" dirty="0" smtClean="0"/>
              <a:t>Declaration</a:t>
            </a:r>
            <a:endParaRPr lang="en-US" sz="1000" cap="small" dirty="0"/>
          </a:p>
        </p:txBody>
      </p:sp>
      <p:sp>
        <p:nvSpPr>
          <p:cNvPr id="26" name="Rectangle 25"/>
          <p:cNvSpPr/>
          <p:nvPr/>
        </p:nvSpPr>
        <p:spPr>
          <a:xfrm>
            <a:off x="3592808" y="2554061"/>
            <a:ext cx="1211286" cy="4279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cap="small" dirty="0" smtClean="0"/>
              <a:t>Declaration</a:t>
            </a:r>
            <a:endParaRPr lang="en-US" sz="1000" cap="small" dirty="0"/>
          </a:p>
        </p:txBody>
      </p:sp>
      <p:sp>
        <p:nvSpPr>
          <p:cNvPr id="27" name="Rectangle 26"/>
          <p:cNvSpPr/>
          <p:nvPr/>
        </p:nvSpPr>
        <p:spPr>
          <a:xfrm>
            <a:off x="3592808" y="3645073"/>
            <a:ext cx="1211286" cy="4279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cap="small" dirty="0" smtClean="0"/>
              <a:t>Expression</a:t>
            </a:r>
            <a:endParaRPr lang="en-US" sz="1000" cap="small" dirty="0"/>
          </a:p>
        </p:txBody>
      </p:sp>
      <p:sp>
        <p:nvSpPr>
          <p:cNvPr id="28" name="TextBox 27"/>
          <p:cNvSpPr txBox="1"/>
          <p:nvPr/>
        </p:nvSpPr>
        <p:spPr>
          <a:xfrm>
            <a:off x="4098081" y="3219019"/>
            <a:ext cx="181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cap="small" dirty="0" smtClean="0"/>
              <a:t>. . . .</a:t>
            </a:r>
            <a:endParaRPr lang="en-US" sz="1000" cap="small" dirty="0"/>
          </a:p>
        </p:txBody>
      </p:sp>
      <p:sp>
        <p:nvSpPr>
          <p:cNvPr id="29" name="TextBox 28"/>
          <p:cNvSpPr txBox="1"/>
          <p:nvPr/>
        </p:nvSpPr>
        <p:spPr>
          <a:xfrm>
            <a:off x="4915232" y="3686491"/>
            <a:ext cx="135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cap="small" dirty="0" smtClean="0"/>
              <a:t>Enactment starts</a:t>
            </a:r>
          </a:p>
          <a:p>
            <a:r>
              <a:rPr lang="en-US" sz="1000" cap="small" dirty="0" smtClean="0"/>
              <a:t>here</a:t>
            </a:r>
            <a:endParaRPr lang="en-US" sz="1000" cap="smal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2312</TotalTime>
  <Words>78</Words>
  <Application>Microsoft Macintosh PowerPoint</Application>
  <PresentationFormat>On-screen Show (4:3)</PresentationFormat>
  <Paragraphs>34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Gertrud &amp; Cope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James O. Coplien</dc:creator>
  <cp:lastModifiedBy>James O. Coplien</cp:lastModifiedBy>
  <cp:revision>4</cp:revision>
  <dcterms:created xsi:type="dcterms:W3CDTF">2016-02-08T11:25:08Z</dcterms:created>
  <dcterms:modified xsi:type="dcterms:W3CDTF">2016-02-08T11:26:22Z</dcterms:modified>
</cp:coreProperties>
</file>