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ED6-6AA5-BD23-F38A-646F1CC7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72B4-6242-99E9-E52A-BFE16989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EE29-8065-84EA-E918-9A9BAE3C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4997-F73C-273C-1753-AD181639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F691-F526-D563-7E2B-D91BA51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DED1-8650-DD20-0B3E-C1EE556D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7E38-78C5-5F5C-C993-C65B5D55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8E71-5EE4-465D-35DA-2714B08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E10C-A985-E129-5E70-0DAF2FD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5F2F-5E12-1BA2-6DD7-295452B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5EBD5-983F-4EEA-F872-26B64E5DE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1D48-35A9-A41E-C860-CF3C2D93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3BC3-2E78-E2C3-B44A-21908830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7810-48A2-D814-5069-823BC07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5294-20CA-1115-42B0-01FF8CEC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BD3-CC57-9B3F-252F-CE5EB1DD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EBF-7CFE-5926-3A07-DB3D47D5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16D6-0DE5-B0EA-2799-62A25328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34F2-6CBD-791C-2E11-F985ACA2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B8E4-05FE-7F8C-3CBB-851F2F00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523-8584-048D-E2CC-F192206D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4075-5DE2-9AE8-E0D3-BF2E7799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AA63-20E8-D3D0-A8CF-E49ACF5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AC97-C486-83BB-DC9E-66082425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ABDA-AA4E-99DD-C4BD-6A5F54D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B8CE-A695-C820-5A43-9F0638A1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A4E8-7A3C-44C2-C124-6994A794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8906-3934-ECA6-AD9C-1E14D919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E0F3-083A-6932-AE70-0F7008DE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74C8-10BE-9D68-F4FF-FE6B54EC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222E-4552-56C5-AE12-CE932AC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048-FE75-2DE2-F7AA-B3C47E5B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F58A9-D18E-A995-FA64-50394A87C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169D-80B0-4444-6CF2-5DCBE997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E835-19FC-0C63-ABAE-7AC91C0F0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E075E-FEDB-9F25-3F44-F76DB698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2F5D5-EE03-8F4A-4FF2-B2E95DDC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F02-7502-696D-B996-FBBF8688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37DF6-EE56-09D1-3A21-7848142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1830-230E-AA88-AD59-B730F76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0A93-BBCD-981A-2FCE-9BB11FA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D438-61E4-9E53-D8CB-C6669D4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A35A-C0AC-E143-28BD-FB66E97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10620-FE1B-FC2B-43C1-A0B17FD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1BD39-7F59-71DB-8758-8961464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CBB1-2E31-5972-7586-8148FBD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3BC1-0EBE-494E-CE94-D5590427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7D7-7C88-4EE6-518E-5A443967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554CA-89A2-9CDB-FC27-E31B342F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0974-62BC-350B-4CBB-2D1B4900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A57D-AF12-191E-8757-C9656E4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A692-B13E-3248-8201-160D065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29F-AEA5-9BAD-1251-651478AA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88CBE-7EB0-B3F3-2FA2-7E187821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0AE5-DDE1-79E0-2FAE-F655C669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D800-17BD-241C-9138-1E18871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D526-07F6-B0C9-91FE-506D978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07B9-7AC7-EA79-6BF9-85828B7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2499A-8FB9-1384-5AEA-C0A11C6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7D0-E978-EE30-C517-D0281ACF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8ADF-70D8-7771-B5F3-FAC42713B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6C91-210F-416C-A667-1C8BFFC28A2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603B-3166-5CFA-488C-185789BD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9B9B-26DE-E25E-EC96-1D1EED37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D25A-FC5B-02C7-A311-50CD30BB3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GUI schemas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BBF9-6607-BAE5-D34D-B685ADBFE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0D335-6BD7-483F-2948-E2525C71E8C7}"/>
              </a:ext>
            </a:extLst>
          </p:cNvPr>
          <p:cNvSpPr txBox="1"/>
          <p:nvPr/>
        </p:nvSpPr>
        <p:spPr>
          <a:xfrm>
            <a:off x="475412" y="2382269"/>
            <a:ext cx="247202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ROOT (main interface)</a:t>
            </a:r>
          </a:p>
          <a:p>
            <a:r>
              <a:rPr lang="en-US" dirty="0"/>
              <a:t>    -&gt; Menu</a:t>
            </a:r>
          </a:p>
          <a:p>
            <a:r>
              <a:rPr lang="en-US" dirty="0"/>
              <a:t>          -&gt; </a:t>
            </a:r>
            <a:r>
              <a:rPr lang="en-US" dirty="0" err="1"/>
              <a:t>LoadDB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</a:t>
            </a:r>
          </a:p>
          <a:p>
            <a:r>
              <a:rPr lang="en-US" dirty="0"/>
              <a:t>          -&gt; </a:t>
            </a:r>
            <a:r>
              <a:rPr lang="en-US" dirty="0" err="1"/>
              <a:t>NewDB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C54BB-BA98-55E2-CDF2-21791AC12377}"/>
              </a:ext>
            </a:extLst>
          </p:cNvPr>
          <p:cNvSpPr txBox="1"/>
          <p:nvPr/>
        </p:nvSpPr>
        <p:spPr>
          <a:xfrm>
            <a:off x="3646519" y="2219234"/>
            <a:ext cx="437600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open_database_widget</a:t>
            </a:r>
            <a:r>
              <a:rPr lang="en-US" dirty="0">
                <a:sym typeface="Wingdings" panose="05000000000000000000" pitchFamily="2" charset="2"/>
              </a:rPr>
              <a:t>(data)  connection 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 (</a:t>
            </a:r>
            <a:r>
              <a:rPr lang="en-US" dirty="0" err="1">
                <a:sym typeface="Wingdings" panose="05000000000000000000" pitchFamily="2" charset="2"/>
              </a:rPr>
              <a:t>dbframe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-&gt; Label (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B5F9E8-30BB-7A34-1BDB-E4D81A0CD5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47435" y="2680899"/>
            <a:ext cx="699084" cy="301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B3CF5-5853-E3C8-2EB0-C557CBC87620}"/>
              </a:ext>
            </a:extLst>
          </p:cNvPr>
          <p:cNvSpPr txBox="1"/>
          <p:nvPr/>
        </p:nvSpPr>
        <p:spPr>
          <a:xfrm>
            <a:off x="3646519" y="3284232"/>
            <a:ext cx="444102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create_tabs</a:t>
            </a:r>
            <a:r>
              <a:rPr lang="en-US" dirty="0">
                <a:sym typeface="Wingdings" panose="05000000000000000000" pitchFamily="2" charset="2"/>
              </a:rPr>
              <a:t> (connection)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Frame(</a:t>
            </a:r>
            <a:r>
              <a:rPr lang="en-US" dirty="0" err="1">
                <a:sym typeface="Wingdings" panose="05000000000000000000" pitchFamily="2" charset="2"/>
              </a:rPr>
              <a:t>tabframe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-&gt; Notebook 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UserWidget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01391-F25F-2E53-EBAD-5ABD2952D427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947435" y="2982434"/>
            <a:ext cx="699084" cy="901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F7FBC-9E71-712D-F28D-B1E52201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Main interface</a:t>
            </a:r>
          </a:p>
        </p:txBody>
      </p:sp>
    </p:spTree>
    <p:extLst>
      <p:ext uri="{BB962C8B-B14F-4D97-AF65-F5344CB8AC3E}">
        <p14:creationId xmlns:p14="http://schemas.microsoft.com/office/powerpoint/2010/main" val="24699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User Widget (parent, connection)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DDBC-286D-7AD4-CA57-DA0F358F1DED}"/>
              </a:ext>
            </a:extLst>
          </p:cNvPr>
          <p:cNvSpPr txBox="1"/>
          <p:nvPr/>
        </p:nvSpPr>
        <p:spPr>
          <a:xfrm>
            <a:off x="838200" y="1561379"/>
            <a:ext cx="4459939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UserWidget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tabcontrol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create_user_tabs</a:t>
            </a:r>
            <a:r>
              <a:rPr lang="en-US" dirty="0"/>
              <a:t>(</a:t>
            </a:r>
            <a:r>
              <a:rPr lang="en-US" dirty="0" err="1"/>
              <a:t>UserWidget</a:t>
            </a:r>
            <a:r>
              <a:rPr lang="en-US" dirty="0"/>
              <a:t>, connection)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-&gt; Notebook 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-&gt; </a:t>
            </a:r>
            <a:r>
              <a:rPr lang="en-US" dirty="0" err="1">
                <a:sym typeface="Wingdings" panose="05000000000000000000" pitchFamily="2" charset="2"/>
              </a:rPr>
              <a:t>UserTree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838200" y="3159269"/>
            <a:ext cx="7639207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UserTree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tab_user</a:t>
            </a:r>
            <a:r>
              <a:rPr lang="en-US" dirty="0"/>
              <a:t>) (</a:t>
            </a:r>
            <a:r>
              <a:rPr lang="en-US" dirty="0" err="1"/>
              <a:t>tabcontrol_user</a:t>
            </a:r>
            <a:r>
              <a:rPr lang="en-US" dirty="0"/>
              <a:t>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label_user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usertree</a:t>
            </a:r>
            <a:r>
              <a:rPr lang="en-US" dirty="0"/>
              <a:t>)</a:t>
            </a:r>
          </a:p>
          <a:p>
            <a:r>
              <a:rPr lang="en-US" dirty="0"/>
              <a:t>            -&gt; Frame (</a:t>
            </a:r>
            <a:r>
              <a:rPr lang="en-US" dirty="0" err="1"/>
              <a:t>DeleteButton</a:t>
            </a:r>
            <a:r>
              <a:rPr lang="en-US" dirty="0"/>
              <a:t>)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</a:t>
            </a:r>
          </a:p>
          <a:p>
            <a:r>
              <a:rPr lang="en-US" dirty="0"/>
              <a:t>            -&gt; Frame (</a:t>
            </a:r>
            <a:r>
              <a:rPr lang="en-US" dirty="0" err="1"/>
              <a:t>AddButton</a:t>
            </a:r>
            <a:r>
              <a:rPr lang="en-US" dirty="0"/>
              <a:t>)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255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55272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Frame (</a:t>
            </a:r>
            <a:r>
              <a:rPr lang="en-US" dirty="0" err="1"/>
              <a:t>deletebutton</a:t>
            </a:r>
            <a:r>
              <a:rPr lang="en-US" dirty="0"/>
              <a:t>) (parent)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label_del</a:t>
            </a:r>
            <a:r>
              <a:rPr lang="en-US" dirty="0"/>
              <a:t>) -&gt; </a:t>
            </a:r>
            <a:r>
              <a:rPr lang="en-US" dirty="0" err="1"/>
              <a:t>delete_popup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711307"/>
            <a:ext cx="8406917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Delete_popup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Label (</a:t>
            </a:r>
            <a:r>
              <a:rPr lang="en-US" dirty="0" err="1"/>
              <a:t>del_label</a:t>
            </a:r>
            <a:r>
              <a:rPr lang="en-US" dirty="0"/>
              <a:t>) </a:t>
            </a:r>
          </a:p>
          <a:p>
            <a:r>
              <a:rPr lang="en-US" dirty="0"/>
              <a:t>    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-&gt; Entry (</a:t>
            </a:r>
            <a:r>
              <a:rPr lang="en-US" dirty="0" err="1"/>
              <a:t>id_entry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ok_button</a:t>
            </a:r>
            <a:r>
              <a:rPr lang="en-US" dirty="0"/>
              <a:t>) -&gt; </a:t>
            </a:r>
            <a:r>
              <a:rPr lang="en-US" dirty="0" err="1"/>
              <a:t>delete_col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42072-233C-66AF-7751-B68899820D0C}"/>
              </a:ext>
            </a:extLst>
          </p:cNvPr>
          <p:cNvSpPr txBox="1"/>
          <p:nvPr/>
        </p:nvSpPr>
        <p:spPr>
          <a:xfrm>
            <a:off x="838200" y="4775634"/>
            <a:ext cx="684360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Delete_col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check existing ID</a:t>
            </a:r>
          </a:p>
          <a:p>
            <a:r>
              <a:rPr lang="en-US" dirty="0"/>
              <a:t>         -&gt; True : </a:t>
            </a:r>
            <a:r>
              <a:rPr lang="en-US" dirty="0" err="1"/>
              <a:t>messagebox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 -&gt; confirmation</a:t>
            </a:r>
          </a:p>
          <a:p>
            <a:r>
              <a:rPr lang="en-US" dirty="0"/>
              <a:t>              -&gt; </a:t>
            </a:r>
            <a:r>
              <a:rPr lang="en-US" dirty="0" err="1"/>
              <a:t>delete_id_from_table</a:t>
            </a:r>
            <a:r>
              <a:rPr lang="en-US" dirty="0"/>
              <a:t>(</a:t>
            </a:r>
            <a:r>
              <a:rPr lang="en-US" dirty="0" err="1"/>
              <a:t>connectiontable_name</a:t>
            </a:r>
            <a:r>
              <a:rPr lang="en-US" dirty="0"/>
              <a:t>, 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      -&gt; </a:t>
            </a:r>
            <a:r>
              <a:rPr lang="en-US" dirty="0" err="1"/>
              <a:t>update_table</a:t>
            </a:r>
            <a:r>
              <a:rPr lang="en-US" dirty="0"/>
              <a:t>(parent, 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      -&gt; False : </a:t>
            </a:r>
            <a:r>
              <a:rPr lang="en-US" dirty="0" err="1"/>
              <a:t>messagebox</a:t>
            </a:r>
            <a:r>
              <a:rPr lang="en-US" dirty="0"/>
              <a:t>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- destroy popup</a:t>
            </a:r>
          </a:p>
        </p:txBody>
      </p:sp>
    </p:spTree>
    <p:extLst>
      <p:ext uri="{BB962C8B-B14F-4D97-AF65-F5344CB8AC3E}">
        <p14:creationId xmlns:p14="http://schemas.microsoft.com/office/powerpoint/2010/main" val="333527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451737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Frame (</a:t>
            </a:r>
            <a:r>
              <a:rPr lang="en-US" dirty="0" err="1"/>
              <a:t>addbutton</a:t>
            </a:r>
            <a:r>
              <a:rPr lang="en-US" dirty="0"/>
              <a:t>) (parent)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label_add</a:t>
            </a:r>
            <a:r>
              <a:rPr lang="en-US" dirty="0"/>
              <a:t>) -&gt; </a:t>
            </a:r>
            <a:r>
              <a:rPr lang="en-US" dirty="0" err="1"/>
              <a:t>add_popup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711307"/>
            <a:ext cx="647138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add_popup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             -&gt; ‘user’ </a:t>
            </a:r>
            <a:r>
              <a:rPr lang="en-US" dirty="0" err="1"/>
              <a:t>UserAdd</a:t>
            </a:r>
            <a:r>
              <a:rPr lang="en-US" dirty="0"/>
              <a:t>(popup, connection, parent, grandparent) </a:t>
            </a:r>
          </a:p>
        </p:txBody>
      </p:sp>
    </p:spTree>
    <p:extLst>
      <p:ext uri="{BB962C8B-B14F-4D97-AF65-F5344CB8AC3E}">
        <p14:creationId xmlns:p14="http://schemas.microsoft.com/office/powerpoint/2010/main" val="337162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UserAdd</a:t>
            </a:r>
            <a:r>
              <a:rPr lang="en-US" dirty="0"/>
              <a:t>(parent, connection, grandparent, </a:t>
            </a:r>
            <a:r>
              <a:rPr lang="en-US" dirty="0" err="1"/>
              <a:t>grandgrandparent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5365764" cy="50783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UserAdd</a:t>
            </a:r>
            <a:r>
              <a:rPr lang="en-US" dirty="0"/>
              <a:t> (parent, connection, grandparent, </a:t>
            </a:r>
          </a:p>
          <a:p>
            <a:r>
              <a:rPr lang="en-US" dirty="0" err="1"/>
              <a:t>grandgrandparent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firstname_lab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firstname_entry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lastname_entry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status_lab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(status)</a:t>
            </a:r>
          </a:p>
          <a:p>
            <a:r>
              <a:rPr lang="en-US" dirty="0"/>
              <a:t>    -&gt; List (</a:t>
            </a:r>
            <a:r>
              <a:rPr lang="en-US" dirty="0" err="1"/>
              <a:t>statuslist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laboratory_lab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(laboratory)</a:t>
            </a:r>
          </a:p>
          <a:p>
            <a:r>
              <a:rPr lang="en-US" dirty="0"/>
              <a:t>    -&gt; List (</a:t>
            </a:r>
            <a:r>
              <a:rPr lang="en-US" dirty="0" err="1"/>
              <a:t>laboratorylist</a:t>
            </a:r>
            <a:r>
              <a:rPr lang="en-US" dirty="0"/>
              <a:t>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add_user_button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add_user_col</a:t>
            </a:r>
            <a:r>
              <a:rPr lang="en-US" dirty="0"/>
              <a:t>(parent,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grandparent, </a:t>
            </a:r>
          </a:p>
          <a:p>
            <a:r>
              <a:rPr lang="en-US" dirty="0" err="1"/>
              <a:t>grandgrandparent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6601691" y="1690688"/>
            <a:ext cx="5312865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add_user_col</a:t>
            </a:r>
            <a:r>
              <a:rPr lang="en-US" dirty="0"/>
              <a:t> (parent,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grandparent,</a:t>
            </a:r>
          </a:p>
          <a:p>
            <a:r>
              <a:rPr lang="en-US" dirty="0" err="1"/>
              <a:t>grandgrandparent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status_id</a:t>
            </a:r>
            <a:r>
              <a:rPr lang="en-US" dirty="0"/>
              <a:t> (status,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laboratory_id</a:t>
            </a:r>
            <a:r>
              <a:rPr lang="en-US" dirty="0"/>
              <a:t> (status, connection)</a:t>
            </a:r>
          </a:p>
          <a:p>
            <a:r>
              <a:rPr lang="en-US" dirty="0"/>
              <a:t>    -&gt;  </a:t>
            </a:r>
            <a:r>
              <a:rPr lang="en-US" dirty="0" err="1"/>
              <a:t>add_row_user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status_id</a:t>
            </a:r>
            <a:r>
              <a:rPr lang="en-US" dirty="0"/>
              <a:t>, </a:t>
            </a:r>
          </a:p>
          <a:p>
            <a:r>
              <a:rPr lang="en-US" dirty="0" err="1"/>
              <a:t>Laboratory_id</a:t>
            </a:r>
            <a:r>
              <a:rPr lang="en-US" dirty="0"/>
              <a:t>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parent.destroy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(grandparent, ‘user’, connection, </a:t>
            </a:r>
          </a:p>
          <a:p>
            <a:r>
              <a:rPr lang="en-US" dirty="0" err="1"/>
              <a:t>grandgrandparent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2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B968-1E77-23B6-B9C9-CD15F164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/>
          <a:lstStyle/>
          <a:p>
            <a:r>
              <a:rPr lang="en-US" dirty="0" err="1"/>
              <a:t>Update_table</a:t>
            </a:r>
            <a:r>
              <a:rPr lang="en-US" dirty="0"/>
              <a:t>(parent, 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F1096-068E-0E52-1766-593EC3711279}"/>
              </a:ext>
            </a:extLst>
          </p:cNvPr>
          <p:cNvSpPr txBox="1"/>
          <p:nvPr/>
        </p:nvSpPr>
        <p:spPr>
          <a:xfrm>
            <a:off x="838200" y="1825625"/>
            <a:ext cx="594271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Update_table</a:t>
            </a:r>
            <a:r>
              <a:rPr lang="en-US" dirty="0"/>
              <a:t> (parent, 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-&gt; destroy children from grandparent</a:t>
            </a:r>
          </a:p>
          <a:p>
            <a:r>
              <a:rPr lang="en-US" dirty="0"/>
              <a:t>    -&gt; check table name </a:t>
            </a:r>
          </a:p>
          <a:p>
            <a:r>
              <a:rPr lang="en-US" dirty="0"/>
              <a:t>        -&gt; ‘user’ </a:t>
            </a:r>
            <a:r>
              <a:rPr lang="en-US" dirty="0" err="1"/>
              <a:t>create_usertabs</a:t>
            </a:r>
            <a:r>
              <a:rPr lang="en-US" dirty="0"/>
              <a:t>(grandparent, connection) </a:t>
            </a:r>
          </a:p>
        </p:txBody>
      </p:sp>
    </p:spTree>
    <p:extLst>
      <p:ext uri="{BB962C8B-B14F-4D97-AF65-F5344CB8AC3E}">
        <p14:creationId xmlns:p14="http://schemas.microsoft.com/office/powerpoint/2010/main" val="38796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label_user</a:t>
            </a:r>
            <a:r>
              <a:rPr lang="en-US" dirty="0"/>
              <a:t> (connection, res) [Label(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User_tree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Delete_button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‘user’)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tab_user</a:t>
            </a:r>
            <a:r>
              <a:rPr lang="en-US" dirty="0">
                <a:sym typeface="Wingdings" panose="05000000000000000000" pitchFamily="2" charset="2"/>
              </a:rPr>
              <a:t>, connection, ‘user’,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Firstname_lab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Firstname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Fistname_entry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Lastname_lab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lasttname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status_lab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status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statuslist</a:t>
            </a:r>
            <a:r>
              <a:rPr lang="en-US" dirty="0"/>
              <a:t>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laboratory_lab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laboratory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laboratory list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Add_user_button</a:t>
            </a:r>
            <a:r>
              <a:rPr lang="en-US" dirty="0"/>
              <a:t> (popup,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status, laboratory,  connection, </a:t>
            </a:r>
            <a:r>
              <a:rPr lang="en-US" dirty="0" err="1"/>
              <a:t>tab_user</a:t>
            </a:r>
            <a:r>
              <a:rPr lang="en-US" dirty="0"/>
              <a:t>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add_row_user_table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, status, laboratory,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tab_user</a:t>
            </a:r>
            <a:r>
              <a:rPr lang="en-US" dirty="0">
                <a:sym typeface="Wingdings" panose="05000000000000000000" pitchFamily="2" charset="2"/>
              </a:rPr>
              <a:t>, connection, ‘user’,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</a:t>
            </a:r>
          </a:p>
        </p:txBody>
      </p:sp>
    </p:spTree>
    <p:extLst>
      <p:ext uri="{BB962C8B-B14F-4D97-AF65-F5344CB8AC3E}">
        <p14:creationId xmlns:p14="http://schemas.microsoft.com/office/powerpoint/2010/main" val="85422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1176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CollaSci GUI schemas </vt:lpstr>
      <vt:lpstr>Main interface</vt:lpstr>
      <vt:lpstr>User Widget (parent, connection) </vt:lpstr>
      <vt:lpstr>DeleteButton (parent, connection, tablename, grandparent)</vt:lpstr>
      <vt:lpstr>AddButton (parent, connection, tablename, grandparent)</vt:lpstr>
      <vt:lpstr>UserAdd(parent, connection, grandparent, grandgrandparent)</vt:lpstr>
      <vt:lpstr>Update_table(parent, table_name, connection, grandparent)</vt:lpstr>
      <vt:lpstr>Full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jean-christophe orain</dc:creator>
  <cp:lastModifiedBy>jean-christophe orain</cp:lastModifiedBy>
  <cp:revision>4</cp:revision>
  <dcterms:created xsi:type="dcterms:W3CDTF">2022-10-31T14:04:36Z</dcterms:created>
  <dcterms:modified xsi:type="dcterms:W3CDTF">2022-10-31T21:01:36Z</dcterms:modified>
</cp:coreProperties>
</file>