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/>
              <a:t>Values 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8</cp:revision>
  <dcterms:created xsi:type="dcterms:W3CDTF">2022-08-30T07:42:13Z</dcterms:created>
  <dcterms:modified xsi:type="dcterms:W3CDTF">2022-08-31T20:21:33Z</dcterms:modified>
</cp:coreProperties>
</file>