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4" r:id="rId6"/>
    <p:sldId id="259" r:id="rId7"/>
    <p:sldId id="258" r:id="rId8"/>
    <p:sldId id="267" r:id="rId9"/>
    <p:sldId id="263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ED6-6AA5-BD23-F38A-646F1CC72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072B4-6242-99E9-E52A-BFE169896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0EE29-8065-84EA-E918-9A9BAE3C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B4997-F73C-273C-1753-AD181639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2F691-F526-D563-7E2B-D91BA518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9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DED1-8650-DD20-0B3E-C1EE556D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97E38-78C5-5F5C-C993-C65B5D55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F8E71-5EE4-465D-35DA-2714B08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6E10C-A985-E129-5E70-0DAF2FDA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05F2F-5E12-1BA2-6DD7-295452B6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7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5EBD5-983F-4EEA-F872-26B64E5DE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21D48-35A9-A41E-C860-CF3C2D930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93BC3-2E78-E2C3-B44A-21908830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07810-48A2-D814-5069-823BC07A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55294-20CA-1115-42B0-01FF8CEC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3BD3-CC57-9B3F-252F-CE5EB1DD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DEBF-7CFE-5926-3A07-DB3D47D5B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E16D6-0DE5-B0EA-2799-62A25328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234F2-6CBD-791C-2E11-F985ACA2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AB8E4-05FE-7F8C-3CBB-851F2F00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8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6523-8584-048D-E2CC-F192206D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A4075-5DE2-9AE8-E0D3-BF2E7799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7AA63-20E8-D3D0-A8CF-E49ACF5D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EAC97-C486-83BB-DC9E-66082425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EABDA-AA4E-99DD-C4BD-6A5F54D4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2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B8CE-A695-C820-5A43-9F0638A1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A4E8-7A3C-44C2-C124-6994A794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28906-3934-ECA6-AD9C-1E14D919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6E0F3-083A-6932-AE70-0F7008DE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974C8-10BE-9D68-F4FF-FE6B54EC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B222E-4552-56C5-AE12-CE932ACD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D048-FE75-2DE2-F7AA-B3C47E5B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F58A9-D18E-A995-FA64-50394A87C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3169D-80B0-4444-6CF2-5DCBE9974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BE835-19FC-0C63-ABAE-7AC91C0F0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E075E-FEDB-9F25-3F44-F76DB6985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2F5D5-EE03-8F4A-4FF2-B2E95DDC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E0F02-7502-696D-B996-FBBF8688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37DF6-EE56-09D1-3A21-7848142E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6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1830-230E-AA88-AD59-B730F76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80A93-BBCD-981A-2FCE-9BB11FAF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7D438-61E4-9E53-D8CB-C6669D47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FA35A-C0AC-E143-28BD-FB66E978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10620-FE1B-FC2B-43C1-A0B17FD9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1BD39-7F59-71DB-8758-89614645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8CBB1-2E31-5972-7586-8148FBD8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3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3BC1-0EBE-494E-CE94-D5590427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77D7-7C88-4EE6-518E-5A4439670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554CA-89A2-9CDB-FC27-E31B342F2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20974-62BC-350B-4CBB-2D1B4900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7A57D-AF12-191E-8757-C9656E4C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9A692-B13E-3248-8201-160D0651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0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229F-AEA5-9BAD-1251-651478AA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88CBE-7EB0-B3F3-2FA2-7E1878212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E0AE5-DDE1-79E0-2FAE-F655C669B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BD800-17BD-241C-9138-1E18871F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ED526-07F6-B0C9-91FE-506D9782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E07B9-7AC7-EA79-6BF9-85828B77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8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2499A-8FB9-1384-5AEA-C0A11C69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37D0-E978-EE30-C517-D0281ACF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E8ADF-70D8-7771-B5F3-FAC42713B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6603B-3166-5CFA-488C-185789BDF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9B9B-26DE-E25E-EC96-1D1EED370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8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D25A-FC5B-02C7-A311-50CD30BB3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CollaSci</a:t>
            </a:r>
            <a:r>
              <a:rPr lang="en-US" dirty="0"/>
              <a:t> GUI schemas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1BBF9-6607-BAE5-D34D-B685ADBFE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0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A356-8B4C-ACFD-31B3-63441A39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4" y="1086930"/>
            <a:ext cx="10515600" cy="537425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Root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dbmenu</a:t>
            </a:r>
            <a:r>
              <a:rPr lang="en-US" dirty="0">
                <a:sym typeface="Wingdings" panose="05000000000000000000" pitchFamily="2" charset="2"/>
              </a:rPr>
              <a:t> [Menu] -&gt; data</a:t>
            </a:r>
          </a:p>
          <a:p>
            <a:pPr lvl="1"/>
            <a:r>
              <a:rPr lang="en-US" dirty="0" err="1"/>
              <a:t>dbframe</a:t>
            </a:r>
            <a:r>
              <a:rPr lang="en-US" dirty="0"/>
              <a:t> [Frame(root)]</a:t>
            </a:r>
          </a:p>
          <a:p>
            <a:pPr lvl="2"/>
            <a:r>
              <a:rPr lang="en-US" dirty="0" err="1"/>
              <a:t>dbname</a:t>
            </a:r>
            <a:r>
              <a:rPr lang="en-US" dirty="0"/>
              <a:t>(data) [Label(</a:t>
            </a:r>
            <a:r>
              <a:rPr lang="en-US" dirty="0" err="1"/>
              <a:t>dbframe</a:t>
            </a:r>
            <a:r>
              <a:rPr lang="en-US" dirty="0"/>
              <a:t>)] </a:t>
            </a:r>
            <a:r>
              <a:rPr lang="en-US" dirty="0">
                <a:sym typeface="Wingdings" panose="05000000000000000000" pitchFamily="2" charset="2"/>
              </a:rPr>
              <a:t> connection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tabframe</a:t>
            </a:r>
            <a:r>
              <a:rPr lang="en-US" dirty="0"/>
              <a:t>(connection) [Frame(root)]</a:t>
            </a:r>
          </a:p>
          <a:p>
            <a:pPr lvl="2"/>
            <a:r>
              <a:rPr lang="en-US" dirty="0" err="1"/>
              <a:t>Tabcontrol</a:t>
            </a:r>
            <a:r>
              <a:rPr lang="en-US" dirty="0"/>
              <a:t>(connection) [Notebook(</a:t>
            </a:r>
            <a:r>
              <a:rPr lang="en-US" dirty="0" err="1"/>
              <a:t>tabframe</a:t>
            </a:r>
            <a:r>
              <a:rPr lang="en-US" dirty="0"/>
              <a:t>)]</a:t>
            </a:r>
          </a:p>
          <a:p>
            <a:pPr lvl="3"/>
            <a:r>
              <a:rPr lang="en-US" dirty="0" err="1"/>
              <a:t>User_tab</a:t>
            </a:r>
            <a:r>
              <a:rPr lang="en-US" dirty="0"/>
              <a:t> (</a:t>
            </a:r>
            <a:r>
              <a:rPr lang="en-US" dirty="0" err="1"/>
              <a:t>tabcontrol</a:t>
            </a:r>
            <a:r>
              <a:rPr lang="en-US" dirty="0"/>
              <a:t>, connection) [Frame(</a:t>
            </a:r>
            <a:r>
              <a:rPr lang="en-US" dirty="0" err="1"/>
              <a:t>tabcontrol</a:t>
            </a:r>
            <a:r>
              <a:rPr lang="en-US" dirty="0"/>
              <a:t>)]</a:t>
            </a:r>
          </a:p>
          <a:p>
            <a:pPr lvl="4"/>
            <a:r>
              <a:rPr lang="en-US" dirty="0" err="1"/>
              <a:t>Tabcontrol_user</a:t>
            </a:r>
            <a:r>
              <a:rPr lang="en-US" dirty="0"/>
              <a:t> (</a:t>
            </a:r>
            <a:r>
              <a:rPr lang="en-US" dirty="0" err="1"/>
              <a:t>tabcontrol</a:t>
            </a:r>
            <a:r>
              <a:rPr lang="en-US" dirty="0"/>
              <a:t>) [Notebook(</a:t>
            </a:r>
            <a:r>
              <a:rPr lang="en-US" dirty="0" err="1"/>
              <a:t>user_tab</a:t>
            </a:r>
            <a:r>
              <a:rPr lang="en-US" dirty="0"/>
              <a:t>)]</a:t>
            </a:r>
          </a:p>
          <a:p>
            <a:pPr lvl="5"/>
            <a:r>
              <a:rPr lang="en-US" dirty="0" err="1"/>
              <a:t>Tab_user</a:t>
            </a:r>
            <a:r>
              <a:rPr lang="en-US" dirty="0"/>
              <a:t> (</a:t>
            </a:r>
            <a:r>
              <a:rPr lang="en-US" dirty="0" err="1"/>
              <a:t>tabcontrol_user</a:t>
            </a:r>
            <a:r>
              <a:rPr lang="en-US" dirty="0"/>
              <a:t>, connection) [Frame(</a:t>
            </a:r>
            <a:r>
              <a:rPr lang="en-US" dirty="0" err="1"/>
              <a:t>tabcontol_user</a:t>
            </a:r>
            <a:r>
              <a:rPr lang="en-US" dirty="0"/>
              <a:t>)]</a:t>
            </a:r>
          </a:p>
          <a:p>
            <a:pPr lvl="5"/>
            <a:r>
              <a:rPr lang="en-US" dirty="0" err="1"/>
              <a:t>Tab_status</a:t>
            </a:r>
            <a:r>
              <a:rPr lang="en-US" dirty="0"/>
              <a:t> (</a:t>
            </a:r>
            <a:r>
              <a:rPr lang="en-US" dirty="0" err="1"/>
              <a:t>tabcontrol_user</a:t>
            </a:r>
            <a:r>
              <a:rPr lang="en-US" dirty="0"/>
              <a:t>, connection) [Frame(</a:t>
            </a:r>
            <a:r>
              <a:rPr lang="en-US" dirty="0" err="1"/>
              <a:t>tabcontol_user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label_status</a:t>
            </a:r>
            <a:r>
              <a:rPr lang="en-US" dirty="0"/>
              <a:t> (connection, res) [Label(</a:t>
            </a:r>
            <a:r>
              <a:rPr lang="en-US" dirty="0" err="1"/>
              <a:t>tab_status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status_tree</a:t>
            </a:r>
            <a:r>
              <a:rPr lang="en-US" dirty="0"/>
              <a:t> [</a:t>
            </a:r>
            <a:r>
              <a:rPr lang="en-US" dirty="0" err="1"/>
              <a:t>TreeView</a:t>
            </a:r>
            <a:r>
              <a:rPr lang="en-US" dirty="0"/>
              <a:t>(</a:t>
            </a:r>
            <a:r>
              <a:rPr lang="en-US" dirty="0" err="1"/>
              <a:t>tab_status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Del_button</a:t>
            </a:r>
            <a:r>
              <a:rPr lang="en-US" dirty="0"/>
              <a:t> (</a:t>
            </a:r>
            <a:r>
              <a:rPr lang="en-US" dirty="0" err="1"/>
              <a:t>tab_status</a:t>
            </a:r>
            <a:r>
              <a:rPr lang="en-US" dirty="0"/>
              <a:t>, connection, ‘user’, </a:t>
            </a:r>
            <a:r>
              <a:rPr lang="en-US" dirty="0" err="1"/>
              <a:t>tabcontrol_user</a:t>
            </a:r>
            <a:r>
              <a:rPr lang="en-US" dirty="0"/>
              <a:t>) [Button(</a:t>
            </a:r>
            <a:r>
              <a:rPr lang="en-US" dirty="0" err="1"/>
              <a:t>tab_status</a:t>
            </a:r>
            <a:r>
              <a:rPr lang="en-US" dirty="0"/>
              <a:t>)]</a:t>
            </a:r>
          </a:p>
          <a:p>
            <a:pPr lvl="7"/>
            <a:r>
              <a:rPr lang="en-US" dirty="0"/>
              <a:t>Popup [</a:t>
            </a:r>
            <a:r>
              <a:rPr lang="en-US" dirty="0" err="1"/>
              <a:t>TopLevel</a:t>
            </a:r>
            <a:r>
              <a:rPr lang="en-US" dirty="0"/>
              <a:t>]</a:t>
            </a:r>
          </a:p>
          <a:p>
            <a:pPr lvl="8"/>
            <a:r>
              <a:rPr lang="en-US" dirty="0" err="1"/>
              <a:t>Del_label</a:t>
            </a:r>
            <a:r>
              <a:rPr lang="en-US" dirty="0"/>
              <a:t> [Label(popup)]</a:t>
            </a:r>
          </a:p>
          <a:p>
            <a:pPr lvl="8"/>
            <a:r>
              <a:rPr lang="en-US" dirty="0" err="1"/>
              <a:t>Id_val</a:t>
            </a:r>
            <a:r>
              <a:rPr lang="en-US" dirty="0"/>
              <a:t>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Id_entry</a:t>
            </a:r>
            <a:r>
              <a:rPr lang="en-US" dirty="0"/>
              <a:t> [Entry(popup)]</a:t>
            </a:r>
          </a:p>
          <a:p>
            <a:pPr lvl="8"/>
            <a:r>
              <a:rPr lang="en-US" dirty="0" err="1"/>
              <a:t>Ok_button</a:t>
            </a:r>
            <a:r>
              <a:rPr lang="en-US" dirty="0"/>
              <a:t> (connection, ‘status’, </a:t>
            </a:r>
            <a:r>
              <a:rPr lang="en-US" dirty="0" err="1"/>
              <a:t>tabcontrol_user</a:t>
            </a:r>
            <a:r>
              <a:rPr lang="en-US" dirty="0"/>
              <a:t>) [Button(popup)]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MessageBox</a:t>
            </a:r>
            <a:r>
              <a:rPr lang="en-US" dirty="0"/>
              <a:t> (connection, ‘status’)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Updatetable</a:t>
            </a:r>
            <a:r>
              <a:rPr lang="en-US" dirty="0">
                <a:sym typeface="Wingdings" panose="05000000000000000000" pitchFamily="2" charset="2"/>
              </a:rPr>
              <a:t> (‘status’, connection, 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) 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popup.destroy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pPr lvl="6"/>
            <a:r>
              <a:rPr lang="en-US" dirty="0" err="1"/>
              <a:t>Add_button</a:t>
            </a:r>
            <a:r>
              <a:rPr lang="en-US" dirty="0"/>
              <a:t> (</a:t>
            </a:r>
            <a:r>
              <a:rPr lang="en-US" dirty="0" err="1"/>
              <a:t>tab_status</a:t>
            </a:r>
            <a:r>
              <a:rPr lang="en-US" dirty="0"/>
              <a:t>, connection, ‘status’, </a:t>
            </a:r>
            <a:r>
              <a:rPr lang="en-US" dirty="0" err="1"/>
              <a:t>tabcontrol_status</a:t>
            </a:r>
            <a:r>
              <a:rPr lang="en-US" dirty="0"/>
              <a:t>) [Button(</a:t>
            </a:r>
            <a:r>
              <a:rPr lang="en-US" dirty="0" err="1"/>
              <a:t>tab_status</a:t>
            </a:r>
            <a:r>
              <a:rPr lang="en-US" dirty="0"/>
              <a:t>)] </a:t>
            </a:r>
          </a:p>
          <a:p>
            <a:pPr lvl="7"/>
            <a:r>
              <a:rPr lang="en-US" dirty="0"/>
              <a:t>Popup [</a:t>
            </a:r>
            <a:r>
              <a:rPr lang="en-US" dirty="0" err="1"/>
              <a:t>TopLevel</a:t>
            </a:r>
            <a:r>
              <a:rPr lang="en-US" dirty="0"/>
              <a:t>]</a:t>
            </a:r>
          </a:p>
          <a:p>
            <a:pPr lvl="8"/>
            <a:r>
              <a:rPr lang="en-US" dirty="0" err="1"/>
              <a:t>name_lab</a:t>
            </a:r>
            <a:r>
              <a:rPr lang="en-US" dirty="0"/>
              <a:t> [Label(popup)]</a:t>
            </a:r>
          </a:p>
          <a:p>
            <a:pPr lvl="8"/>
            <a:r>
              <a:rPr lang="en-US" dirty="0"/>
              <a:t>name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name_entry</a:t>
            </a:r>
            <a:r>
              <a:rPr lang="en-US" dirty="0"/>
              <a:t> [Entry(popup)]</a:t>
            </a:r>
            <a:endParaRPr lang="en-US" b="1" dirty="0"/>
          </a:p>
          <a:p>
            <a:pPr lvl="8"/>
            <a:r>
              <a:rPr lang="en-US" dirty="0" err="1"/>
              <a:t>Add_status_button</a:t>
            </a:r>
            <a:r>
              <a:rPr lang="en-US" dirty="0"/>
              <a:t> (popup, name, connection, </a:t>
            </a:r>
            <a:r>
              <a:rPr lang="en-US" dirty="0" err="1"/>
              <a:t>tabcontrol_user</a:t>
            </a:r>
            <a:r>
              <a:rPr lang="en-US" dirty="0"/>
              <a:t>) [Button(popup)]</a:t>
            </a:r>
          </a:p>
          <a:p>
            <a:pPr marL="3657600" lvl="8" indent="0">
              <a:buNone/>
            </a:pPr>
            <a:r>
              <a:rPr lang="en-US" dirty="0"/>
              <a:t>    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add_row_status_table</a:t>
            </a:r>
            <a:r>
              <a:rPr lang="en-US" dirty="0">
                <a:sym typeface="Wingdings" panose="05000000000000000000" pitchFamily="2" charset="2"/>
              </a:rPr>
              <a:t>(name, connection)</a:t>
            </a:r>
          </a:p>
          <a:p>
            <a:pPr marL="3657600" lvl="8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 </a:t>
            </a:r>
            <a:r>
              <a:rPr lang="en-US" dirty="0" err="1">
                <a:sym typeface="Wingdings" panose="05000000000000000000" pitchFamily="2" charset="2"/>
              </a:rPr>
              <a:t>updtaetable</a:t>
            </a:r>
            <a:r>
              <a:rPr lang="en-US" dirty="0">
                <a:sym typeface="Wingdings" panose="05000000000000000000" pitchFamily="2" charset="2"/>
              </a:rPr>
              <a:t>(‘status’, connection, 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657600" lvl="8" indent="0">
              <a:buNone/>
            </a:pPr>
            <a:r>
              <a:rPr lang="en-US" dirty="0"/>
              <a:t>    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popup.destroy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4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81FD5-04F6-55B1-994C-69BD9D47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3" y="106332"/>
            <a:ext cx="10515600" cy="1325563"/>
          </a:xfrm>
        </p:spPr>
        <p:txBody>
          <a:bodyPr/>
          <a:lstStyle/>
          <a:p>
            <a:r>
              <a:rPr lang="en-US" dirty="0"/>
              <a:t>Full Schema (user/status)</a:t>
            </a:r>
          </a:p>
        </p:txBody>
      </p:sp>
    </p:spTree>
    <p:extLst>
      <p:ext uri="{BB962C8B-B14F-4D97-AF65-F5344CB8AC3E}">
        <p14:creationId xmlns:p14="http://schemas.microsoft.com/office/powerpoint/2010/main" val="286456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710-C649-D6CF-DFC8-AD9F3E46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/>
              <a:t>Status tree (parent, connection)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8F1B0-C941-1EDE-CC2B-A1D1D3129546}"/>
              </a:ext>
            </a:extLst>
          </p:cNvPr>
          <p:cNvSpPr txBox="1"/>
          <p:nvPr/>
        </p:nvSpPr>
        <p:spPr>
          <a:xfrm>
            <a:off x="912962" y="1561379"/>
            <a:ext cx="5664499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StatusTree</a:t>
            </a:r>
            <a:r>
              <a:rPr lang="en-US" dirty="0"/>
              <a:t> (parent, connection)</a:t>
            </a:r>
          </a:p>
          <a:p>
            <a:r>
              <a:rPr lang="en-US" dirty="0"/>
              <a:t>    -&gt; Frame (</a:t>
            </a:r>
            <a:r>
              <a:rPr lang="en-US" dirty="0" err="1"/>
              <a:t>tab_status</a:t>
            </a:r>
            <a:r>
              <a:rPr lang="en-US" dirty="0"/>
              <a:t>) (parent)</a:t>
            </a:r>
          </a:p>
          <a:p>
            <a:r>
              <a:rPr lang="en-US" dirty="0"/>
              <a:t>       -&gt; Label (</a:t>
            </a:r>
            <a:r>
              <a:rPr lang="en-US" dirty="0" err="1"/>
              <a:t>label_status</a:t>
            </a:r>
            <a:r>
              <a:rPr lang="en-US" dirty="0"/>
              <a:t>) (connection)</a:t>
            </a:r>
          </a:p>
          <a:p>
            <a:r>
              <a:rPr lang="en-US" dirty="0"/>
              <a:t>       res exists ?</a:t>
            </a:r>
          </a:p>
          <a:p>
            <a:r>
              <a:rPr lang="en-US" dirty="0"/>
              <a:t>        -&gt; </a:t>
            </a:r>
            <a:r>
              <a:rPr lang="en-US" dirty="0" err="1"/>
              <a:t>Treeview</a:t>
            </a:r>
            <a:r>
              <a:rPr lang="en-US" dirty="0"/>
              <a:t> (</a:t>
            </a:r>
            <a:r>
              <a:rPr lang="en-US" dirty="0" err="1"/>
              <a:t>statustree</a:t>
            </a:r>
            <a:r>
              <a:rPr lang="en-US" dirty="0"/>
              <a:t>)</a:t>
            </a:r>
          </a:p>
          <a:p>
            <a:r>
              <a:rPr lang="en-US" dirty="0"/>
              <a:t>        -&gt; Button (</a:t>
            </a:r>
            <a:r>
              <a:rPr lang="en-US" dirty="0" err="1"/>
              <a:t>DeleteButton</a:t>
            </a:r>
            <a:r>
              <a:rPr lang="en-US" dirty="0"/>
              <a:t>) (connection, ‘status’, parent)</a:t>
            </a:r>
          </a:p>
          <a:p>
            <a:r>
              <a:rPr lang="en-US" dirty="0"/>
              <a:t>        -&gt; Button (</a:t>
            </a:r>
            <a:r>
              <a:rPr lang="en-US" dirty="0" err="1"/>
              <a:t>AddButton</a:t>
            </a:r>
            <a:r>
              <a:rPr lang="en-US" dirty="0"/>
              <a:t>) (connection, ‘status’, parent) </a:t>
            </a:r>
          </a:p>
        </p:txBody>
      </p:sp>
    </p:spTree>
    <p:extLst>
      <p:ext uri="{BB962C8B-B14F-4D97-AF65-F5344CB8AC3E}">
        <p14:creationId xmlns:p14="http://schemas.microsoft.com/office/powerpoint/2010/main" val="24232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879E-F9F3-D649-2FCA-5E1F6960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StatusAdd</a:t>
            </a:r>
            <a:r>
              <a:rPr lang="en-US" dirty="0"/>
              <a:t>(popup, connection, grandparent)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EC9D8-D908-D618-6C99-2FA6F08D8F9E}"/>
              </a:ext>
            </a:extLst>
          </p:cNvPr>
          <p:cNvSpPr txBox="1"/>
          <p:nvPr/>
        </p:nvSpPr>
        <p:spPr>
          <a:xfrm>
            <a:off x="930564" y="1690688"/>
            <a:ext cx="4371005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StatusAdd</a:t>
            </a:r>
            <a:r>
              <a:rPr lang="en-US" dirty="0"/>
              <a:t> (popup, connection, grandparent)</a:t>
            </a:r>
          </a:p>
          <a:p>
            <a:r>
              <a:rPr lang="en-US" dirty="0"/>
              <a:t>    -&gt; Label (</a:t>
            </a:r>
            <a:r>
              <a:rPr lang="en-US" dirty="0" err="1"/>
              <a:t>name_lab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(name)</a:t>
            </a:r>
          </a:p>
          <a:p>
            <a:r>
              <a:rPr lang="en-US" dirty="0"/>
              <a:t>    -&gt; Entry (</a:t>
            </a:r>
            <a:r>
              <a:rPr lang="en-US" dirty="0" err="1"/>
              <a:t>name_entry</a:t>
            </a:r>
            <a:r>
              <a:rPr lang="en-US" dirty="0"/>
              <a:t>)</a:t>
            </a:r>
          </a:p>
          <a:p>
            <a:r>
              <a:rPr lang="en-US" dirty="0"/>
              <a:t>-&gt; Button (</a:t>
            </a:r>
            <a:r>
              <a:rPr lang="en-US" dirty="0" err="1"/>
              <a:t>add_status_button</a:t>
            </a:r>
            <a:r>
              <a:rPr lang="en-US" dirty="0"/>
              <a:t>) -&gt; </a:t>
            </a:r>
          </a:p>
          <a:p>
            <a:r>
              <a:rPr lang="en-US" dirty="0"/>
              <a:t>	</a:t>
            </a:r>
            <a:r>
              <a:rPr lang="en-US" dirty="0" err="1"/>
              <a:t>add_status_col</a:t>
            </a:r>
            <a:r>
              <a:rPr lang="en-US" dirty="0"/>
              <a:t>(popup, name, </a:t>
            </a:r>
          </a:p>
          <a:p>
            <a:r>
              <a:rPr lang="en-US" dirty="0"/>
              <a:t>connection, grandparent)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4A5B3-937B-3D38-2BA6-29B4275BDD99}"/>
              </a:ext>
            </a:extLst>
          </p:cNvPr>
          <p:cNvSpPr txBox="1"/>
          <p:nvPr/>
        </p:nvSpPr>
        <p:spPr>
          <a:xfrm>
            <a:off x="5970403" y="1690688"/>
            <a:ext cx="532299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add_user_col</a:t>
            </a:r>
            <a:r>
              <a:rPr lang="en-US" dirty="0"/>
              <a:t> (popup, name, connection, grandparent)</a:t>
            </a:r>
          </a:p>
          <a:p>
            <a:r>
              <a:rPr lang="en-US" dirty="0"/>
              <a:t>    -&gt;  </a:t>
            </a:r>
            <a:r>
              <a:rPr lang="en-US" dirty="0" err="1"/>
              <a:t>add_row_status</a:t>
            </a:r>
            <a:r>
              <a:rPr lang="en-US" dirty="0"/>
              <a:t>(name, connection)</a:t>
            </a:r>
          </a:p>
          <a:p>
            <a:r>
              <a:rPr lang="en-US" dirty="0"/>
              <a:t>    -&gt; </a:t>
            </a:r>
            <a:r>
              <a:rPr lang="en-US" dirty="0" err="1"/>
              <a:t>popup.destroy</a:t>
            </a:r>
            <a:r>
              <a:rPr lang="en-US" dirty="0"/>
              <a:t>()</a:t>
            </a:r>
          </a:p>
          <a:p>
            <a:r>
              <a:rPr lang="en-US" dirty="0"/>
              <a:t>    -&gt; </a:t>
            </a:r>
            <a:r>
              <a:rPr lang="en-US" dirty="0" err="1"/>
              <a:t>update_table</a:t>
            </a:r>
            <a:r>
              <a:rPr lang="en-US"/>
              <a:t>(‘status’, </a:t>
            </a:r>
            <a:r>
              <a:rPr lang="en-US" dirty="0"/>
              <a:t>connection, grandparent)</a:t>
            </a:r>
          </a:p>
        </p:txBody>
      </p:sp>
    </p:spTree>
    <p:extLst>
      <p:ext uri="{BB962C8B-B14F-4D97-AF65-F5344CB8AC3E}">
        <p14:creationId xmlns:p14="http://schemas.microsoft.com/office/powerpoint/2010/main" val="197153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90D335-6BD7-483F-2948-E2525C71E8C7}"/>
              </a:ext>
            </a:extLst>
          </p:cNvPr>
          <p:cNvSpPr txBox="1"/>
          <p:nvPr/>
        </p:nvSpPr>
        <p:spPr>
          <a:xfrm>
            <a:off x="475412" y="2382269"/>
            <a:ext cx="2472023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ROOT (main interface)</a:t>
            </a:r>
          </a:p>
          <a:p>
            <a:r>
              <a:rPr lang="en-US" dirty="0"/>
              <a:t>    -&gt; Menu</a:t>
            </a:r>
          </a:p>
          <a:p>
            <a:r>
              <a:rPr lang="en-US" dirty="0"/>
              <a:t>          -&gt; </a:t>
            </a:r>
            <a:r>
              <a:rPr lang="en-US" dirty="0" err="1"/>
              <a:t>LoadDB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data </a:t>
            </a:r>
          </a:p>
          <a:p>
            <a:r>
              <a:rPr lang="en-US" dirty="0"/>
              <a:t>          -&gt; </a:t>
            </a:r>
            <a:r>
              <a:rPr lang="en-US" dirty="0" err="1"/>
              <a:t>NewDB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C54BB-BA98-55E2-CDF2-21791AC12377}"/>
              </a:ext>
            </a:extLst>
          </p:cNvPr>
          <p:cNvSpPr txBox="1"/>
          <p:nvPr/>
        </p:nvSpPr>
        <p:spPr>
          <a:xfrm>
            <a:off x="3646519" y="2219234"/>
            <a:ext cx="4376006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open_database_widget</a:t>
            </a:r>
            <a:r>
              <a:rPr lang="en-US" dirty="0">
                <a:sym typeface="Wingdings" panose="05000000000000000000" pitchFamily="2" charset="2"/>
              </a:rPr>
              <a:t>(data)  connection </a:t>
            </a:r>
          </a:p>
          <a:p>
            <a:r>
              <a:rPr lang="en-US" dirty="0">
                <a:sym typeface="Wingdings" panose="05000000000000000000" pitchFamily="2" charset="2"/>
              </a:rPr>
              <a:t>    -&gt; Frame (</a:t>
            </a:r>
            <a:r>
              <a:rPr lang="en-US" dirty="0" err="1">
                <a:sym typeface="Wingdings" panose="05000000000000000000" pitchFamily="2" charset="2"/>
              </a:rPr>
              <a:t>dbframe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    -&gt; Label (</a:t>
            </a:r>
            <a:r>
              <a:rPr lang="en-US" dirty="0" err="1">
                <a:sym typeface="Wingdings" panose="05000000000000000000" pitchFamily="2" charset="2"/>
              </a:rPr>
              <a:t>dbname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B5F9E8-30BB-7A34-1BDB-E4D81A0CD52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947435" y="2680899"/>
            <a:ext cx="699084" cy="3015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5B3CF5-5853-E3C8-2EB0-C557CBC87620}"/>
              </a:ext>
            </a:extLst>
          </p:cNvPr>
          <p:cNvSpPr txBox="1"/>
          <p:nvPr/>
        </p:nvSpPr>
        <p:spPr>
          <a:xfrm>
            <a:off x="3646519" y="3284232"/>
            <a:ext cx="4441024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create_tabs</a:t>
            </a:r>
            <a:r>
              <a:rPr lang="en-US" dirty="0">
                <a:sym typeface="Wingdings" panose="05000000000000000000" pitchFamily="2" charset="2"/>
              </a:rPr>
              <a:t> (connection)</a:t>
            </a:r>
          </a:p>
          <a:p>
            <a:r>
              <a:rPr lang="en-US" dirty="0">
                <a:sym typeface="Wingdings" panose="05000000000000000000" pitchFamily="2" charset="2"/>
              </a:rPr>
              <a:t>    -&gt; Frame(</a:t>
            </a:r>
            <a:r>
              <a:rPr lang="en-US" dirty="0" err="1">
                <a:sym typeface="Wingdings" panose="05000000000000000000" pitchFamily="2" charset="2"/>
              </a:rPr>
              <a:t>tabframe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        -&gt; Notebook (</a:t>
            </a:r>
            <a:r>
              <a:rPr lang="en-US" dirty="0" err="1">
                <a:sym typeface="Wingdings" panose="05000000000000000000" pitchFamily="2" charset="2"/>
              </a:rPr>
              <a:t>tabcontrol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-&gt; </a:t>
            </a:r>
            <a:r>
              <a:rPr lang="en-US" dirty="0" err="1">
                <a:sym typeface="Wingdings" panose="05000000000000000000" pitchFamily="2" charset="2"/>
              </a:rPr>
              <a:t>UserWidget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tabcontrol</a:t>
            </a:r>
            <a:r>
              <a:rPr lang="en-US" dirty="0">
                <a:sym typeface="Wingdings" panose="05000000000000000000" pitchFamily="2" charset="2"/>
              </a:rPr>
              <a:t>, connection)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901391-F25F-2E53-EBAD-5ABD2952D427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2947435" y="2982434"/>
            <a:ext cx="699084" cy="9019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9F7FBC-9E71-712D-F28D-B1E52201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/>
              <a:t>Main interface</a:t>
            </a:r>
          </a:p>
        </p:txBody>
      </p:sp>
    </p:spTree>
    <p:extLst>
      <p:ext uri="{BB962C8B-B14F-4D97-AF65-F5344CB8AC3E}">
        <p14:creationId xmlns:p14="http://schemas.microsoft.com/office/powerpoint/2010/main" val="246992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710-C649-D6CF-DFC8-AD9F3E46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 err="1"/>
              <a:t>DeleteButton</a:t>
            </a:r>
            <a:r>
              <a:rPr lang="en-US" dirty="0"/>
              <a:t> (parent, connection, </a:t>
            </a:r>
            <a:r>
              <a:rPr lang="en-US" dirty="0" err="1"/>
              <a:t>tablename</a:t>
            </a:r>
            <a:r>
              <a:rPr lang="en-US" dirty="0"/>
              <a:t>, grandparent)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6C224-9FBB-64DF-B13F-FCF1DA55DCA8}"/>
              </a:ext>
            </a:extLst>
          </p:cNvPr>
          <p:cNvSpPr txBox="1"/>
          <p:nvPr/>
        </p:nvSpPr>
        <p:spPr>
          <a:xfrm>
            <a:off x="838200" y="1561379"/>
            <a:ext cx="868135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DeleteButton</a:t>
            </a:r>
            <a:r>
              <a:rPr lang="en-US" dirty="0"/>
              <a:t> (parent, 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  <a:p>
            <a:r>
              <a:rPr lang="en-US" dirty="0"/>
              <a:t>    -&gt; Button (</a:t>
            </a:r>
            <a:r>
              <a:rPr lang="en-US" dirty="0" err="1"/>
              <a:t>del_button</a:t>
            </a:r>
            <a:r>
              <a:rPr lang="en-US" dirty="0"/>
              <a:t>) (parent) -&gt; </a:t>
            </a:r>
            <a:r>
              <a:rPr lang="en-US" dirty="0" err="1"/>
              <a:t>delete_popup</a:t>
            </a:r>
            <a:r>
              <a:rPr lang="en-US" dirty="0"/>
              <a:t> (connection,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54141-E914-6170-8C8D-EEBF945E8BB4}"/>
              </a:ext>
            </a:extLst>
          </p:cNvPr>
          <p:cNvSpPr txBox="1"/>
          <p:nvPr/>
        </p:nvSpPr>
        <p:spPr>
          <a:xfrm>
            <a:off x="838200" y="2400756"/>
            <a:ext cx="767466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Delete_popup</a:t>
            </a:r>
            <a:r>
              <a:rPr lang="en-US" dirty="0"/>
              <a:t> (connection,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  <a:p>
            <a:r>
              <a:rPr lang="en-US" dirty="0"/>
              <a:t>    -&gt; </a:t>
            </a:r>
            <a:r>
              <a:rPr lang="en-US" dirty="0" err="1"/>
              <a:t>Toplevel</a:t>
            </a:r>
            <a:r>
              <a:rPr lang="en-US" dirty="0"/>
              <a:t> (popup)</a:t>
            </a:r>
          </a:p>
          <a:p>
            <a:r>
              <a:rPr lang="en-US" dirty="0"/>
              <a:t>        -&gt; Label (</a:t>
            </a:r>
            <a:r>
              <a:rPr lang="en-US" dirty="0" err="1"/>
              <a:t>del_label</a:t>
            </a:r>
            <a:r>
              <a:rPr lang="en-US" dirty="0"/>
              <a:t>) </a:t>
            </a:r>
          </a:p>
          <a:p>
            <a:r>
              <a:rPr lang="en-US" dirty="0"/>
              <a:t>        -&gt; </a:t>
            </a:r>
            <a:r>
              <a:rPr lang="en-US" dirty="0" err="1"/>
              <a:t>StringVar</a:t>
            </a:r>
            <a:r>
              <a:rPr lang="en-US" dirty="0"/>
              <a:t> (</a:t>
            </a:r>
            <a:r>
              <a:rPr lang="en-US" dirty="0" err="1"/>
              <a:t>id_val</a:t>
            </a:r>
            <a:r>
              <a:rPr lang="en-US" dirty="0"/>
              <a:t>)</a:t>
            </a:r>
          </a:p>
          <a:p>
            <a:r>
              <a:rPr lang="en-US" dirty="0"/>
              <a:t>        -&gt; Entry (</a:t>
            </a:r>
            <a:r>
              <a:rPr lang="en-US" dirty="0" err="1"/>
              <a:t>id_entry</a:t>
            </a:r>
            <a:r>
              <a:rPr lang="en-US" dirty="0"/>
              <a:t>)</a:t>
            </a:r>
          </a:p>
          <a:p>
            <a:r>
              <a:rPr lang="en-US" dirty="0"/>
              <a:t>        -&gt; Button (</a:t>
            </a:r>
            <a:r>
              <a:rPr lang="en-US" dirty="0" err="1"/>
              <a:t>ok_button</a:t>
            </a:r>
            <a:r>
              <a:rPr lang="en-US" dirty="0"/>
              <a:t>) -&gt; </a:t>
            </a:r>
            <a:r>
              <a:rPr lang="en-US" dirty="0" err="1"/>
              <a:t>delete_col</a:t>
            </a:r>
            <a:r>
              <a:rPr lang="en-US" dirty="0"/>
              <a:t> (connection,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42072-233C-66AF-7751-B68899820D0C}"/>
              </a:ext>
            </a:extLst>
          </p:cNvPr>
          <p:cNvSpPr txBox="1"/>
          <p:nvPr/>
        </p:nvSpPr>
        <p:spPr>
          <a:xfrm>
            <a:off x="838200" y="4330336"/>
            <a:ext cx="6535122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Delete_col</a:t>
            </a:r>
            <a:r>
              <a:rPr lang="en-US" dirty="0"/>
              <a:t> (connection,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  <a:p>
            <a:r>
              <a:rPr lang="en-US" dirty="0"/>
              <a:t>    -&gt; check existing ID</a:t>
            </a:r>
          </a:p>
          <a:p>
            <a:r>
              <a:rPr lang="en-US" dirty="0"/>
              <a:t>         -&gt; True : </a:t>
            </a:r>
            <a:r>
              <a:rPr lang="en-US" dirty="0" err="1"/>
              <a:t>messagebox</a:t>
            </a:r>
            <a:r>
              <a:rPr lang="en-US" dirty="0"/>
              <a:t> (</a:t>
            </a:r>
            <a:r>
              <a:rPr lang="en-US" dirty="0" err="1"/>
              <a:t>id_val</a:t>
            </a:r>
            <a:r>
              <a:rPr lang="en-US" dirty="0"/>
              <a:t>) -&gt; confirmation</a:t>
            </a:r>
          </a:p>
          <a:p>
            <a:r>
              <a:rPr lang="en-US" dirty="0"/>
              <a:t>              -&gt; </a:t>
            </a:r>
            <a:r>
              <a:rPr lang="en-US" dirty="0" err="1"/>
              <a:t>delete_id_from_table</a:t>
            </a:r>
            <a:r>
              <a:rPr lang="en-US" dirty="0"/>
              <a:t>(connection, </a:t>
            </a:r>
            <a:r>
              <a:rPr lang="en-US" dirty="0" err="1"/>
              <a:t>table_name</a:t>
            </a:r>
            <a:r>
              <a:rPr lang="en-US" dirty="0"/>
              <a:t>, </a:t>
            </a:r>
            <a:r>
              <a:rPr lang="en-US" dirty="0" err="1"/>
              <a:t>id_val</a:t>
            </a:r>
            <a:r>
              <a:rPr lang="en-US" dirty="0"/>
              <a:t>)</a:t>
            </a:r>
          </a:p>
          <a:p>
            <a:r>
              <a:rPr lang="en-US" dirty="0"/>
              <a:t>              -&gt; </a:t>
            </a:r>
            <a:r>
              <a:rPr lang="en-US" dirty="0" err="1"/>
              <a:t>update_table</a:t>
            </a:r>
            <a:r>
              <a:rPr lang="en-US" dirty="0"/>
              <a:t>(</a:t>
            </a:r>
            <a:r>
              <a:rPr lang="en-US" dirty="0" err="1"/>
              <a:t>table_name</a:t>
            </a:r>
            <a:r>
              <a:rPr lang="en-US" dirty="0"/>
              <a:t>, connection, grandparent)</a:t>
            </a:r>
          </a:p>
          <a:p>
            <a:r>
              <a:rPr lang="en-US" dirty="0"/>
              <a:t>          -&gt; False : </a:t>
            </a:r>
            <a:r>
              <a:rPr lang="en-US" dirty="0" err="1"/>
              <a:t>messagebox</a:t>
            </a:r>
            <a:r>
              <a:rPr lang="en-US" dirty="0"/>
              <a:t>(</a:t>
            </a:r>
            <a:r>
              <a:rPr lang="en-US" dirty="0" err="1"/>
              <a:t>id_val</a:t>
            </a:r>
            <a:r>
              <a:rPr lang="en-US" dirty="0"/>
              <a:t>)</a:t>
            </a:r>
          </a:p>
          <a:p>
            <a:r>
              <a:rPr lang="en-US" dirty="0"/>
              <a:t>     - destroy popup</a:t>
            </a:r>
          </a:p>
        </p:txBody>
      </p:sp>
    </p:spTree>
    <p:extLst>
      <p:ext uri="{BB962C8B-B14F-4D97-AF65-F5344CB8AC3E}">
        <p14:creationId xmlns:p14="http://schemas.microsoft.com/office/powerpoint/2010/main" val="333527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710-C649-D6CF-DFC8-AD9F3E46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 err="1"/>
              <a:t>AddButton</a:t>
            </a:r>
            <a:r>
              <a:rPr lang="en-US" dirty="0"/>
              <a:t> (parent, connection, </a:t>
            </a:r>
            <a:r>
              <a:rPr lang="en-US" dirty="0" err="1"/>
              <a:t>tablename</a:t>
            </a:r>
            <a:r>
              <a:rPr lang="en-US" dirty="0"/>
              <a:t>, grandparent)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6C224-9FBB-64DF-B13F-FCF1DA55DCA8}"/>
              </a:ext>
            </a:extLst>
          </p:cNvPr>
          <p:cNvSpPr txBox="1"/>
          <p:nvPr/>
        </p:nvSpPr>
        <p:spPr>
          <a:xfrm>
            <a:off x="838200" y="1561379"/>
            <a:ext cx="881472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AddButton</a:t>
            </a:r>
            <a:r>
              <a:rPr lang="en-US" dirty="0"/>
              <a:t> (parent, 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  <a:p>
            <a:r>
              <a:rPr lang="en-US" dirty="0"/>
              <a:t>    -&gt; Button (</a:t>
            </a:r>
            <a:r>
              <a:rPr lang="en-US" dirty="0" err="1"/>
              <a:t>add_button</a:t>
            </a:r>
            <a:r>
              <a:rPr lang="en-US" dirty="0"/>
              <a:t>) (parent) -&gt; </a:t>
            </a:r>
            <a:r>
              <a:rPr lang="en-US" dirty="0" err="1"/>
              <a:t>add_popup</a:t>
            </a:r>
            <a:r>
              <a:rPr lang="en-US" dirty="0"/>
              <a:t> (connection,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54141-E914-6170-8C8D-EEBF945E8BB4}"/>
              </a:ext>
            </a:extLst>
          </p:cNvPr>
          <p:cNvSpPr txBox="1"/>
          <p:nvPr/>
        </p:nvSpPr>
        <p:spPr>
          <a:xfrm>
            <a:off x="838200" y="2344183"/>
            <a:ext cx="6018892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add_popup</a:t>
            </a:r>
            <a:r>
              <a:rPr lang="en-US" dirty="0"/>
              <a:t> (connection,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  <a:p>
            <a:r>
              <a:rPr lang="en-US" dirty="0"/>
              <a:t>    -&gt; </a:t>
            </a:r>
            <a:r>
              <a:rPr lang="en-US" dirty="0" err="1"/>
              <a:t>Toplevel</a:t>
            </a:r>
            <a:r>
              <a:rPr lang="en-US" dirty="0"/>
              <a:t> (popup)</a:t>
            </a:r>
          </a:p>
          <a:p>
            <a:r>
              <a:rPr lang="en-US" dirty="0"/>
              <a:t>        -&gt;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             -&gt; ‘user’ </a:t>
            </a:r>
            <a:r>
              <a:rPr lang="en-US" dirty="0" err="1"/>
              <a:t>UserAdd</a:t>
            </a:r>
            <a:r>
              <a:rPr lang="en-US" dirty="0"/>
              <a:t>(popup, connection, grandparent)</a:t>
            </a:r>
          </a:p>
          <a:p>
            <a:r>
              <a:rPr lang="en-US" dirty="0"/>
              <a:t>             -&gt; ‘status’ </a:t>
            </a:r>
            <a:r>
              <a:rPr lang="en-US" dirty="0" err="1"/>
              <a:t>StatusAdd</a:t>
            </a:r>
            <a:r>
              <a:rPr lang="en-US" dirty="0"/>
              <a:t>(popup, connection, grandparent) </a:t>
            </a:r>
          </a:p>
        </p:txBody>
      </p:sp>
    </p:spTree>
    <p:extLst>
      <p:ext uri="{BB962C8B-B14F-4D97-AF65-F5344CB8AC3E}">
        <p14:creationId xmlns:p14="http://schemas.microsoft.com/office/powerpoint/2010/main" val="337162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B968-1E77-23B6-B9C9-CD15F164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8"/>
            <a:ext cx="10515600" cy="1325563"/>
          </a:xfrm>
        </p:spPr>
        <p:txBody>
          <a:bodyPr/>
          <a:lstStyle/>
          <a:p>
            <a:r>
              <a:rPr lang="en-US" dirty="0" err="1"/>
              <a:t>Update_table</a:t>
            </a:r>
            <a:r>
              <a:rPr lang="en-US" dirty="0"/>
              <a:t>(</a:t>
            </a:r>
            <a:r>
              <a:rPr lang="en-US" dirty="0" err="1"/>
              <a:t>table_name</a:t>
            </a:r>
            <a:r>
              <a:rPr lang="en-US" dirty="0"/>
              <a:t>, connection, grandparent)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F1096-068E-0E52-1766-593EC3711279}"/>
              </a:ext>
            </a:extLst>
          </p:cNvPr>
          <p:cNvSpPr txBox="1"/>
          <p:nvPr/>
        </p:nvSpPr>
        <p:spPr>
          <a:xfrm>
            <a:off x="838200" y="1825625"/>
            <a:ext cx="5588581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Update_table</a:t>
            </a:r>
            <a:r>
              <a:rPr lang="en-US" dirty="0"/>
              <a:t> (</a:t>
            </a:r>
            <a:r>
              <a:rPr lang="en-US" dirty="0" err="1"/>
              <a:t>table_name</a:t>
            </a:r>
            <a:r>
              <a:rPr lang="en-US" dirty="0"/>
              <a:t>, connection, grandparent)</a:t>
            </a:r>
          </a:p>
          <a:p>
            <a:r>
              <a:rPr lang="en-US" dirty="0"/>
              <a:t>    -&gt; destroy children from grandparent</a:t>
            </a:r>
          </a:p>
          <a:p>
            <a:r>
              <a:rPr lang="en-US" dirty="0"/>
              <a:t>    -&gt; check table name </a:t>
            </a:r>
          </a:p>
          <a:p>
            <a:r>
              <a:rPr lang="en-US" dirty="0"/>
              <a:t>        -&gt; ‘user’ </a:t>
            </a:r>
            <a:r>
              <a:rPr lang="en-US" dirty="0" err="1"/>
              <a:t>create_usertabs</a:t>
            </a:r>
            <a:r>
              <a:rPr lang="en-US" dirty="0"/>
              <a:t>(grandparent, connection)</a:t>
            </a:r>
          </a:p>
          <a:p>
            <a:r>
              <a:rPr lang="en-US" dirty="0"/>
              <a:t>        -&gt; ‘status’ </a:t>
            </a:r>
            <a:r>
              <a:rPr lang="en-US" dirty="0" err="1"/>
              <a:t>create_usertabs</a:t>
            </a:r>
            <a:r>
              <a:rPr lang="en-US" dirty="0"/>
              <a:t>(grandparent, connection) </a:t>
            </a:r>
          </a:p>
        </p:txBody>
      </p:sp>
    </p:spTree>
    <p:extLst>
      <p:ext uri="{BB962C8B-B14F-4D97-AF65-F5344CB8AC3E}">
        <p14:creationId xmlns:p14="http://schemas.microsoft.com/office/powerpoint/2010/main" val="387965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710-C649-D6CF-DFC8-AD9F3E46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/>
              <a:t>User Widget (parent, connection)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7DDBC-286D-7AD4-CA57-DA0F358F1DED}"/>
              </a:ext>
            </a:extLst>
          </p:cNvPr>
          <p:cNvSpPr txBox="1"/>
          <p:nvPr/>
        </p:nvSpPr>
        <p:spPr>
          <a:xfrm>
            <a:off x="838200" y="1561379"/>
            <a:ext cx="4815677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UserWidget</a:t>
            </a:r>
            <a:r>
              <a:rPr lang="en-US" dirty="0"/>
              <a:t> (</a:t>
            </a:r>
            <a:r>
              <a:rPr lang="en-US" dirty="0" err="1"/>
              <a:t>tabcontrol</a:t>
            </a:r>
            <a:r>
              <a:rPr lang="en-US" dirty="0"/>
              <a:t>, connection)</a:t>
            </a:r>
          </a:p>
          <a:p>
            <a:r>
              <a:rPr lang="en-US" dirty="0"/>
              <a:t>    -&gt; Frame (</a:t>
            </a:r>
            <a:r>
              <a:rPr lang="en-US" dirty="0" err="1"/>
              <a:t>tabcontrol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create_user_tabs</a:t>
            </a:r>
            <a:r>
              <a:rPr lang="en-US" dirty="0"/>
              <a:t>(</a:t>
            </a:r>
            <a:r>
              <a:rPr lang="en-US" dirty="0" err="1"/>
              <a:t>UserWidget</a:t>
            </a:r>
            <a:r>
              <a:rPr lang="en-US" dirty="0"/>
              <a:t>, connection)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      -&gt; Notebook (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-&gt; </a:t>
            </a:r>
            <a:r>
              <a:rPr lang="en-US" dirty="0" err="1">
                <a:sym typeface="Wingdings" panose="05000000000000000000" pitchFamily="2" charset="2"/>
              </a:rPr>
              <a:t>UserTree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, connection)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-&gt; </a:t>
            </a:r>
            <a:r>
              <a:rPr lang="en-US" dirty="0" err="1">
                <a:sym typeface="Wingdings" panose="05000000000000000000" pitchFamily="2" charset="2"/>
              </a:rPr>
              <a:t>StatusTree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, connection)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5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A356-8B4C-ACFD-31B3-63441A39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4" y="1086930"/>
            <a:ext cx="10515600" cy="5374256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Root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dbmenu</a:t>
            </a:r>
            <a:r>
              <a:rPr lang="en-US" dirty="0">
                <a:sym typeface="Wingdings" panose="05000000000000000000" pitchFamily="2" charset="2"/>
              </a:rPr>
              <a:t> [Menu] -&gt; data</a:t>
            </a:r>
          </a:p>
          <a:p>
            <a:pPr lvl="1"/>
            <a:r>
              <a:rPr lang="en-US" dirty="0" err="1"/>
              <a:t>dbframe</a:t>
            </a:r>
            <a:r>
              <a:rPr lang="en-US" dirty="0"/>
              <a:t> [Frame(root)]</a:t>
            </a:r>
          </a:p>
          <a:p>
            <a:pPr lvl="2"/>
            <a:r>
              <a:rPr lang="en-US" dirty="0" err="1"/>
              <a:t>dbname</a:t>
            </a:r>
            <a:r>
              <a:rPr lang="en-US" dirty="0"/>
              <a:t>(data) [Label(</a:t>
            </a:r>
            <a:r>
              <a:rPr lang="en-US" dirty="0" err="1"/>
              <a:t>dbframe</a:t>
            </a:r>
            <a:r>
              <a:rPr lang="en-US" dirty="0"/>
              <a:t>)] </a:t>
            </a:r>
            <a:r>
              <a:rPr lang="en-US" dirty="0">
                <a:sym typeface="Wingdings" panose="05000000000000000000" pitchFamily="2" charset="2"/>
              </a:rPr>
              <a:t> connection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tabframe</a:t>
            </a:r>
            <a:r>
              <a:rPr lang="en-US" dirty="0"/>
              <a:t>(connection) [Frame(root)]</a:t>
            </a:r>
          </a:p>
          <a:p>
            <a:pPr lvl="2"/>
            <a:r>
              <a:rPr lang="en-US" dirty="0" err="1"/>
              <a:t>Tabcontrol</a:t>
            </a:r>
            <a:r>
              <a:rPr lang="en-US" dirty="0"/>
              <a:t>(connection) [Notebook(</a:t>
            </a:r>
            <a:r>
              <a:rPr lang="en-US" dirty="0" err="1"/>
              <a:t>tabframe</a:t>
            </a:r>
            <a:r>
              <a:rPr lang="en-US" dirty="0"/>
              <a:t>)]</a:t>
            </a:r>
          </a:p>
          <a:p>
            <a:pPr lvl="3"/>
            <a:r>
              <a:rPr lang="en-US" dirty="0" err="1"/>
              <a:t>User_tab</a:t>
            </a:r>
            <a:r>
              <a:rPr lang="en-US" dirty="0"/>
              <a:t> (</a:t>
            </a:r>
            <a:r>
              <a:rPr lang="en-US" dirty="0" err="1"/>
              <a:t>tabcontrol</a:t>
            </a:r>
            <a:r>
              <a:rPr lang="en-US" dirty="0"/>
              <a:t>, connection) [Frame(</a:t>
            </a:r>
            <a:r>
              <a:rPr lang="en-US" dirty="0" err="1"/>
              <a:t>tabcontrol</a:t>
            </a:r>
            <a:r>
              <a:rPr lang="en-US" dirty="0"/>
              <a:t>)]</a:t>
            </a:r>
          </a:p>
          <a:p>
            <a:pPr lvl="4"/>
            <a:r>
              <a:rPr lang="en-US" dirty="0" err="1"/>
              <a:t>Tabcontrol_user</a:t>
            </a:r>
            <a:r>
              <a:rPr lang="en-US" dirty="0"/>
              <a:t> (</a:t>
            </a:r>
            <a:r>
              <a:rPr lang="en-US" dirty="0" err="1"/>
              <a:t>tabcontrol</a:t>
            </a:r>
            <a:r>
              <a:rPr lang="en-US" dirty="0"/>
              <a:t>) [Notebook(</a:t>
            </a:r>
            <a:r>
              <a:rPr lang="en-US" dirty="0" err="1"/>
              <a:t>user_tab</a:t>
            </a:r>
            <a:r>
              <a:rPr lang="en-US" dirty="0"/>
              <a:t>)]</a:t>
            </a:r>
          </a:p>
          <a:p>
            <a:pPr lvl="5"/>
            <a:r>
              <a:rPr lang="en-US" dirty="0" err="1"/>
              <a:t>Tab_user</a:t>
            </a:r>
            <a:r>
              <a:rPr lang="en-US" dirty="0"/>
              <a:t> (</a:t>
            </a:r>
            <a:r>
              <a:rPr lang="en-US" dirty="0" err="1"/>
              <a:t>tabcontrol_user</a:t>
            </a:r>
            <a:r>
              <a:rPr lang="en-US" dirty="0"/>
              <a:t>, connection) [Frame(</a:t>
            </a:r>
            <a:r>
              <a:rPr lang="en-US" dirty="0" err="1"/>
              <a:t>tabcontol_user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label_user</a:t>
            </a:r>
            <a:r>
              <a:rPr lang="en-US" dirty="0"/>
              <a:t> (connection, res) [Label(</a:t>
            </a:r>
            <a:r>
              <a:rPr lang="en-US" dirty="0" err="1"/>
              <a:t>tab_user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User_tree</a:t>
            </a:r>
            <a:r>
              <a:rPr lang="en-US" dirty="0"/>
              <a:t> [</a:t>
            </a:r>
            <a:r>
              <a:rPr lang="en-US" dirty="0" err="1"/>
              <a:t>TreeView</a:t>
            </a:r>
            <a:r>
              <a:rPr lang="en-US" dirty="0"/>
              <a:t>(</a:t>
            </a:r>
            <a:r>
              <a:rPr lang="en-US" dirty="0" err="1"/>
              <a:t>tab_user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Del_button</a:t>
            </a:r>
            <a:r>
              <a:rPr lang="en-US" dirty="0"/>
              <a:t> (</a:t>
            </a:r>
            <a:r>
              <a:rPr lang="en-US" dirty="0" err="1"/>
              <a:t>tab_user</a:t>
            </a:r>
            <a:r>
              <a:rPr lang="en-US" dirty="0"/>
              <a:t>, connection, ‘user’, </a:t>
            </a:r>
            <a:r>
              <a:rPr lang="en-US" dirty="0" err="1"/>
              <a:t>tabcontrol_user</a:t>
            </a:r>
            <a:r>
              <a:rPr lang="en-US" dirty="0"/>
              <a:t>) [Button(</a:t>
            </a:r>
            <a:r>
              <a:rPr lang="en-US" dirty="0" err="1"/>
              <a:t>tab_user</a:t>
            </a:r>
            <a:r>
              <a:rPr lang="en-US" dirty="0"/>
              <a:t>)]</a:t>
            </a:r>
          </a:p>
          <a:p>
            <a:pPr lvl="7"/>
            <a:r>
              <a:rPr lang="en-US" dirty="0"/>
              <a:t>Popup [</a:t>
            </a:r>
            <a:r>
              <a:rPr lang="en-US" dirty="0" err="1"/>
              <a:t>TopLevel</a:t>
            </a:r>
            <a:r>
              <a:rPr lang="en-US" dirty="0"/>
              <a:t>]</a:t>
            </a:r>
          </a:p>
          <a:p>
            <a:pPr lvl="8"/>
            <a:r>
              <a:rPr lang="en-US" dirty="0" err="1"/>
              <a:t>Del_label</a:t>
            </a:r>
            <a:r>
              <a:rPr lang="en-US" dirty="0"/>
              <a:t> [Label(popup)]</a:t>
            </a:r>
          </a:p>
          <a:p>
            <a:pPr lvl="8"/>
            <a:r>
              <a:rPr lang="en-US" dirty="0" err="1"/>
              <a:t>Id_val</a:t>
            </a:r>
            <a:r>
              <a:rPr lang="en-US" dirty="0"/>
              <a:t>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Id_entry</a:t>
            </a:r>
            <a:r>
              <a:rPr lang="en-US" dirty="0"/>
              <a:t> [Entry(popup)]</a:t>
            </a:r>
          </a:p>
          <a:p>
            <a:pPr lvl="8"/>
            <a:r>
              <a:rPr lang="en-US" dirty="0" err="1"/>
              <a:t>Ok_button</a:t>
            </a:r>
            <a:r>
              <a:rPr lang="en-US" dirty="0"/>
              <a:t> (connection, ‘user’, </a:t>
            </a:r>
            <a:r>
              <a:rPr lang="en-US" dirty="0" err="1"/>
              <a:t>tabcontrol_user</a:t>
            </a:r>
            <a:r>
              <a:rPr lang="en-US" dirty="0"/>
              <a:t>) [Button(popup)]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MessageBox</a:t>
            </a:r>
            <a:r>
              <a:rPr lang="en-US" dirty="0"/>
              <a:t> (connection, ‘user’)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Updatetable</a:t>
            </a:r>
            <a:r>
              <a:rPr lang="en-US" dirty="0">
                <a:sym typeface="Wingdings" panose="05000000000000000000" pitchFamily="2" charset="2"/>
              </a:rPr>
              <a:t> (‘user’, connection, 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) 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popup.destroy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pPr lvl="6"/>
            <a:r>
              <a:rPr lang="en-US" dirty="0" err="1"/>
              <a:t>Add_button</a:t>
            </a:r>
            <a:r>
              <a:rPr lang="en-US" dirty="0"/>
              <a:t> (</a:t>
            </a:r>
            <a:r>
              <a:rPr lang="en-US" dirty="0" err="1"/>
              <a:t>tab_user</a:t>
            </a:r>
            <a:r>
              <a:rPr lang="en-US" dirty="0"/>
              <a:t>, connection, ‘user’, </a:t>
            </a:r>
            <a:r>
              <a:rPr lang="en-US" dirty="0" err="1"/>
              <a:t>tabcontrol_user</a:t>
            </a:r>
            <a:r>
              <a:rPr lang="en-US" dirty="0"/>
              <a:t>) [Button(</a:t>
            </a:r>
            <a:r>
              <a:rPr lang="en-US" dirty="0" err="1"/>
              <a:t>tab_user</a:t>
            </a:r>
            <a:r>
              <a:rPr lang="en-US" dirty="0"/>
              <a:t>)] </a:t>
            </a:r>
          </a:p>
          <a:p>
            <a:pPr lvl="7"/>
            <a:r>
              <a:rPr lang="en-US" dirty="0"/>
              <a:t>Popup [</a:t>
            </a:r>
            <a:r>
              <a:rPr lang="en-US" dirty="0" err="1"/>
              <a:t>TopLevel</a:t>
            </a:r>
            <a:r>
              <a:rPr lang="en-US" dirty="0"/>
              <a:t>]</a:t>
            </a:r>
          </a:p>
          <a:p>
            <a:pPr lvl="8"/>
            <a:r>
              <a:rPr lang="en-US" dirty="0" err="1"/>
              <a:t>Firstname_lab</a:t>
            </a:r>
            <a:r>
              <a:rPr lang="en-US" dirty="0"/>
              <a:t> [Label(popup)]</a:t>
            </a:r>
          </a:p>
          <a:p>
            <a:pPr lvl="8"/>
            <a:r>
              <a:rPr lang="en-US" dirty="0" err="1"/>
              <a:t>Firstname</a:t>
            </a:r>
            <a:r>
              <a:rPr lang="en-US" dirty="0"/>
              <a:t>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Fistname_entry</a:t>
            </a:r>
            <a:r>
              <a:rPr lang="en-US" dirty="0"/>
              <a:t> [Entry(popup)]</a:t>
            </a:r>
            <a:endParaRPr lang="en-US" b="1" dirty="0"/>
          </a:p>
          <a:p>
            <a:pPr lvl="8"/>
            <a:r>
              <a:rPr lang="en-US" dirty="0" err="1"/>
              <a:t>Lastname_lab</a:t>
            </a:r>
            <a:r>
              <a:rPr lang="en-US" dirty="0"/>
              <a:t> [Label(popup)]</a:t>
            </a:r>
          </a:p>
          <a:p>
            <a:pPr lvl="8"/>
            <a:r>
              <a:rPr lang="en-US" dirty="0" err="1"/>
              <a:t>lasttname</a:t>
            </a:r>
            <a:r>
              <a:rPr lang="en-US" dirty="0"/>
              <a:t>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lastname_entry</a:t>
            </a:r>
            <a:r>
              <a:rPr lang="en-US" dirty="0"/>
              <a:t> [Entry(popup)]</a:t>
            </a:r>
            <a:endParaRPr lang="en-US" b="1" dirty="0"/>
          </a:p>
          <a:p>
            <a:pPr lvl="8"/>
            <a:r>
              <a:rPr lang="en-US" dirty="0" err="1"/>
              <a:t>status_lab</a:t>
            </a:r>
            <a:r>
              <a:rPr lang="en-US" dirty="0"/>
              <a:t> [Label(popup)]</a:t>
            </a:r>
          </a:p>
          <a:p>
            <a:pPr lvl="8"/>
            <a:r>
              <a:rPr lang="en-US" dirty="0"/>
              <a:t>status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statuslist</a:t>
            </a:r>
            <a:r>
              <a:rPr lang="en-US" dirty="0"/>
              <a:t> [</a:t>
            </a:r>
            <a:r>
              <a:rPr lang="en-US" dirty="0" err="1"/>
              <a:t>ComboBox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laboratory_lab</a:t>
            </a:r>
            <a:r>
              <a:rPr lang="en-US" dirty="0"/>
              <a:t> [Label(popup)]</a:t>
            </a:r>
          </a:p>
          <a:p>
            <a:pPr lvl="8"/>
            <a:r>
              <a:rPr lang="en-US" dirty="0"/>
              <a:t>laboratory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/>
              <a:t>laboratory list [</a:t>
            </a:r>
            <a:r>
              <a:rPr lang="en-US" dirty="0" err="1"/>
              <a:t>ComboBox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Add_user_button</a:t>
            </a:r>
            <a:r>
              <a:rPr lang="en-US" dirty="0"/>
              <a:t> (popup,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status, laboratory,  connection, </a:t>
            </a:r>
            <a:r>
              <a:rPr lang="en-US" dirty="0" err="1"/>
              <a:t>tabcontrol_user</a:t>
            </a:r>
            <a:r>
              <a:rPr lang="en-US" dirty="0"/>
              <a:t>) [Button(popup)]</a:t>
            </a:r>
          </a:p>
          <a:p>
            <a:pPr marL="3657600" lvl="8" indent="0">
              <a:buNone/>
            </a:pPr>
            <a:r>
              <a:rPr lang="en-US" dirty="0"/>
              <a:t>    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add_row_user_table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firstname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lastname</a:t>
            </a:r>
            <a:r>
              <a:rPr lang="en-US" dirty="0">
                <a:sym typeface="Wingdings" panose="05000000000000000000" pitchFamily="2" charset="2"/>
              </a:rPr>
              <a:t>, status, laboratory, connection)</a:t>
            </a:r>
          </a:p>
          <a:p>
            <a:pPr marL="3657600" lvl="8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 </a:t>
            </a:r>
            <a:r>
              <a:rPr lang="en-US" dirty="0" err="1">
                <a:sym typeface="Wingdings" panose="05000000000000000000" pitchFamily="2" charset="2"/>
              </a:rPr>
              <a:t>updtaetable</a:t>
            </a:r>
            <a:r>
              <a:rPr lang="en-US" dirty="0">
                <a:sym typeface="Wingdings" panose="05000000000000000000" pitchFamily="2" charset="2"/>
              </a:rPr>
              <a:t>(‘user’, connection, 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657600" lvl="8" indent="0">
              <a:buNone/>
            </a:pPr>
            <a:r>
              <a:rPr lang="en-US" dirty="0"/>
              <a:t>    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popup.destroy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4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81FD5-04F6-55B1-994C-69BD9D47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3" y="106332"/>
            <a:ext cx="10515600" cy="1325563"/>
          </a:xfrm>
        </p:spPr>
        <p:txBody>
          <a:bodyPr/>
          <a:lstStyle/>
          <a:p>
            <a:r>
              <a:rPr lang="en-US" dirty="0"/>
              <a:t>Full Schema (user/user)</a:t>
            </a:r>
          </a:p>
        </p:txBody>
      </p:sp>
    </p:spTree>
    <p:extLst>
      <p:ext uri="{BB962C8B-B14F-4D97-AF65-F5344CB8AC3E}">
        <p14:creationId xmlns:p14="http://schemas.microsoft.com/office/powerpoint/2010/main" val="85422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710-C649-D6CF-DFC8-AD9F3E46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/>
              <a:t>User tree (parent, connection)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8F1B0-C941-1EDE-CC2B-A1D1D3129546}"/>
              </a:ext>
            </a:extLst>
          </p:cNvPr>
          <p:cNvSpPr txBox="1"/>
          <p:nvPr/>
        </p:nvSpPr>
        <p:spPr>
          <a:xfrm>
            <a:off x="912962" y="1561379"/>
            <a:ext cx="5693866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UserTree</a:t>
            </a:r>
            <a:r>
              <a:rPr lang="en-US" dirty="0"/>
              <a:t> (parent, connection)</a:t>
            </a:r>
          </a:p>
          <a:p>
            <a:r>
              <a:rPr lang="en-US" dirty="0"/>
              <a:t>    -&gt; Frame (</a:t>
            </a:r>
            <a:r>
              <a:rPr lang="en-US" dirty="0" err="1"/>
              <a:t>tab_user</a:t>
            </a:r>
            <a:r>
              <a:rPr lang="en-US" dirty="0"/>
              <a:t>) (parent)</a:t>
            </a:r>
          </a:p>
          <a:p>
            <a:r>
              <a:rPr lang="en-US" dirty="0"/>
              <a:t>       -&gt; Label (</a:t>
            </a:r>
            <a:r>
              <a:rPr lang="en-US" dirty="0" err="1"/>
              <a:t>label_user</a:t>
            </a:r>
            <a:r>
              <a:rPr lang="en-US" dirty="0"/>
              <a:t>) (connection)</a:t>
            </a:r>
          </a:p>
          <a:p>
            <a:r>
              <a:rPr lang="en-US" dirty="0"/>
              <a:t>       res exists ?</a:t>
            </a:r>
          </a:p>
          <a:p>
            <a:r>
              <a:rPr lang="en-US" dirty="0"/>
              <a:t>        -&gt; </a:t>
            </a:r>
            <a:r>
              <a:rPr lang="en-US" dirty="0" err="1"/>
              <a:t>Treeview</a:t>
            </a:r>
            <a:r>
              <a:rPr lang="en-US" dirty="0"/>
              <a:t> (</a:t>
            </a:r>
            <a:r>
              <a:rPr lang="en-US" dirty="0" err="1"/>
              <a:t>usertree</a:t>
            </a:r>
            <a:r>
              <a:rPr lang="en-US" dirty="0"/>
              <a:t>)</a:t>
            </a:r>
          </a:p>
          <a:p>
            <a:r>
              <a:rPr lang="en-US" dirty="0"/>
              <a:t>        -&gt; Button (</a:t>
            </a:r>
            <a:r>
              <a:rPr lang="en-US" dirty="0" err="1"/>
              <a:t>DeleteButton</a:t>
            </a:r>
            <a:r>
              <a:rPr lang="en-US" dirty="0"/>
              <a:t>) (connection, ‘user’, parent)</a:t>
            </a:r>
          </a:p>
          <a:p>
            <a:r>
              <a:rPr lang="en-US" dirty="0"/>
              <a:t>        -&gt; Button (</a:t>
            </a:r>
            <a:r>
              <a:rPr lang="en-US" dirty="0" err="1"/>
              <a:t>AddButton</a:t>
            </a:r>
            <a:r>
              <a:rPr lang="en-US" dirty="0"/>
              <a:t>) (connection, ‘user’, parent) </a:t>
            </a:r>
          </a:p>
        </p:txBody>
      </p:sp>
    </p:spTree>
    <p:extLst>
      <p:ext uri="{BB962C8B-B14F-4D97-AF65-F5344CB8AC3E}">
        <p14:creationId xmlns:p14="http://schemas.microsoft.com/office/powerpoint/2010/main" val="1750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879E-F9F3-D649-2FCA-5E1F6960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UserAdd</a:t>
            </a:r>
            <a:r>
              <a:rPr lang="en-US" dirty="0"/>
              <a:t>(popup, connection, grandparent)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EC9D8-D908-D618-6C99-2FA6F08D8F9E}"/>
              </a:ext>
            </a:extLst>
          </p:cNvPr>
          <p:cNvSpPr txBox="1"/>
          <p:nvPr/>
        </p:nvSpPr>
        <p:spPr>
          <a:xfrm>
            <a:off x="930564" y="1690688"/>
            <a:ext cx="5325689" cy="4524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UserAdd</a:t>
            </a:r>
            <a:r>
              <a:rPr lang="en-US" dirty="0"/>
              <a:t> (popup, connection, grandparent)</a:t>
            </a:r>
          </a:p>
          <a:p>
            <a:r>
              <a:rPr lang="en-US" dirty="0"/>
              <a:t>    -&gt; Label (</a:t>
            </a:r>
            <a:r>
              <a:rPr lang="en-US" dirty="0" err="1"/>
              <a:t>firstname_lab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r>
              <a:rPr lang="en-US" dirty="0"/>
              <a:t>    -&gt; Entry (</a:t>
            </a:r>
            <a:r>
              <a:rPr lang="en-US" dirty="0" err="1"/>
              <a:t>firstname_entry</a:t>
            </a:r>
            <a:r>
              <a:rPr lang="en-US" dirty="0"/>
              <a:t>)</a:t>
            </a:r>
          </a:p>
          <a:p>
            <a:r>
              <a:rPr lang="en-US" dirty="0"/>
              <a:t>    -&gt; Label (</a:t>
            </a:r>
            <a:r>
              <a:rPr lang="en-US" dirty="0" err="1"/>
              <a:t>lastname_lab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r>
              <a:rPr lang="en-US" dirty="0"/>
              <a:t>    -&gt; Entry (</a:t>
            </a:r>
            <a:r>
              <a:rPr lang="en-US" dirty="0" err="1"/>
              <a:t>lastname_entry</a:t>
            </a:r>
            <a:r>
              <a:rPr lang="en-US" dirty="0"/>
              <a:t>)</a:t>
            </a:r>
          </a:p>
          <a:p>
            <a:r>
              <a:rPr lang="en-US" dirty="0"/>
              <a:t>    -&gt; Label (</a:t>
            </a:r>
            <a:r>
              <a:rPr lang="en-US" dirty="0" err="1"/>
              <a:t>status_lab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(status)</a:t>
            </a:r>
          </a:p>
          <a:p>
            <a:r>
              <a:rPr lang="en-US" dirty="0"/>
              <a:t>    -&gt; </a:t>
            </a:r>
            <a:r>
              <a:rPr lang="en-US" dirty="0" err="1"/>
              <a:t>ComboBox</a:t>
            </a:r>
            <a:r>
              <a:rPr lang="en-US" dirty="0"/>
              <a:t> (</a:t>
            </a:r>
            <a:r>
              <a:rPr lang="en-US" dirty="0" err="1"/>
              <a:t>statuslist</a:t>
            </a:r>
            <a:r>
              <a:rPr lang="en-US" dirty="0"/>
              <a:t>)</a:t>
            </a:r>
          </a:p>
          <a:p>
            <a:r>
              <a:rPr lang="en-US" dirty="0"/>
              <a:t>    -&gt; Label (</a:t>
            </a:r>
            <a:r>
              <a:rPr lang="en-US" dirty="0" err="1"/>
              <a:t>laboratory_lab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(laboratory)</a:t>
            </a:r>
          </a:p>
          <a:p>
            <a:r>
              <a:rPr lang="en-US" dirty="0"/>
              <a:t>    -&gt; </a:t>
            </a:r>
            <a:r>
              <a:rPr lang="en-US" dirty="0" err="1"/>
              <a:t>ComboBox</a:t>
            </a:r>
            <a:r>
              <a:rPr lang="en-US" dirty="0"/>
              <a:t> (</a:t>
            </a:r>
            <a:r>
              <a:rPr lang="en-US" dirty="0" err="1"/>
              <a:t>laboratorylist</a:t>
            </a:r>
            <a:r>
              <a:rPr lang="en-US" dirty="0"/>
              <a:t>)</a:t>
            </a:r>
          </a:p>
          <a:p>
            <a:r>
              <a:rPr lang="en-US" dirty="0"/>
              <a:t>    -&gt; Button (</a:t>
            </a:r>
            <a:r>
              <a:rPr lang="en-US" dirty="0" err="1"/>
              <a:t>add_user_button</a:t>
            </a:r>
            <a:r>
              <a:rPr lang="en-US" dirty="0"/>
              <a:t>) -&gt; </a:t>
            </a:r>
          </a:p>
          <a:p>
            <a:r>
              <a:rPr lang="en-US" dirty="0"/>
              <a:t>	</a:t>
            </a:r>
            <a:r>
              <a:rPr lang="en-US" dirty="0" err="1"/>
              <a:t>add_user_col</a:t>
            </a:r>
            <a:r>
              <a:rPr lang="en-US" dirty="0"/>
              <a:t>(popup, </a:t>
            </a:r>
            <a:r>
              <a:rPr lang="en-US" dirty="0" err="1"/>
              <a:t>firstname</a:t>
            </a:r>
            <a:r>
              <a:rPr lang="en-US" dirty="0"/>
              <a:t>,</a:t>
            </a:r>
          </a:p>
          <a:p>
            <a:r>
              <a:rPr lang="en-US" dirty="0" err="1"/>
              <a:t>Lastname</a:t>
            </a:r>
            <a:r>
              <a:rPr lang="en-US" dirty="0"/>
              <a:t>, status, laboratory, connection, grandparent)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4A5B3-937B-3D38-2BA6-29B4275BDD99}"/>
              </a:ext>
            </a:extLst>
          </p:cNvPr>
          <p:cNvSpPr txBox="1"/>
          <p:nvPr/>
        </p:nvSpPr>
        <p:spPr>
          <a:xfrm>
            <a:off x="6601691" y="1690688"/>
            <a:ext cx="5383397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add_user_col</a:t>
            </a:r>
            <a:r>
              <a:rPr lang="en-US" dirty="0"/>
              <a:t> (popup, </a:t>
            </a:r>
            <a:r>
              <a:rPr lang="en-US" dirty="0" err="1"/>
              <a:t>firstname</a:t>
            </a:r>
            <a:r>
              <a:rPr lang="en-US" dirty="0"/>
              <a:t>,</a:t>
            </a:r>
          </a:p>
          <a:p>
            <a:r>
              <a:rPr lang="en-US" dirty="0" err="1"/>
              <a:t>Lastname</a:t>
            </a:r>
            <a:r>
              <a:rPr lang="en-US" dirty="0"/>
              <a:t>, status, laboratory, connection, grandparent)</a:t>
            </a:r>
          </a:p>
          <a:p>
            <a:r>
              <a:rPr lang="en-US" dirty="0"/>
              <a:t>    -&gt; </a:t>
            </a:r>
            <a:r>
              <a:rPr lang="en-US" dirty="0" err="1"/>
              <a:t>status_id</a:t>
            </a:r>
            <a:r>
              <a:rPr lang="en-US" dirty="0"/>
              <a:t> (status, connection)</a:t>
            </a:r>
          </a:p>
          <a:p>
            <a:r>
              <a:rPr lang="en-US" dirty="0"/>
              <a:t>    -&gt; </a:t>
            </a:r>
            <a:r>
              <a:rPr lang="en-US" dirty="0" err="1"/>
              <a:t>laboratory_id</a:t>
            </a:r>
            <a:r>
              <a:rPr lang="en-US" dirty="0"/>
              <a:t> (status, connection)</a:t>
            </a:r>
          </a:p>
          <a:p>
            <a:r>
              <a:rPr lang="en-US" dirty="0"/>
              <a:t>    -&gt;  </a:t>
            </a:r>
            <a:r>
              <a:rPr lang="en-US" dirty="0" err="1"/>
              <a:t>add_row_user</a:t>
            </a:r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status_id</a:t>
            </a:r>
            <a:r>
              <a:rPr lang="en-US" dirty="0"/>
              <a:t>, </a:t>
            </a:r>
          </a:p>
          <a:p>
            <a:r>
              <a:rPr lang="en-US" dirty="0" err="1"/>
              <a:t>Laboratory_id</a:t>
            </a:r>
            <a:r>
              <a:rPr lang="en-US" dirty="0"/>
              <a:t>, connection)</a:t>
            </a:r>
          </a:p>
          <a:p>
            <a:r>
              <a:rPr lang="en-US" dirty="0"/>
              <a:t>    -&gt; </a:t>
            </a:r>
            <a:r>
              <a:rPr lang="en-US" dirty="0" err="1"/>
              <a:t>popup.destroy</a:t>
            </a:r>
            <a:r>
              <a:rPr lang="en-US" dirty="0"/>
              <a:t>()</a:t>
            </a:r>
          </a:p>
          <a:p>
            <a:r>
              <a:rPr lang="en-US" dirty="0"/>
              <a:t>    -&gt; </a:t>
            </a:r>
            <a:r>
              <a:rPr lang="en-US" dirty="0" err="1"/>
              <a:t>update_table</a:t>
            </a:r>
            <a:r>
              <a:rPr lang="en-US" dirty="0"/>
              <a:t>(‘user’, connection, grandparent)</a:t>
            </a:r>
          </a:p>
        </p:txBody>
      </p:sp>
    </p:spTree>
    <p:extLst>
      <p:ext uri="{BB962C8B-B14F-4D97-AF65-F5344CB8AC3E}">
        <p14:creationId xmlns:p14="http://schemas.microsoft.com/office/powerpoint/2010/main" val="292222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1664</Words>
  <Application>Microsoft Office PowerPoint</Application>
  <PresentationFormat>Widescreen</PresentationFormat>
  <Paragraphs>175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CollaSci GUI schemas </vt:lpstr>
      <vt:lpstr>Main interface</vt:lpstr>
      <vt:lpstr>DeleteButton (parent, connection, tablename, grandparent)</vt:lpstr>
      <vt:lpstr>AddButton (parent, connection, tablename, grandparent)</vt:lpstr>
      <vt:lpstr>Update_table(table_name, connection, grandparent)</vt:lpstr>
      <vt:lpstr>User Widget (parent, connection) </vt:lpstr>
      <vt:lpstr>Full Schema (user/user)</vt:lpstr>
      <vt:lpstr>User tree (parent, connection) </vt:lpstr>
      <vt:lpstr>UserAdd(popup, connection, grandparent)</vt:lpstr>
      <vt:lpstr>Full Schema (user/status)</vt:lpstr>
      <vt:lpstr>Status tree (parent, connection) </vt:lpstr>
      <vt:lpstr>StatusAdd(popup, connection, grandparent)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jean-christophe orain</dc:creator>
  <cp:lastModifiedBy>jean-christophe orain</cp:lastModifiedBy>
  <cp:revision>15</cp:revision>
  <dcterms:created xsi:type="dcterms:W3CDTF">2022-10-31T14:04:36Z</dcterms:created>
  <dcterms:modified xsi:type="dcterms:W3CDTF">2022-11-01T14:23:10Z</dcterms:modified>
</cp:coreProperties>
</file>