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C671-A6A3-AE54-E2ED-F17372056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0C8BB-DF90-EDF8-AAB5-781187D9F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767CC-3BB6-328F-C068-B5A4042C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E1C8A-26A2-0F8D-DB1C-051A8FD4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6BAA2-E53F-ACBB-AE0C-BFE09E6E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5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A84D-0735-EE4D-92DB-48877B0C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EDDA8-D1D5-E228-3881-96228871E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2528B-BB64-C41C-DA80-01AE98DF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9282-6E24-0B32-4B8B-BEEF4005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23077-FEDD-F101-C6F6-22AEFD29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7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1EF32-67D9-937B-5440-856EDD9E1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8C19B-5C1D-48B2-6C58-7B78E2544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E843C-05A2-F6B9-5A94-8913E135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43B4A-6375-7A84-90F4-C263CC54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FEC9-55B8-FB62-10F2-8663C3A9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9176-B7DD-C11E-8595-9AD310D8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F89E-2BCF-2ECC-408B-8BA9B5D1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7297-993C-8D3D-E8A6-628B30C5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6B78-B702-47E8-F9DF-7AF0A205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2199-28EA-08D4-FFE3-70FA2632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86AB-6414-8125-96C3-6CC74947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5F3D3-B774-550D-B0F1-E4376B84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CB5BB-2F89-D6E1-75B7-0B59087E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D55F-D634-0B29-98FC-50DD4E39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C6C1A-8559-89C5-2FB2-5BEAFFCA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F0A6-7E57-3151-C043-4DE7C2A0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A70D-60C6-8A46-6C5E-8FFA13DC4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BD3A9-3AE9-1D6F-CFD5-AEFF72ED3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E6CBF-50EC-BB78-9FCB-9D86704F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612DB-70C1-260A-3D59-9851FA00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83BDD-5D45-83E5-54B6-7796BB23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D9C6-38D0-B1E6-8825-8A7BBADE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96842-CA56-E169-EC4D-944E3BB6D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9D862-3CEA-A45F-67B6-379CC4CFB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75D90-2CA1-E994-7217-625025CAA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3E4F6-22BF-4574-E2FD-DFC98CD35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FDE62-C4FC-1041-DB54-16068484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D4B23-C178-8D39-3B5C-83726B24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89BE7-82AD-AB5D-E1DD-CCA62DE5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5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4D32-E984-D36A-F690-D1253695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AD758-D3D6-5747-3CDB-106EBDFA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A0111-AC7C-D7B7-B5B8-414971A6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006BD-FE17-3765-28FD-43D2F515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9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00D85-7941-0C89-5703-DC7005DE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708AF-F7FB-ABF8-78EA-D820AFBB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23D0B-D16B-CCB5-0740-261E94E3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53FF-B2E3-B923-765F-DF2EEC96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19BB-0AF1-CE6A-B9CE-F6EAEF818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D2645-80B2-2465-C60C-D0CF38F3F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0CDE6-E8CA-9E8A-AC81-0C7D900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8F5BC-8E52-66C8-85DA-09A3EB1E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FF181-96D2-C8C2-5E2E-831DE9BE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9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93AA-3BF8-9AEB-7AAE-54EEB4A5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53E50-D6C1-F261-DC94-2174C8551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D5340-F4B4-B32D-5DAB-847AB2000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242D9-F5D3-BB8E-DFA0-59D88B0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04823-8E33-6B85-31D9-9B196879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45B35-2673-ED1F-D8BB-5AA56EEA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8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0B26B-8EC8-CEED-81D8-2FFE730F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004FF-94DA-151E-F6D5-498C82A35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4D9C3-D376-392A-C34C-F96D962A4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2E3EC-CA61-4C0B-B5C8-CC92AB6EF10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F2E9-779C-F5B3-F61B-DAA75DC3D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76C91-3773-9ACF-56CE-9C6D800D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3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9546-21AD-D196-530B-F29D1EBB9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CollaSci</a:t>
            </a:r>
            <a:r>
              <a:rPr lang="en-US" dirty="0"/>
              <a:t> Tables relationship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E670-9C14-CCE8-B4F1-E9D79BAF2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1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C4A-2A66-DE59-1785-A0A20D8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A3542-072C-0B13-0CD7-4135C8C2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Mass INT</a:t>
            </a:r>
          </a:p>
          <a:p>
            <a:r>
              <a:rPr lang="en-US" dirty="0"/>
              <a:t>Color VARCHAR(50)</a:t>
            </a:r>
          </a:p>
          <a:p>
            <a:r>
              <a:rPr lang="en-US" dirty="0"/>
              <a:t>Type VARCHAR(50)</a:t>
            </a:r>
          </a:p>
          <a:p>
            <a:r>
              <a:rPr lang="en-US" dirty="0"/>
              <a:t>Date </a:t>
            </a:r>
            <a:r>
              <a:rPr lang="en-US" dirty="0" err="1"/>
              <a:t>DATE</a:t>
            </a:r>
            <a:endParaRPr lang="en-US" dirty="0"/>
          </a:p>
          <a:p>
            <a:r>
              <a:rPr lang="en-US" dirty="0" err="1"/>
              <a:t>Compound_id</a:t>
            </a:r>
            <a:r>
              <a:rPr lang="en-US" dirty="0"/>
              <a:t> Foreign Key from compound </a:t>
            </a:r>
          </a:p>
          <a:p>
            <a:r>
              <a:rPr lang="en-US" dirty="0" err="1"/>
              <a:t>Grower_id</a:t>
            </a:r>
            <a:r>
              <a:rPr lang="en-US" dirty="0"/>
              <a:t> Foreign key from user</a:t>
            </a:r>
          </a:p>
        </p:txBody>
      </p:sp>
    </p:spTree>
    <p:extLst>
      <p:ext uri="{BB962C8B-B14F-4D97-AF65-F5344CB8AC3E}">
        <p14:creationId xmlns:p14="http://schemas.microsoft.com/office/powerpoint/2010/main" val="161194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8145-CACE-4BED-AB3B-A1F617DF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38A3-2FF0-5E14-F2F3-125F352D8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TEXT</a:t>
            </a:r>
          </a:p>
          <a:p>
            <a:r>
              <a:rPr lang="en-US" dirty="0" err="1"/>
              <a:t>Responsible_id</a:t>
            </a:r>
            <a:r>
              <a:rPr lang="en-US" dirty="0"/>
              <a:t> Foreign key from user</a:t>
            </a:r>
          </a:p>
        </p:txBody>
      </p:sp>
    </p:spTree>
    <p:extLst>
      <p:ext uri="{BB962C8B-B14F-4D97-AF65-F5344CB8AC3E}">
        <p14:creationId xmlns:p14="http://schemas.microsoft.com/office/powerpoint/2010/main" val="79051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6A9C-AD7B-D59E-A838-41B17156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B9B2-F783-A555-6772-C8DDE2A2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Sample_mass</a:t>
            </a:r>
            <a:r>
              <a:rPr lang="en-US" dirty="0"/>
              <a:t> INT</a:t>
            </a:r>
          </a:p>
          <a:p>
            <a:r>
              <a:rPr lang="en-US" dirty="0"/>
              <a:t>Field INT</a:t>
            </a:r>
          </a:p>
          <a:p>
            <a:r>
              <a:rPr lang="en-US" dirty="0"/>
              <a:t>Temp INT</a:t>
            </a:r>
          </a:p>
          <a:p>
            <a:r>
              <a:rPr lang="en-US" dirty="0"/>
              <a:t>Date </a:t>
            </a:r>
            <a:r>
              <a:rPr lang="en-US" dirty="0" err="1"/>
              <a:t>DATE</a:t>
            </a:r>
            <a:endParaRPr lang="en-US" dirty="0"/>
          </a:p>
          <a:p>
            <a:r>
              <a:rPr lang="en-US" dirty="0"/>
              <a:t>Values </a:t>
            </a:r>
          </a:p>
          <a:p>
            <a:r>
              <a:rPr lang="en-US" dirty="0" err="1"/>
              <a:t>Experiment_setup_id</a:t>
            </a:r>
            <a:r>
              <a:rPr lang="en-US" dirty="0"/>
              <a:t> Foreign Key from </a:t>
            </a:r>
            <a:r>
              <a:rPr lang="en-US" dirty="0" err="1"/>
              <a:t>experiment_setup</a:t>
            </a:r>
            <a:endParaRPr lang="en-US" dirty="0"/>
          </a:p>
          <a:p>
            <a:r>
              <a:rPr lang="en-US" dirty="0" err="1"/>
              <a:t>User_id</a:t>
            </a:r>
            <a:r>
              <a:rPr lang="en-US" dirty="0"/>
              <a:t> Foreign key from user</a:t>
            </a:r>
          </a:p>
          <a:p>
            <a:r>
              <a:rPr lang="en-US" dirty="0" err="1"/>
              <a:t>Batch_id</a:t>
            </a:r>
            <a:r>
              <a:rPr lang="en-US" dirty="0"/>
              <a:t> Foreign key from batch</a:t>
            </a:r>
          </a:p>
          <a:p>
            <a:r>
              <a:rPr lang="en-US" dirty="0" err="1"/>
              <a:t>Project_id</a:t>
            </a:r>
            <a:r>
              <a:rPr lang="en-US" dirty="0"/>
              <a:t> Foreign key from project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7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2439-23F4-F642-B0EE-BF5B56C7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relationship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393C42-8D3B-1E1B-688D-760B34B9AFD8}"/>
              </a:ext>
            </a:extLst>
          </p:cNvPr>
          <p:cNvSpPr/>
          <p:nvPr/>
        </p:nvSpPr>
        <p:spPr>
          <a:xfrm>
            <a:off x="5098212" y="2592240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6BEF3-320A-7F9A-F3F7-38DDD300E7FE}"/>
              </a:ext>
            </a:extLst>
          </p:cNvPr>
          <p:cNvSpPr/>
          <p:nvPr/>
        </p:nvSpPr>
        <p:spPr>
          <a:xfrm>
            <a:off x="5098212" y="1435178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117F9-933B-786A-BD40-AD85223785DB}"/>
              </a:ext>
            </a:extLst>
          </p:cNvPr>
          <p:cNvSpPr/>
          <p:nvPr/>
        </p:nvSpPr>
        <p:spPr>
          <a:xfrm>
            <a:off x="2398144" y="2592240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CB462C-B57E-62EC-4FA5-B4EEAD4267C5}"/>
              </a:ext>
            </a:extLst>
          </p:cNvPr>
          <p:cNvSpPr/>
          <p:nvPr/>
        </p:nvSpPr>
        <p:spPr>
          <a:xfrm>
            <a:off x="5098212" y="3749302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CA928-8986-8359-E4EA-C4DD0666E4F0}"/>
              </a:ext>
            </a:extLst>
          </p:cNvPr>
          <p:cNvSpPr/>
          <p:nvPr/>
        </p:nvSpPr>
        <p:spPr>
          <a:xfrm>
            <a:off x="7798280" y="2592240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 Setup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30BD15-EC64-BF0B-A4E1-893916F332FD}"/>
              </a:ext>
            </a:extLst>
          </p:cNvPr>
          <p:cNvSpPr/>
          <p:nvPr/>
        </p:nvSpPr>
        <p:spPr>
          <a:xfrm>
            <a:off x="1140844" y="3836692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AF0BB-73D9-DBDE-31C9-F35F2C357A70}"/>
              </a:ext>
            </a:extLst>
          </p:cNvPr>
          <p:cNvSpPr/>
          <p:nvPr/>
        </p:nvSpPr>
        <p:spPr>
          <a:xfrm>
            <a:off x="1140844" y="4993754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 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04369-3310-C931-301F-F3881DD8FB66}"/>
              </a:ext>
            </a:extLst>
          </p:cNvPr>
          <p:cNvSpPr/>
          <p:nvPr/>
        </p:nvSpPr>
        <p:spPr>
          <a:xfrm>
            <a:off x="4405223" y="4906364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0E9EC7-D00F-40FF-405F-8E34AB1E6BF3}"/>
              </a:ext>
            </a:extLst>
          </p:cNvPr>
          <p:cNvSpPr/>
          <p:nvPr/>
        </p:nvSpPr>
        <p:spPr>
          <a:xfrm>
            <a:off x="9112370" y="3749302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 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5E45E-52B8-E7BB-51AD-8DA6E6490B3A}"/>
              </a:ext>
            </a:extLst>
          </p:cNvPr>
          <p:cNvSpPr/>
          <p:nvPr/>
        </p:nvSpPr>
        <p:spPr>
          <a:xfrm>
            <a:off x="6412302" y="4906364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Laboratory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A0C7FE-F615-E06E-E022-D7C27496ECCC}"/>
              </a:ext>
            </a:extLst>
          </p:cNvPr>
          <p:cNvSpPr/>
          <p:nvPr/>
        </p:nvSpPr>
        <p:spPr>
          <a:xfrm>
            <a:off x="6412302" y="6063426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D68B97-9279-188F-83B1-5A3F4ADFCB36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6002548" y="2120978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1313C6-4CC5-59AD-8C69-8BDA7B301B11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4206816" y="2935140"/>
            <a:ext cx="891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570293-4632-46CA-A540-FABBBB4A780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906884" y="2935140"/>
            <a:ext cx="891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8E5E24-63A4-A5B9-1563-2941D64485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02548" y="3278040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9E9E53-0EA5-1752-F344-C07AC963F9A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045180" y="3278040"/>
            <a:ext cx="1257300" cy="558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4F3FE4-B64F-6F59-76D4-D1AD1A83F8D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045180" y="4522492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5AC40F-98B1-04DC-BD54-3ABE27A61AE4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309559" y="4435102"/>
            <a:ext cx="692989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1F4BFE-9ED0-A68F-D1DC-205503E8E4D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6002548" y="4435102"/>
            <a:ext cx="131409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1F3848-0AC4-E07D-F8EE-B5998B599DB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316638" y="5592164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47B007-1ED4-5887-5859-5793A10BEA1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702616" y="3278040"/>
            <a:ext cx="131409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819435E-7725-01BA-2895-162C041298DB}"/>
              </a:ext>
            </a:extLst>
          </p:cNvPr>
          <p:cNvCxnSpPr>
            <a:cxnSpLocks/>
            <a:stCxn id="5" idx="1"/>
            <a:endCxn id="7" idx="1"/>
          </p:cNvCxnSpPr>
          <p:nvPr/>
        </p:nvCxnSpPr>
        <p:spPr>
          <a:xfrm rot="10800000" flipV="1">
            <a:off x="5098212" y="1778078"/>
            <a:ext cx="12700" cy="231412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0A19BF2-C2CD-8A59-5420-8BD4997DC947}"/>
              </a:ext>
            </a:extLst>
          </p:cNvPr>
          <p:cNvCxnSpPr>
            <a:cxnSpLocks/>
          </p:cNvCxnSpPr>
          <p:nvPr/>
        </p:nvCxnSpPr>
        <p:spPr>
          <a:xfrm>
            <a:off x="3315180" y="3278040"/>
            <a:ext cx="1795972" cy="1078300"/>
          </a:xfrm>
          <a:prstGeom prst="bentConnector3">
            <a:avLst>
              <a:gd name="adj1" fmla="val -43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78571B9-897A-745C-67D8-06D22ADD2962}"/>
              </a:ext>
            </a:extLst>
          </p:cNvPr>
          <p:cNvCxnSpPr>
            <a:cxnSpLocks/>
            <a:stCxn id="8" idx="2"/>
            <a:endCxn id="7" idx="3"/>
          </p:cNvCxnSpPr>
          <p:nvPr/>
        </p:nvCxnSpPr>
        <p:spPr>
          <a:xfrm rot="5400000">
            <a:off x="7397669" y="2787255"/>
            <a:ext cx="814162" cy="17957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26481F-7AA5-8398-2AE9-09ED423F27C0}"/>
              </a:ext>
            </a:extLst>
          </p:cNvPr>
          <p:cNvCxnSpPr>
            <a:cxnSpLocks/>
          </p:cNvCxnSpPr>
          <p:nvPr/>
        </p:nvCxnSpPr>
        <p:spPr>
          <a:xfrm>
            <a:off x="512194" y="6219645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BBD069-95E0-FF3C-2A73-3F77D503E8C9}"/>
              </a:ext>
            </a:extLst>
          </p:cNvPr>
          <p:cNvSpPr txBox="1"/>
          <p:nvPr/>
        </p:nvSpPr>
        <p:spPr>
          <a:xfrm>
            <a:off x="1140844" y="601111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left to 1 right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018E1A-CEED-8054-E716-1094C1D3956B}"/>
              </a:ext>
            </a:extLst>
          </p:cNvPr>
          <p:cNvCxnSpPr>
            <a:cxnSpLocks/>
          </p:cNvCxnSpPr>
          <p:nvPr/>
        </p:nvCxnSpPr>
        <p:spPr>
          <a:xfrm>
            <a:off x="512194" y="6590581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07AF736-66D0-948B-F585-31F98D499E1F}"/>
              </a:ext>
            </a:extLst>
          </p:cNvPr>
          <p:cNvSpPr txBox="1"/>
          <p:nvPr/>
        </p:nvSpPr>
        <p:spPr>
          <a:xfrm>
            <a:off x="1140844" y="637989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left to 1 right</a:t>
            </a:r>
          </a:p>
        </p:txBody>
      </p:sp>
    </p:spTree>
    <p:extLst>
      <p:ext uri="{BB962C8B-B14F-4D97-AF65-F5344CB8AC3E}">
        <p14:creationId xmlns:p14="http://schemas.microsoft.com/office/powerpoint/2010/main" val="426089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077E-7D60-152F-D46F-3768A4B4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2CFE-8136-8BAC-ECE3-B96E6896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Firstname</a:t>
            </a:r>
            <a:r>
              <a:rPr lang="en-US" dirty="0"/>
              <a:t> Varchar(100)</a:t>
            </a:r>
          </a:p>
          <a:p>
            <a:r>
              <a:rPr lang="en-US" dirty="0" err="1"/>
              <a:t>Lastname</a:t>
            </a:r>
            <a:r>
              <a:rPr lang="en-US" dirty="0"/>
              <a:t> VARCHAR(100)</a:t>
            </a:r>
          </a:p>
          <a:p>
            <a:r>
              <a:rPr lang="en-US" dirty="0" err="1"/>
              <a:t>Status_id</a:t>
            </a:r>
            <a:r>
              <a:rPr lang="en-US" dirty="0"/>
              <a:t> Foreign Key from status</a:t>
            </a:r>
          </a:p>
          <a:p>
            <a:r>
              <a:rPr lang="en-US" dirty="0" err="1"/>
              <a:t>Laboratory_id</a:t>
            </a:r>
            <a:r>
              <a:rPr lang="en-US" dirty="0"/>
              <a:t> Foreign Key from laboratory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7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43C2-847D-7D19-037C-66502DD9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F6A4-F86B-28A5-2007-BB347D8C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University_id</a:t>
            </a:r>
            <a:r>
              <a:rPr lang="en-US" dirty="0"/>
              <a:t> Foreign Key from university</a:t>
            </a:r>
          </a:p>
          <a:p>
            <a:r>
              <a:rPr lang="en-US" dirty="0"/>
              <a:t>Name TEXT</a:t>
            </a:r>
          </a:p>
        </p:txBody>
      </p:sp>
    </p:spTree>
    <p:extLst>
      <p:ext uri="{BB962C8B-B14F-4D97-AF65-F5344CB8AC3E}">
        <p14:creationId xmlns:p14="http://schemas.microsoft.com/office/powerpoint/2010/main" val="39426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9AA9-4F17-1C9A-B07F-F2986149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6DCC-9DA4-E1BE-A96E-D8DA892A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 Name VARCHAR(100)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31F4-D2A4-4E8D-84EE-A6F4CA3A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8811-DAD6-2417-569C-C3DFF81B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VARCHAR(100)</a:t>
            </a:r>
          </a:p>
          <a:p>
            <a:r>
              <a:rPr lang="en-US" dirty="0"/>
              <a:t>Country VARCHAR(100)</a:t>
            </a:r>
          </a:p>
          <a:p>
            <a:r>
              <a:rPr lang="en-US" dirty="0"/>
              <a:t>City VARCHAR(100)</a:t>
            </a:r>
          </a:p>
          <a:p>
            <a:r>
              <a:rPr lang="en-US" dirty="0"/>
              <a:t>Address TEXT</a:t>
            </a:r>
          </a:p>
        </p:txBody>
      </p:sp>
    </p:spTree>
    <p:extLst>
      <p:ext uri="{BB962C8B-B14F-4D97-AF65-F5344CB8AC3E}">
        <p14:creationId xmlns:p14="http://schemas.microsoft.com/office/powerpoint/2010/main" val="394395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90BB-DFA4-15E1-8023-A3EA5C5B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D305-891E-6B00-5063-FA156359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TEXT</a:t>
            </a:r>
          </a:p>
          <a:p>
            <a:r>
              <a:rPr lang="en-US" dirty="0" err="1"/>
              <a:t>Min_field</a:t>
            </a:r>
            <a:r>
              <a:rPr lang="en-US" dirty="0"/>
              <a:t>  INT</a:t>
            </a:r>
          </a:p>
          <a:p>
            <a:r>
              <a:rPr lang="en-US" dirty="0" err="1"/>
              <a:t>Max_field</a:t>
            </a:r>
            <a:r>
              <a:rPr lang="en-US" dirty="0"/>
              <a:t> INT</a:t>
            </a:r>
          </a:p>
          <a:p>
            <a:r>
              <a:rPr lang="en-US" dirty="0" err="1"/>
              <a:t>Min_temp</a:t>
            </a:r>
            <a:r>
              <a:rPr lang="en-US" dirty="0"/>
              <a:t> INT</a:t>
            </a:r>
          </a:p>
          <a:p>
            <a:r>
              <a:rPr lang="en-US" dirty="0" err="1"/>
              <a:t>Max_temp</a:t>
            </a:r>
            <a:r>
              <a:rPr lang="en-US" dirty="0"/>
              <a:t> INT</a:t>
            </a:r>
          </a:p>
          <a:p>
            <a:r>
              <a:rPr lang="en-US" dirty="0" err="1"/>
              <a:t>Experiment_type_ID</a:t>
            </a:r>
            <a:r>
              <a:rPr lang="en-US" dirty="0"/>
              <a:t> Foreign Key from </a:t>
            </a:r>
            <a:r>
              <a:rPr lang="en-US" dirty="0" err="1"/>
              <a:t>experiment_type</a:t>
            </a:r>
            <a:endParaRPr lang="en-US" dirty="0"/>
          </a:p>
          <a:p>
            <a:r>
              <a:rPr lang="en-US" dirty="0" err="1"/>
              <a:t>Responsible_id</a:t>
            </a:r>
            <a:r>
              <a:rPr lang="en-US" dirty="0"/>
              <a:t> Foreign Key from user</a:t>
            </a:r>
          </a:p>
        </p:txBody>
      </p:sp>
    </p:spTree>
    <p:extLst>
      <p:ext uri="{BB962C8B-B14F-4D97-AF65-F5344CB8AC3E}">
        <p14:creationId xmlns:p14="http://schemas.microsoft.com/office/powerpoint/2010/main" val="194150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E183-9E95-99A4-1D5A-2113E4F1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type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31232-6CEC-CC0F-5165-458FCF329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TEXT</a:t>
            </a:r>
          </a:p>
        </p:txBody>
      </p:sp>
    </p:spTree>
    <p:extLst>
      <p:ext uri="{BB962C8B-B14F-4D97-AF65-F5344CB8AC3E}">
        <p14:creationId xmlns:p14="http://schemas.microsoft.com/office/powerpoint/2010/main" val="346219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6C60-30E0-43B1-85A1-BF11B9A0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Type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2074-8329-8003-DB3D-742A3501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Type_name</a:t>
            </a:r>
            <a:r>
              <a:rPr lang="en-US" dirty="0"/>
              <a:t> VARCHAR(100)</a:t>
            </a:r>
          </a:p>
        </p:txBody>
      </p:sp>
    </p:spTree>
    <p:extLst>
      <p:ext uri="{BB962C8B-B14F-4D97-AF65-F5344CB8AC3E}">
        <p14:creationId xmlns:p14="http://schemas.microsoft.com/office/powerpoint/2010/main" val="231480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BBFC-59ED-2A1B-B213-94874E3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Coumpound</a:t>
            </a:r>
            <a:r>
              <a:rPr lang="en-US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44C8-4112-E361-92D1-AAAE073D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Formula VARCHAR(100)</a:t>
            </a:r>
          </a:p>
          <a:p>
            <a:r>
              <a:rPr lang="en-US" dirty="0"/>
              <a:t>Name TEXT</a:t>
            </a:r>
          </a:p>
          <a:p>
            <a:r>
              <a:rPr lang="en-US" dirty="0" err="1"/>
              <a:t>Type_id</a:t>
            </a:r>
            <a:r>
              <a:rPr lang="en-US" dirty="0"/>
              <a:t> Foreign key from </a:t>
            </a:r>
            <a:r>
              <a:rPr lang="en-US" dirty="0" err="1"/>
              <a:t>material_type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284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CollaSci Tables relationship</vt:lpstr>
      <vt:lpstr>User table</vt:lpstr>
      <vt:lpstr>Laboratory table</vt:lpstr>
      <vt:lpstr>Status table</vt:lpstr>
      <vt:lpstr>University Table</vt:lpstr>
      <vt:lpstr>Experiment setup table</vt:lpstr>
      <vt:lpstr>Experiment type table</vt:lpstr>
      <vt:lpstr>Material Type table</vt:lpstr>
      <vt:lpstr>Coumpound table</vt:lpstr>
      <vt:lpstr>Batch table</vt:lpstr>
      <vt:lpstr>Project table</vt:lpstr>
      <vt:lpstr>Data table</vt:lpstr>
      <vt:lpstr>Tables relationship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CollaSci Tables relationship</dc:title>
  <dc:creator>jean-christophe orain</dc:creator>
  <cp:lastModifiedBy>jean-christophe orain</cp:lastModifiedBy>
  <cp:revision>9</cp:revision>
  <dcterms:created xsi:type="dcterms:W3CDTF">2022-08-30T07:42:13Z</dcterms:created>
  <dcterms:modified xsi:type="dcterms:W3CDTF">2022-09-01T20:26:34Z</dcterms:modified>
</cp:coreProperties>
</file>