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1-A6A3-AE54-E2ED-F1737205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C8BB-DF90-EDF8-AAB5-781187D9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67CC-3BB6-328F-C068-B5A4042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1C8A-26A2-0F8D-DB1C-051A8FD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BAA2-E53F-ACBB-AE0C-BFE09E6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84D-0735-EE4D-92DB-48877B0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DDA8-D1D5-E228-3881-96228871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528B-BB64-C41C-DA80-01AE98DF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282-6E24-0B32-4B8B-BEEF400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3077-FEDD-F101-C6F6-22AEFD2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EF32-67D9-937B-5440-856EDD9E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C19B-5C1D-48B2-6C58-7B78E254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43C-05A2-F6B9-5A94-8913E13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3B4A-6375-7A84-90F4-C263CC5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FEC9-55B8-FB62-10F2-8663C3A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176-B7DD-C11E-8595-9AD310D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89E-2BCF-2ECC-408B-8BA9B5D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297-993C-8D3D-E8A6-628B30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6B78-B702-47E8-F9DF-7AF0A20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199-28EA-08D4-FFE3-70FA263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6AB-6414-8125-96C3-6CC7494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F3D3-B774-550D-B0F1-E4376B8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5BB-2F89-D6E1-75B7-0B59087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55F-D634-0B29-98FC-50DD4E3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6C1A-8559-89C5-2FB2-5BEAFFC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0A6-7E57-3151-C043-4DE7C2A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A70D-60C6-8A46-6C5E-8FFA13DC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D3A9-3AE9-1D6F-CFD5-AEFF72ED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BF-50EC-BB78-9FCB-9D86704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2DB-70C1-260A-3D59-9851FA0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BDD-5D45-83E5-54B6-7796BB2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9C6-38D0-B1E6-8825-8A7BBADE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842-CA56-E169-EC4D-944E3BB6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862-3CEA-A45F-67B6-379CC4CF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5D90-2CA1-E994-7217-625025CA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3E4F6-22BF-4574-E2FD-DFC98CD3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FDE62-C4FC-1041-DB54-1606848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B23-C178-8D39-3B5C-83726B2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9BE7-82AD-AB5D-E1DD-CCA62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D32-E984-D36A-F690-D1253695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D758-D3D6-5747-3CDB-106EBDF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0111-AC7C-D7B7-B5B8-414971A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06BD-FE17-3765-28FD-43D2F5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0D85-7941-0C89-5703-DC7005DE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8AF-F7FB-ABF8-78EA-D820AFB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23D0B-D16B-CCB5-0740-261E94E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3FF-B2E3-B923-765F-DF2EEC96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BB-0AF1-CE6A-B9CE-F6EAEF8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645-80B2-2465-C60C-D0CF38F3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CDE6-E8CA-9E8A-AC81-0C7D900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F5BC-8E52-66C8-85DA-09A3EB1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F181-96D2-C8C2-5E2E-831DE9B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3AA-3BF8-9AEB-7AAE-54EEB4A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3E50-D6C1-F261-DC94-2174C855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5340-F4B4-B32D-5DAB-847AB200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42D9-F5D3-BB8E-DFA0-59D88B0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4823-8E33-6B85-31D9-9B19687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5B35-2673-ED1F-D8BB-5AA56EE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B26B-8EC8-CEED-81D8-2FFE730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04FF-94DA-151E-F6D5-498C82A3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D9C3-D376-392A-C34C-F96D962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3EC-CA61-4C0B-B5C8-CC92AB6EF10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F2E9-779C-F5B3-F61B-DAA75DC3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6C91-3773-9ACF-56CE-9C6D800D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546-21AD-D196-530B-F29D1EBB9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Tables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E670-9C14-CCE8-B4F1-E9D79BAF2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A-2A66-DE59-1785-A0A20D8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542-072C-0B13-0CD7-4135C8C2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Mass INT</a:t>
            </a:r>
          </a:p>
          <a:p>
            <a:r>
              <a:rPr lang="en-US" dirty="0"/>
              <a:t>Color VARCHAR(50)</a:t>
            </a:r>
          </a:p>
          <a:p>
            <a:r>
              <a:rPr lang="en-US" dirty="0"/>
              <a:t>Type VARCHAR(50)</a:t>
            </a:r>
          </a:p>
          <a:p>
            <a:r>
              <a:rPr lang="en-US" dirty="0" err="1"/>
              <a:t>Compound_id</a:t>
            </a:r>
            <a:r>
              <a:rPr lang="en-US" dirty="0"/>
              <a:t> Foreign Key from compound </a:t>
            </a:r>
          </a:p>
          <a:p>
            <a:r>
              <a:rPr lang="en-US" dirty="0" err="1"/>
              <a:t>Grower_id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6119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8145-CACE-4BED-AB3B-A1F617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38A3-2FF0-5E14-F2F3-125F352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7905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A9C-AD7B-D59E-A838-41B1715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9B2-F783-A555-6772-C8DDE2A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Sample_mass</a:t>
            </a:r>
            <a:r>
              <a:rPr lang="en-US" dirty="0"/>
              <a:t> INT</a:t>
            </a:r>
          </a:p>
          <a:p>
            <a:r>
              <a:rPr lang="en-US" dirty="0"/>
              <a:t>Field INT</a:t>
            </a:r>
          </a:p>
          <a:p>
            <a:r>
              <a:rPr lang="en-US" dirty="0"/>
              <a:t>Temp INT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/>
              <a:t>Values </a:t>
            </a:r>
          </a:p>
          <a:p>
            <a:r>
              <a:rPr lang="en-US" dirty="0" err="1"/>
              <a:t>Experiment_setup_id</a:t>
            </a:r>
            <a:r>
              <a:rPr lang="en-US" dirty="0"/>
              <a:t> Foreign Key from </a:t>
            </a:r>
            <a:r>
              <a:rPr lang="en-US" dirty="0" err="1"/>
              <a:t>experiment_setup</a:t>
            </a:r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Foreign key from user</a:t>
            </a:r>
          </a:p>
          <a:p>
            <a:r>
              <a:rPr lang="en-US" dirty="0" err="1"/>
              <a:t>Batch_id</a:t>
            </a:r>
            <a:r>
              <a:rPr lang="en-US" dirty="0"/>
              <a:t> Foreign key from batch</a:t>
            </a:r>
          </a:p>
          <a:p>
            <a:r>
              <a:rPr lang="en-US" dirty="0" err="1"/>
              <a:t>Project_id</a:t>
            </a:r>
            <a:r>
              <a:rPr lang="en-US" dirty="0"/>
              <a:t> Foreign key from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39-23F4-F642-B0EE-BF5B56C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93C42-8D3B-1E1B-688D-760B34B9AFD8}"/>
              </a:ext>
            </a:extLst>
          </p:cNvPr>
          <p:cNvSpPr/>
          <p:nvPr/>
        </p:nvSpPr>
        <p:spPr>
          <a:xfrm>
            <a:off x="5098212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BEF3-320A-7F9A-F3F7-38DDD300E7FE}"/>
              </a:ext>
            </a:extLst>
          </p:cNvPr>
          <p:cNvSpPr/>
          <p:nvPr/>
        </p:nvSpPr>
        <p:spPr>
          <a:xfrm>
            <a:off x="5098212" y="1435178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117F9-933B-786A-BD40-AD85223785DB}"/>
              </a:ext>
            </a:extLst>
          </p:cNvPr>
          <p:cNvSpPr/>
          <p:nvPr/>
        </p:nvSpPr>
        <p:spPr>
          <a:xfrm>
            <a:off x="2398144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B462C-B57E-62EC-4FA5-B4EEAD4267C5}"/>
              </a:ext>
            </a:extLst>
          </p:cNvPr>
          <p:cNvSpPr/>
          <p:nvPr/>
        </p:nvSpPr>
        <p:spPr>
          <a:xfrm>
            <a:off x="5098212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A928-8986-8359-E4EA-C4DD0666E4F0}"/>
              </a:ext>
            </a:extLst>
          </p:cNvPr>
          <p:cNvSpPr/>
          <p:nvPr/>
        </p:nvSpPr>
        <p:spPr>
          <a:xfrm>
            <a:off x="7798280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0BD15-EC64-BF0B-A4E1-893916F332FD}"/>
              </a:ext>
            </a:extLst>
          </p:cNvPr>
          <p:cNvSpPr/>
          <p:nvPr/>
        </p:nvSpPr>
        <p:spPr>
          <a:xfrm>
            <a:off x="1140844" y="383669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F0BB-73D9-DBDE-31C9-F35F2C357A70}"/>
              </a:ext>
            </a:extLst>
          </p:cNvPr>
          <p:cNvSpPr/>
          <p:nvPr/>
        </p:nvSpPr>
        <p:spPr>
          <a:xfrm>
            <a:off x="1140844" y="499375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04369-3310-C931-301F-F3881DD8FB66}"/>
              </a:ext>
            </a:extLst>
          </p:cNvPr>
          <p:cNvSpPr/>
          <p:nvPr/>
        </p:nvSpPr>
        <p:spPr>
          <a:xfrm>
            <a:off x="4405223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9EC7-D00F-40FF-405F-8E34AB1E6BF3}"/>
              </a:ext>
            </a:extLst>
          </p:cNvPr>
          <p:cNvSpPr/>
          <p:nvPr/>
        </p:nvSpPr>
        <p:spPr>
          <a:xfrm>
            <a:off x="9112370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E45E-52B8-E7BB-51AD-8DA6E6490B3A}"/>
              </a:ext>
            </a:extLst>
          </p:cNvPr>
          <p:cNvSpPr/>
          <p:nvPr/>
        </p:nvSpPr>
        <p:spPr>
          <a:xfrm>
            <a:off x="6412302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C7FE-F615-E06E-E022-D7C27496ECCC}"/>
              </a:ext>
            </a:extLst>
          </p:cNvPr>
          <p:cNvSpPr/>
          <p:nvPr/>
        </p:nvSpPr>
        <p:spPr>
          <a:xfrm>
            <a:off x="6412302" y="6063426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68B97-9279-188F-83B1-5A3F4ADFCB3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02548" y="2120978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313C6-4CC5-59AD-8C69-8BDA7B301B1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206816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293-4632-46CA-A540-FABBBB4A780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906884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E5E24-63A4-A5B9-1563-2941D64485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2548" y="3278040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9E9E53-0EA5-1752-F344-C07AC963F9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45180" y="3278040"/>
            <a:ext cx="1257300" cy="55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F3FE4-B64F-6F59-76D4-D1AD1A83F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5180" y="4522492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AC40F-98B1-04DC-BD54-3ABE27A61AE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309559" y="4435102"/>
            <a:ext cx="692989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1F4BFE-9ED0-A68F-D1DC-205503E8E4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02548" y="4435102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1F3848-0AC4-E07D-F8EE-B5998B599D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16638" y="5592164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7B007-1ED4-5887-5859-5793A10BEA1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702616" y="3278040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19435E-7725-01BA-2895-162C041298DB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5098212" y="1778078"/>
            <a:ext cx="12700" cy="23141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19BF2-C2CD-8A59-5420-8BD4997DC947}"/>
              </a:ext>
            </a:extLst>
          </p:cNvPr>
          <p:cNvCxnSpPr>
            <a:cxnSpLocks/>
          </p:cNvCxnSpPr>
          <p:nvPr/>
        </p:nvCxnSpPr>
        <p:spPr>
          <a:xfrm>
            <a:off x="3315180" y="3278040"/>
            <a:ext cx="1795972" cy="1078300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78571B9-897A-745C-67D8-06D22ADD2962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7397669" y="2787255"/>
            <a:ext cx="814162" cy="1795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6481F-7AA5-8398-2AE9-09ED423F27C0}"/>
              </a:ext>
            </a:extLst>
          </p:cNvPr>
          <p:cNvCxnSpPr>
            <a:cxnSpLocks/>
          </p:cNvCxnSpPr>
          <p:nvPr/>
        </p:nvCxnSpPr>
        <p:spPr>
          <a:xfrm>
            <a:off x="512194" y="62196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BBD069-95E0-FF3C-2A73-3F77D503E8C9}"/>
              </a:ext>
            </a:extLst>
          </p:cNvPr>
          <p:cNvSpPr txBox="1"/>
          <p:nvPr/>
        </p:nvSpPr>
        <p:spPr>
          <a:xfrm>
            <a:off x="1140844" y="60111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left to 1 right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018E1A-CEED-8054-E716-1094C1D3956B}"/>
              </a:ext>
            </a:extLst>
          </p:cNvPr>
          <p:cNvCxnSpPr>
            <a:cxnSpLocks/>
          </p:cNvCxnSpPr>
          <p:nvPr/>
        </p:nvCxnSpPr>
        <p:spPr>
          <a:xfrm>
            <a:off x="512194" y="6590581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7AF736-66D0-948B-F585-31F98D499E1F}"/>
              </a:ext>
            </a:extLst>
          </p:cNvPr>
          <p:cNvSpPr txBox="1"/>
          <p:nvPr/>
        </p:nvSpPr>
        <p:spPr>
          <a:xfrm>
            <a:off x="1140844" y="63798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left to 1 right</a:t>
            </a:r>
          </a:p>
        </p:txBody>
      </p:sp>
    </p:spTree>
    <p:extLst>
      <p:ext uri="{BB962C8B-B14F-4D97-AF65-F5344CB8AC3E}">
        <p14:creationId xmlns:p14="http://schemas.microsoft.com/office/powerpoint/2010/main" val="42608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77E-7D60-152F-D46F-3768A4B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CFE-8136-8BAC-ECE3-B96E689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Firstname</a:t>
            </a:r>
            <a:r>
              <a:rPr lang="en-US" dirty="0"/>
              <a:t> Varchar(100)</a:t>
            </a:r>
          </a:p>
          <a:p>
            <a:r>
              <a:rPr lang="en-US" dirty="0" err="1"/>
              <a:t>Lastname</a:t>
            </a:r>
            <a:r>
              <a:rPr lang="en-US" dirty="0"/>
              <a:t> VARCHAR(100)</a:t>
            </a:r>
          </a:p>
          <a:p>
            <a:r>
              <a:rPr lang="en-US" dirty="0" err="1"/>
              <a:t>Status_id</a:t>
            </a:r>
            <a:r>
              <a:rPr lang="en-US" dirty="0"/>
              <a:t> Foreign Key from status</a:t>
            </a:r>
          </a:p>
          <a:p>
            <a:r>
              <a:rPr lang="en-US" dirty="0" err="1"/>
              <a:t>Laboratory_id</a:t>
            </a:r>
            <a:r>
              <a:rPr lang="en-US" dirty="0"/>
              <a:t> Foreign Key from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3C2-847D-7D19-037C-66502DD9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6A4-F86B-28A5-2007-BB347D8C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University_id</a:t>
            </a:r>
            <a:r>
              <a:rPr lang="en-US" dirty="0"/>
              <a:t> Foreign Key from university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942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AA9-4F17-1C9A-B07F-F298614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DCC-9DA4-E1BE-A96E-D8DA892A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 Name VARCHAR(100)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1F4-D2A4-4E8D-84EE-A6F4CA3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811-DAD6-2417-569C-C3DFF81B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VARCHAR(100)</a:t>
            </a:r>
          </a:p>
          <a:p>
            <a:r>
              <a:rPr lang="en-US" dirty="0"/>
              <a:t>Country VARCHAR(100)</a:t>
            </a:r>
          </a:p>
          <a:p>
            <a:r>
              <a:rPr lang="en-US" dirty="0"/>
              <a:t>City VARCHAR(100)</a:t>
            </a:r>
          </a:p>
          <a:p>
            <a:r>
              <a:rPr lang="en-US" dirty="0"/>
              <a:t>Address TEXT</a:t>
            </a:r>
          </a:p>
        </p:txBody>
      </p:sp>
    </p:spTree>
    <p:extLst>
      <p:ext uri="{BB962C8B-B14F-4D97-AF65-F5344CB8AC3E}">
        <p14:creationId xmlns:p14="http://schemas.microsoft.com/office/powerpoint/2010/main" val="39439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0BB-DFA4-15E1-8023-A3EA5C5B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305-891E-6B00-5063-FA1563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Min_field</a:t>
            </a:r>
            <a:r>
              <a:rPr lang="en-US" dirty="0"/>
              <a:t>  INT</a:t>
            </a:r>
          </a:p>
          <a:p>
            <a:r>
              <a:rPr lang="en-US" dirty="0" err="1"/>
              <a:t>Max_field</a:t>
            </a:r>
            <a:r>
              <a:rPr lang="en-US" dirty="0"/>
              <a:t> INT</a:t>
            </a:r>
          </a:p>
          <a:p>
            <a:r>
              <a:rPr lang="en-US" dirty="0" err="1"/>
              <a:t>Min_temp</a:t>
            </a:r>
            <a:r>
              <a:rPr lang="en-US" dirty="0"/>
              <a:t> INT</a:t>
            </a:r>
          </a:p>
          <a:p>
            <a:r>
              <a:rPr lang="en-US" dirty="0" err="1"/>
              <a:t>Max_temp</a:t>
            </a:r>
            <a:r>
              <a:rPr lang="en-US" dirty="0"/>
              <a:t> INT</a:t>
            </a:r>
          </a:p>
          <a:p>
            <a:r>
              <a:rPr lang="en-US" dirty="0" err="1"/>
              <a:t>Experiment_type_ID</a:t>
            </a:r>
            <a:r>
              <a:rPr lang="en-US" dirty="0"/>
              <a:t> Foreign Key from </a:t>
            </a:r>
            <a:r>
              <a:rPr lang="en-US" dirty="0" err="1"/>
              <a:t>experiment_type</a:t>
            </a:r>
            <a:endParaRPr lang="en-US" dirty="0"/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9415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183-9E95-99A4-1D5A-2113E4F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1232-6CEC-CC0F-5165-458FCF32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46219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60-30E0-43B1-85A1-BF11B9A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2074-8329-8003-DB3D-742A350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Type_name</a:t>
            </a:r>
            <a:r>
              <a:rPr lang="en-US" dirty="0"/>
              <a:t> VARCHAR(100)</a:t>
            </a:r>
          </a:p>
        </p:txBody>
      </p:sp>
    </p:spTree>
    <p:extLst>
      <p:ext uri="{BB962C8B-B14F-4D97-AF65-F5344CB8AC3E}">
        <p14:creationId xmlns:p14="http://schemas.microsoft.com/office/powerpoint/2010/main" val="23148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BFC-59ED-2A1B-B213-94874E3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Coumpound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4C8-4112-E361-92D1-AAAE073D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Formula VARCHAR(100)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Type_id</a:t>
            </a:r>
            <a:r>
              <a:rPr lang="en-US" dirty="0"/>
              <a:t> Foreign key from </a:t>
            </a:r>
            <a:r>
              <a:rPr lang="en-US" dirty="0" err="1"/>
              <a:t>material_type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CollaSci Tables relationship</vt:lpstr>
      <vt:lpstr>User table</vt:lpstr>
      <vt:lpstr>Laboratory table</vt:lpstr>
      <vt:lpstr>Status table</vt:lpstr>
      <vt:lpstr>University Table</vt:lpstr>
      <vt:lpstr>Experiment setup table</vt:lpstr>
      <vt:lpstr>Experiment type table</vt:lpstr>
      <vt:lpstr>Material Type table</vt:lpstr>
      <vt:lpstr>Coumpound table</vt:lpstr>
      <vt:lpstr>Batch table</vt:lpstr>
      <vt:lpstr>Project table</vt:lpstr>
      <vt:lpstr>Data table</vt:lpstr>
      <vt:lpstr>Tables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CollaSci Tables relationship</dc:title>
  <dc:creator>jean-christophe orain</dc:creator>
  <cp:lastModifiedBy>jean-christophe orain</cp:lastModifiedBy>
  <cp:revision>4</cp:revision>
  <dcterms:created xsi:type="dcterms:W3CDTF">2022-08-30T07:42:13Z</dcterms:created>
  <dcterms:modified xsi:type="dcterms:W3CDTF">2022-08-30T08:30:30Z</dcterms:modified>
</cp:coreProperties>
</file>