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 err="1"/>
              <a:t>Experiment_no</a:t>
            </a:r>
            <a:r>
              <a:rPr lang="en-US" dirty="0"/>
              <a:t> INT 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Path_import</a:t>
            </a:r>
            <a:r>
              <a:rPr lang="en-US" dirty="0"/>
              <a:t> TEXT</a:t>
            </a:r>
          </a:p>
          <a:p>
            <a:r>
              <a:rPr lang="en-US" dirty="0"/>
              <a:t>Comment TEXT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Room name TEXT</a:t>
            </a:r>
          </a:p>
          <a:p>
            <a:r>
              <a:rPr lang="en-US" dirty="0" err="1"/>
              <a:t>Start_date</a:t>
            </a:r>
            <a:r>
              <a:rPr lang="en-US" dirty="0"/>
              <a:t> DATE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302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User table</vt:lpstr>
      <vt:lpstr>Laboratory table</vt:lpstr>
      <vt:lpstr>Status table</vt:lpstr>
      <vt:lpstr>University Table</vt:lpstr>
      <vt:lpstr>Experiment setup table</vt:lpstr>
      <vt:lpstr>Experiment type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17</cp:revision>
  <dcterms:created xsi:type="dcterms:W3CDTF">2022-08-30T07:42:13Z</dcterms:created>
  <dcterms:modified xsi:type="dcterms:W3CDTF">2022-09-06T20:34:26Z</dcterms:modified>
</cp:coreProperties>
</file>