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I0HQxdSGm2oeR6aPSz3dIoKPq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E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27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E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E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E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9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757889" y="681651"/>
            <a:ext cx="8676222" cy="726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entury Gothic"/>
              <a:buNone/>
            </a:pPr>
            <a:r>
              <a:rPr lang="es-ES" sz="4320"/>
              <a:t>ANIMACIÓN CSS</a:t>
            </a:r>
            <a:endParaRPr/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889" y="1641240"/>
            <a:ext cx="8676222" cy="4141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6485206" y="6358597"/>
            <a:ext cx="5468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Jorge Cordero Gordillo	1º DAW Mañana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" y="514349"/>
            <a:ext cx="5555789" cy="238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6743700" y="514349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 la anchura, altura, border radius, color y posición de la parte trasera superior del coche.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transformación lo que hace es rotar esa parte(curva) 6 grados.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9350" y="3371850"/>
            <a:ext cx="2781300" cy="275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1687" y="3371850"/>
            <a:ext cx="2676526" cy="275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01" y="476249"/>
            <a:ext cx="5482840" cy="590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6437919" y="476249"/>
            <a:ext cx="44767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Aquí, hace lo mismo que el guardabarros trasero pero con el delantero, con medidas diferentes y con la torción diferente.</a:t>
            </a:r>
            <a:endParaRPr/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919" y="1830468"/>
            <a:ext cx="4363431" cy="455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68" y="304799"/>
            <a:ext cx="4715470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5554613" y="304799"/>
            <a:ext cx="624686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Aquí, se le indica el ancho y la altura de la parte inferior del coche.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se le indica el border radius y la posición.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transformación hace que la parte delantera y trasera tengan que rotarse 6 grados la trasera y -4 grados la delantera, también se rota -2 grados la caja entera.</a:t>
            </a:r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7863" y="3076575"/>
            <a:ext cx="2902745" cy="17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7010" y="4843463"/>
            <a:ext cx="2804465" cy="176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39" y="304799"/>
            <a:ext cx="5413375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/>
        </p:nvSpPr>
        <p:spPr>
          <a:xfrm>
            <a:off x="6096000" y="303132"/>
            <a:ext cx="58468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Aquí, se le indica el ancho y la altura del para choques delantero.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se le indica el border radius y la posición.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transformación hace que la parte trasera se rote -22 grados y la caja en general -5 grados.</a:t>
            </a:r>
            <a:endParaRPr/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488" y="2888455"/>
            <a:ext cx="2337025" cy="194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1487" y="2888455"/>
            <a:ext cx="2064201" cy="19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49" y="347662"/>
            <a:ext cx="4107828" cy="59959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5010149" y="347662"/>
            <a:ext cx="674846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Aquí, se le indica el ancho y la altura de las montañas.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se le indica el border radius y la posición.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transformación hace que la montaña de la izquierda se rote 4 grados y la montaña de la derecha se rote -12 grados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4950" y="2533834"/>
            <a:ext cx="5443537" cy="19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4950" y="4637357"/>
            <a:ext cx="5443537" cy="187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s-ES" sz="7200"/>
              <a:t>HTML:</a:t>
            </a:r>
            <a:endParaRPr/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452" y="316485"/>
            <a:ext cx="4164330" cy="622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691247" y="384517"/>
            <a:ext cx="9905998" cy="769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Century Gothic"/>
              <a:buNone/>
            </a:pPr>
            <a:r>
              <a:rPr lang="es-ES" sz="6480"/>
              <a:t>CSS: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691247" y="5704449"/>
            <a:ext cx="8959189" cy="769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En el CSS se asignan las posiciones, los colores de fondo y de los elementos, a parte de lo que voy a comentar a continuación.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51" y="1509936"/>
            <a:ext cx="10436298" cy="383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6096000" y="1448972"/>
            <a:ext cx="551791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 es la animación de la clase coche, en la que se le indica la posición al principio y al final.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.car indica que el coche va a estar un 35% por encima de su padre que es la calle (street).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animación dura 10 segundos y lo que hace es que el coche se mueva desde la izquierda empezando un 25% a la izquierda de la pantalla y terminando a la derecha en el final de la pantalla.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84" y="1448972"/>
            <a:ext cx="5265869" cy="472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620284" y="323557"/>
            <a:ext cx="10993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ANIMACIONES Y TRANSFORMACIONES: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02" y="458371"/>
            <a:ext cx="5101034" cy="4817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5978769" y="458371"/>
            <a:ext cx="551502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 se le asigna la anchura y la altura al neumático trasero.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ser un elemento cuadrado hay que darle un border-radius del 100% para que sea redondo.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le indica que empiece 9 px a la derecha del final del coche y a 20 px de la altura total del coche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animación dura 1 segundo y lo que hace es rotar 360º el neumático.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627" y="780098"/>
            <a:ext cx="5451373" cy="418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6668086" y="780098"/>
            <a:ext cx="487928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 se le indica se le indica la achura y la altura a la parte de delante del marco de la ventanilla del coche.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se le indica el color de fondo y la posición.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transformación lo que hace es torcer  la figura 37 grados.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1102" y="3847880"/>
            <a:ext cx="1922732" cy="143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9937" y="3847879"/>
            <a:ext cx="2207714" cy="143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37" y="684115"/>
            <a:ext cx="4902485" cy="489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6096000" y="684115"/>
            <a:ext cx="507374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Aquí, se le indica el ancho y la altura de la parte de delante de la ventanilla.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se indica la posición y el border-radius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transformación indica que se tiene que torcer 25 grados. 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3193" y="3000374"/>
            <a:ext cx="2251490" cy="147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7619" y="3004922"/>
            <a:ext cx="2251490" cy="147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/>
        </p:nvSpPr>
        <p:spPr>
          <a:xfrm>
            <a:off x="6096000" y="684115"/>
            <a:ext cx="507374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Aquí, se le indica el ancho y la altura de la parte delantera y trasera del guardabarros tracero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se indica la posición y el border-radius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transformación indica que se tiene que torcer 20 grados la parte trasera y 40 grados la delantera.</a:t>
            </a:r>
            <a:endParaRPr/>
          </a:p>
        </p:txBody>
      </p:sp>
      <p:pic>
        <p:nvPicPr>
          <p:cNvPr id="178" name="Google Shape;17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252" y="361012"/>
            <a:ext cx="3789147" cy="613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3868175"/>
            <a:ext cx="2021059" cy="180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3583" y="3868175"/>
            <a:ext cx="2179900" cy="180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634" y="413725"/>
            <a:ext cx="3584079" cy="60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5083126" y="413724"/>
            <a:ext cx="638824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Aquí, se le indica el ancho y la altura de la caja que hace que no se vea lo demás del guardabarros para que no cubra la rueda.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se le indica el border radius y la posición.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transformación hace que la parte delantera y trasera tengan que torcerse -20 grados la trasera y 40 grados la delantera.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127" y="3644412"/>
            <a:ext cx="2401586" cy="189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1996" y="3644412"/>
            <a:ext cx="2605381" cy="191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2020-03-05T15:35:12Z</dcterms:created>
  <dc:creator>Jorge</dc:creator>
</cp:coreProperties>
</file>