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Corioland" userId="767654ab-1a1e-4329-ab15-09c28715412c" providerId="ADAL" clId="{082518C3-9EC9-48C9-A83F-7F48BA8F753D}"/>
    <pc:docChg chg="undo custSel modSld">
      <pc:chgData name="Julien Corioland" userId="767654ab-1a1e-4329-ab15-09c28715412c" providerId="ADAL" clId="{082518C3-9EC9-48C9-A83F-7F48BA8F753D}" dt="2018-04-09T08:54:28.289" v="979" actId="1037"/>
      <pc:docMkLst>
        <pc:docMk/>
      </pc:docMkLst>
      <pc:sldChg chg="addSp delSp modSp">
        <pc:chgData name="Julien Corioland" userId="767654ab-1a1e-4329-ab15-09c28715412c" providerId="ADAL" clId="{082518C3-9EC9-48C9-A83F-7F48BA8F753D}" dt="2018-04-09T08:54:28.289" v="979" actId="1037"/>
        <pc:sldMkLst>
          <pc:docMk/>
          <pc:sldMk cId="3187638935" sldId="257"/>
        </pc:sldMkLst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" creationId="{9F31F404-D9AE-4445-B51B-5E73DC1C9AD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" creationId="{6906F90B-1A75-48CB-964B-030F13DEE49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" creationId="{80C9877A-D777-4F93-B99F-7D08517C42A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" creationId="{2F0AEC9B-1C51-4C26-BDD3-3C897A288B3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" creationId="{A6B66C73-2C6B-48F0-9BAB-DD53BE9B4E5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" creationId="{568F4152-72DC-4319-9CCC-A3EE11992A4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1" creationId="{634F11A6-E99F-45A4-8E6E-B9C80E1D2FE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2" creationId="{801FC3B1-F11D-4A6C-BE6C-C61996BE2D7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5" creationId="{B610F1CB-2A28-4627-8588-F3DC69043BAF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6" creationId="{F1C62857-ADA6-4DAD-90CA-E449447CC06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9" creationId="{9E94B342-AE64-42F3-B7C8-3C207DF26130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0" creationId="{507FB175-3627-4D06-9241-0E293AC3497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1" creationId="{0BAC3DD6-D0E0-475E-8DD1-B8FF73467BCB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2" creationId="{F67A78DD-C4C2-47D0-929F-4B4AF489E841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3" creationId="{8DA8F89F-BF34-4FC6-B989-897AEB6D5046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4" creationId="{BF6056AF-335F-40F5-9E9B-E54916F4D367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5" creationId="{DBA086B9-B2E0-433B-8B7A-3CB7DE553951}"/>
          </ac:spMkLst>
        </pc:spChg>
        <pc:spChg chg="add del mod">
          <ac:chgData name="Julien Corioland" userId="767654ab-1a1e-4329-ab15-09c28715412c" providerId="ADAL" clId="{082518C3-9EC9-48C9-A83F-7F48BA8F753D}" dt="2018-04-09T08:24:56.714" v="184" actId="478"/>
          <ac:spMkLst>
            <pc:docMk/>
            <pc:sldMk cId="3187638935" sldId="257"/>
            <ac:spMk id="26" creationId="{D5A605C1-CB44-4ACD-AACB-D62BD6DE45E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27" creationId="{D097046A-C477-47CC-B1E0-90D6E81DF99D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0" creationId="{03D717DC-CE5F-4D00-8A4F-742C1384771E}"/>
          </ac:spMkLst>
        </pc:spChg>
        <pc:spChg chg="add del mod">
          <ac:chgData name="Julien Corioland" userId="767654ab-1a1e-4329-ab15-09c28715412c" providerId="ADAL" clId="{082518C3-9EC9-48C9-A83F-7F48BA8F753D}" dt="2018-04-09T08:27:07.561" v="331" actId="478"/>
          <ac:spMkLst>
            <pc:docMk/>
            <pc:sldMk cId="3187638935" sldId="257"/>
            <ac:spMk id="31" creationId="{AA001ABC-1B31-424B-B155-FD86DC361059}"/>
          </ac:spMkLst>
        </pc:spChg>
        <pc:spChg chg="add del mod">
          <ac:chgData name="Julien Corioland" userId="767654ab-1a1e-4329-ab15-09c28715412c" providerId="ADAL" clId="{082518C3-9EC9-48C9-A83F-7F48BA8F753D}" dt="2018-04-09T08:27:11.481" v="332" actId="478"/>
          <ac:spMkLst>
            <pc:docMk/>
            <pc:sldMk cId="3187638935" sldId="257"/>
            <ac:spMk id="32" creationId="{7D9400F0-A598-42CC-AF5B-BBF599E98845}"/>
          </ac:spMkLst>
        </pc:spChg>
        <pc:spChg chg="add del mod">
          <ac:chgData name="Julien Corioland" userId="767654ab-1a1e-4329-ab15-09c28715412c" providerId="ADAL" clId="{082518C3-9EC9-48C9-A83F-7F48BA8F753D}" dt="2018-04-09T08:27:11.481" v="332" actId="478"/>
          <ac:spMkLst>
            <pc:docMk/>
            <pc:sldMk cId="3187638935" sldId="257"/>
            <ac:spMk id="33" creationId="{E92FB282-10FD-4083-8481-3E2A39851A6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4" creationId="{7885D35A-50F8-4850-B56F-18AD4B21E5E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5" creationId="{72E45B5F-EB45-4AED-8D62-33EE91CE404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6" creationId="{570233F2-FD41-4719-B939-A3227240128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7" creationId="{552396D1-4023-46B1-B001-EF2DAE792079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38" creationId="{3EDCF0AE-A6CC-4A96-BB65-0B9974F64C5A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3" creationId="{53761709-8949-437C-84E0-474EB836DCF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44" creationId="{2CA8E7EB-BE35-4809-9E53-6D2F71AFF2CC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0" creationId="{F547CC42-E5B1-46B1-A20F-89355FD91DF1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1" creationId="{FB8377AB-1E4B-43CC-903A-503B4E48479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7" creationId="{5DF6D66C-065F-4BB7-B33A-551BBA0E3D3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58" creationId="{13A6C4D3-B3A1-4BEC-B003-B5E136E8781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7" creationId="{FC83CE48-809B-41AE-B0DC-7FE50B30E6A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68" creationId="{5DBBD431-E7EA-44F6-9C9A-9819888EFEFE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3" creationId="{521BACE1-0C27-493D-B4E1-954FEB3EB768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4" creationId="{92580689-E1C0-49DD-BA85-3621452C35F9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8" creationId="{B3A2F76E-26E2-4D3B-BFA8-85876DE221E6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79" creationId="{4E50174C-DF76-4E80-9678-4F1924C0EB47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0" creationId="{3B8314E1-3F8B-4FCA-AE70-6B1DB82E3743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6" creationId="{C41DDC24-BDF0-44CD-A5F1-698BB97DB8E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87" creationId="{F413E8B2-3681-4254-9795-9ABA912D006B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90" creationId="{BC923AA1-9D42-416E-B124-321EC5414865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91" creationId="{1BADEDFF-6B6F-4CF0-BB41-7559F715E080}"/>
          </ac:spMkLst>
        </pc:spChg>
        <pc:spChg chg="add del mod">
          <ac:chgData name="Julien Corioland" userId="767654ab-1a1e-4329-ab15-09c28715412c" providerId="ADAL" clId="{082518C3-9EC9-48C9-A83F-7F48BA8F753D}" dt="2018-04-09T08:46:35.518" v="754" actId="478"/>
          <ac:spMkLst>
            <pc:docMk/>
            <pc:sldMk cId="3187638935" sldId="257"/>
            <ac:spMk id="92" creationId="{0B65BEA9-7AB3-42C0-8A99-D53B3486F356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0" creationId="{ED0943BD-F182-44A5-BCB2-702BB00C8532}"/>
          </ac:spMkLst>
        </pc:spChg>
        <pc:spChg chg="add mod">
          <ac:chgData name="Julien Corioland" userId="767654ab-1a1e-4329-ab15-09c28715412c" providerId="ADAL" clId="{082518C3-9EC9-48C9-A83F-7F48BA8F753D}" dt="2018-04-09T08:54:28.289" v="979" actId="1037"/>
          <ac:spMkLst>
            <pc:docMk/>
            <pc:sldMk cId="3187638935" sldId="257"/>
            <ac:spMk id="102" creationId="{5074D219-C3AC-471E-9637-1817B83C1998}"/>
          </ac:spMkLst>
        </pc:sp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" creationId="{7B7F2A13-776F-4447-9E23-34647C1F8F48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" creationId="{7E053558-4F51-41EA-B528-A90109FB45BB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" creationId="{C688F6D3-387C-4472-8E12-785AFF989DA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3" creationId="{98DAF2EE-B9F6-4ABF-B764-43BA0EE418B4}"/>
          </ac:picMkLst>
        </pc:picChg>
        <pc:picChg chg="add mod or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4" creationId="{9F4E812B-AF57-4EB0-B85A-FEE28B149D25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0" creationId="{DF8412F4-EF09-4E07-82AB-C4DB85DE0149}"/>
          </ac:picMkLst>
        </pc:picChg>
        <pc:picChg chg="add del mod">
          <ac:chgData name="Julien Corioland" userId="767654ab-1a1e-4329-ab15-09c28715412c" providerId="ADAL" clId="{082518C3-9EC9-48C9-A83F-7F48BA8F753D}" dt="2018-04-09T08:31:12.600" v="434" actId="478"/>
          <ac:picMkLst>
            <pc:docMk/>
            <pc:sldMk cId="3187638935" sldId="257"/>
            <ac:picMk id="41" creationId="{93DA701D-AAB1-435F-BFC6-D1C2B7F4A7B9}"/>
          </ac:picMkLst>
        </pc:picChg>
        <pc:picChg chg="add del mod">
          <ac:chgData name="Julien Corioland" userId="767654ab-1a1e-4329-ab15-09c28715412c" providerId="ADAL" clId="{082518C3-9EC9-48C9-A83F-7F48BA8F753D}" dt="2018-04-09T08:31:12.600" v="434" actId="478"/>
          <ac:picMkLst>
            <pc:docMk/>
            <pc:sldMk cId="3187638935" sldId="257"/>
            <ac:picMk id="42" creationId="{4A39FC97-AE8E-41EA-A473-3C26DB924073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5" creationId="{E63C2691-B7F9-43EC-B486-E8765E479C1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6" creationId="{7CFE1C6A-9619-4E52-8EDD-E5645B4C1D23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7" creationId="{0E2AE5E9-4F67-4824-8D31-C8E411FFEF8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8" creationId="{347BF3A4-5E80-4607-9E35-B00B3192E3D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49" creationId="{3C7192EB-54FE-47DE-9DC4-217B30C85D0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2" creationId="{A16E2800-518E-4E39-8556-86DB759DD2D0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3" creationId="{038A241F-99BC-4AAA-A972-793E188406DE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4" creationId="{67057B56-0F7E-4849-AF9C-A62B4B1A9E02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5" creationId="{A411BF4F-4306-4F95-92CF-A9C9DDC817D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6" creationId="{ACD728A1-10FA-4C4B-9C65-D5F949D3CA60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59" creationId="{D80AE75E-749F-4097-8050-8C7A61FEBF4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0" creationId="{41073308-5FF6-4F1B-A34B-4E3A9F5B6F8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1" creationId="{16BAF1C6-C4D3-4923-87CC-81495DEA01C2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2" creationId="{1FFB6EB7-694D-4238-B6F1-C6CD13C129B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3" creationId="{88F48A1A-15DA-402B-921D-5F8E1CF22DA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4" creationId="{49BE5FEA-10F4-4291-8626-21C96B05C9B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5" creationId="{BB263C5E-E03B-42F8-9CB7-FA0EE5BE31FF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6" creationId="{0AAA009C-776B-46FD-91DA-E14985B36D65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69" creationId="{975F00C6-9D91-4D6E-9034-09B75FF9C08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0" creationId="{78C64356-F9E5-4D7B-83C0-91C5A3933DAC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1" creationId="{A0B9E36B-DFA2-4E0D-A8CC-89E7B465935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2" creationId="{CAAAB856-3249-44F2-8078-4E995C1CA44D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6" creationId="{25BF055C-769D-48DE-99A2-91C375FFD25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77" creationId="{437E43AF-E89E-4358-9DC5-D51B8696D36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1" creationId="{8C7E0788-5D38-4291-988D-8E43666F356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2" creationId="{839400D2-D492-480D-8555-4305BFB609FF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3" creationId="{4160EF3F-64E4-4D47-A398-17513E7132E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4" creationId="{15A15330-F689-4F4B-A325-323BE156D0F9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5" creationId="{E1E6D68A-5063-4959-88CB-4091EF31FBE4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8" creationId="{96B3E745-0D0D-4EB4-9A7A-BCFCDA465818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89" creationId="{1729C9C7-EBCC-43FF-BD94-41E167F9C2CD}"/>
          </ac:picMkLst>
        </pc:picChg>
        <pc:picChg chg="add del mod">
          <ac:chgData name="Julien Corioland" userId="767654ab-1a1e-4329-ab15-09c28715412c" providerId="ADAL" clId="{082518C3-9EC9-48C9-A83F-7F48BA8F753D}" dt="2018-04-09T08:47:08.177" v="760" actId="478"/>
          <ac:picMkLst>
            <pc:docMk/>
            <pc:sldMk cId="3187638935" sldId="257"/>
            <ac:picMk id="93" creationId="{2F90AF05-8A4D-4C61-A254-D5224290BACE}"/>
          </ac:picMkLst>
        </pc:picChg>
        <pc:picChg chg="add del mod">
          <ac:chgData name="Julien Corioland" userId="767654ab-1a1e-4329-ab15-09c28715412c" providerId="ADAL" clId="{082518C3-9EC9-48C9-A83F-7F48BA8F753D}" dt="2018-04-09T08:47:10.007" v="761" actId="478"/>
          <ac:picMkLst>
            <pc:docMk/>
            <pc:sldMk cId="3187638935" sldId="257"/>
            <ac:picMk id="94" creationId="{0D5656B5-5B00-4C88-9104-1798DDEB9B8E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5" creationId="{62887AB5-F3CF-42F8-B49C-0F2184BB1F06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6" creationId="{F6D07D3F-BC4A-4B66-8CD0-5D84885D99B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7" creationId="{33120584-E6AE-415A-9F5E-794F4BABA22A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8" creationId="{2A9E94A4-5D05-4889-98BC-5A5F9B2E7258}"/>
          </ac:picMkLst>
        </pc:picChg>
        <pc:picChg chg="add mod or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99" creationId="{D2CC7ABB-99F6-4807-8210-52BF028489E1}"/>
          </ac:picMkLst>
        </pc:picChg>
        <pc:picChg chg="add mod">
          <ac:chgData name="Julien Corioland" userId="767654ab-1a1e-4329-ab15-09c28715412c" providerId="ADAL" clId="{082518C3-9EC9-48C9-A83F-7F48BA8F753D}" dt="2018-04-09T08:54:28.289" v="979" actId="1037"/>
          <ac:picMkLst>
            <pc:docMk/>
            <pc:sldMk cId="3187638935" sldId="257"/>
            <ac:picMk id="101" creationId="{28B28B92-F777-4C6C-BCC1-72DC398375C0}"/>
          </ac:picMkLst>
        </pc:picChg>
        <pc:cxnChg chg="add mod">
          <ac:chgData name="Julien Corioland" userId="767654ab-1a1e-4329-ab15-09c28715412c" providerId="ADAL" clId="{082518C3-9EC9-48C9-A83F-7F48BA8F753D}" dt="2018-04-09T08:54:28.289" v="979" actId="1037"/>
          <ac:cxnSpMkLst>
            <pc:docMk/>
            <pc:sldMk cId="3187638935" sldId="257"/>
            <ac:cxnSpMk id="18" creationId="{465459A6-6CB8-475C-A79F-DDF0999A84AF}"/>
          </ac:cxnSpMkLst>
        </pc:cxnChg>
        <pc:cxnChg chg="add mod">
          <ac:chgData name="Julien Corioland" userId="767654ab-1a1e-4329-ab15-09c28715412c" providerId="ADAL" clId="{082518C3-9EC9-48C9-A83F-7F48BA8F753D}" dt="2018-04-09T08:54:28.289" v="979" actId="1037"/>
          <ac:cxnSpMkLst>
            <pc:docMk/>
            <pc:sldMk cId="3187638935" sldId="257"/>
            <ac:cxnSpMk id="29" creationId="{B2ABD4AD-73BB-4FDA-95CC-957C356CC1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87933-7197-464E-A6AC-84A4BED0AF94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EF26E-4E2D-4945-9E92-DE085295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EF26E-4E2D-4945-9E92-DE08529544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EF26E-4E2D-4945-9E92-DE0852954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9985-3DF5-4435-94AE-E6DCAAC1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44A0-4DC0-4C33-8A18-642148ECB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208A-37A1-4A8D-9D34-AB978944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DA61-E3BA-4954-B099-A78F599E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1FD0-A0E0-47ED-9C5A-A857513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9CD8-09F4-4854-82C6-7AC20A3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4E92A-6013-4E63-9D3C-316F404D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6290-F080-401A-8D01-ED8D5DAB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35DA-22BB-4526-ACDB-AEE9FB1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7BBE-9CEB-4C33-9517-6A32013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1F2FE-3135-423A-A546-36D299B1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25671-2DD5-4A7F-88F6-970484E4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A264-DB07-4890-9A9A-1B10E4A5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27BA-4E85-421D-8BA1-F9421D63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7341-96F9-4A26-8383-D744E2F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B056-D37A-45DB-A870-7584B3A9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748F-992F-478D-A427-E07BC753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FCBC-E189-4184-A250-FE6B2E3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F54A-9280-42F2-A32D-F26D0805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F618-B0DD-49DF-A963-6BD7230C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3FCF-1E77-4BE8-A00B-724896E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82A9-ACF7-404B-AE33-72A256E3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D2E0-4557-4BE6-B615-BDC9720F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6574-51B9-4FF6-A065-E44C377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BE5-3C1E-41B8-AC7C-6C242034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C456-C11E-40BC-891B-32BEEAC7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979A-1937-4D14-B2BF-D9692520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7524-2097-4CA4-A326-4A2CC1BD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AD-9140-44AC-B43B-2AF54B8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8E19A-8FCA-4E00-A0EC-B738D5C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67FD-264B-4ABF-B045-60B2038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3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135-F4D0-4B00-AAF5-07C43D15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FFA1-19FD-4F27-A8E9-CAB7136E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C91AC-6F70-4E70-A404-FF1F589B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3013B-D79A-4D89-BBA0-39D71D24B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A09A2-627F-4D7E-967F-714842BE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85BD5-50F2-4A64-86F3-C1D3962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1FD30-D50D-4F7A-9723-332ABDAC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5C97A-6B73-4535-9A3F-BF4031C3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70A0-272D-4BF2-A35D-973D8ABC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43ECF-87CE-410C-AAE6-BC95711D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2F39-479E-4643-B6B2-36916CDE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69A5-0EA4-4D19-8B54-45C3C3A0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4852-55A7-4801-8379-82E5D2A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41700-3E8D-4FAD-8F25-866165BB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21E5B-5101-443B-BAD2-3043D8C7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AD60-29F4-430D-8B8F-31363B04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7A4E-120F-49A0-ACA6-CD4F8CF3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8BBE7-1A32-4776-BEA1-0CCEBFF7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31AC-06F1-4C79-BDD1-BD3AE1E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69EF-0D87-4E49-8382-3849CAFC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A270-3921-4002-AF34-097BA03A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1667-66EC-4292-B6B4-FE5C1C1A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5B50-C908-461F-831A-97B097D0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C3C00-CC24-4F18-971B-40236EE3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B7FC-6DB6-4CDB-B966-F09EC239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B2AD-4DD9-4FC1-A5E1-276D566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83F9-CDBB-4B9D-9D5A-BA738EB4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DD84D-19DD-477A-9BAE-71346777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410A-3178-42C4-A839-594D1A18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2F5-A850-4962-8999-A858DE87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56D8-1D4E-4F7C-9AF5-B07F7F4C676B}" type="datetimeFigureOut">
              <a:rPr lang="en-US" smtClean="0"/>
              <a:t>09-Apr-18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B8A-5695-4527-9FCC-66160C9E2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ECF1-00C7-4F88-808F-037CC7623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D37F-AC8D-4032-B3BB-9B747126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2643-0BFE-4C2A-933A-C921FB8CC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F335-F8C3-48A4-BCA1-958196051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846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1F404-D9AE-4445-B51B-5E73DC1C9ADA}"/>
              </a:ext>
            </a:extLst>
          </p:cNvPr>
          <p:cNvSpPr/>
          <p:nvPr/>
        </p:nvSpPr>
        <p:spPr>
          <a:xfrm>
            <a:off x="193553" y="327048"/>
            <a:ext cx="3550809" cy="616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6F90B-1A75-48CB-964B-030F13DEE493}"/>
              </a:ext>
            </a:extLst>
          </p:cNvPr>
          <p:cNvSpPr txBox="1"/>
          <p:nvPr/>
        </p:nvSpPr>
        <p:spPr>
          <a:xfrm>
            <a:off x="1413370" y="6169398"/>
            <a:ext cx="111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On-premises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9877A-D777-4F93-B99F-7D08517C42AE}"/>
              </a:ext>
            </a:extLst>
          </p:cNvPr>
          <p:cNvSpPr/>
          <p:nvPr/>
        </p:nvSpPr>
        <p:spPr>
          <a:xfrm>
            <a:off x="320368" y="527282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AEC9B-1C51-4C26-BDD3-3C897A288B3A}"/>
              </a:ext>
            </a:extLst>
          </p:cNvPr>
          <p:cNvSpPr/>
          <p:nvPr/>
        </p:nvSpPr>
        <p:spPr>
          <a:xfrm>
            <a:off x="320368" y="2208132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6C73-2C6B-48F0-9BAB-DD53BE9B4E50}"/>
              </a:ext>
            </a:extLst>
          </p:cNvPr>
          <p:cNvSpPr/>
          <p:nvPr/>
        </p:nvSpPr>
        <p:spPr>
          <a:xfrm>
            <a:off x="341116" y="3867205"/>
            <a:ext cx="3310528" cy="157739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F2A13-776F-4447-9E23-34647C1F8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5055249"/>
            <a:ext cx="411128" cy="411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53558-4F51-41EA-B528-A90109FB4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3374399"/>
            <a:ext cx="411128" cy="41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8F6D3-387C-4472-8E12-785AFF989D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1696887"/>
            <a:ext cx="411128" cy="411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F4152-72DC-4319-9CCC-A3EE11992A41}"/>
              </a:ext>
            </a:extLst>
          </p:cNvPr>
          <p:cNvSpPr txBox="1"/>
          <p:nvPr/>
        </p:nvSpPr>
        <p:spPr>
          <a:xfrm>
            <a:off x="320368" y="3523917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F11A6-E99F-45A4-8E6E-B9C80E1D2FE0}"/>
              </a:ext>
            </a:extLst>
          </p:cNvPr>
          <p:cNvSpPr txBox="1"/>
          <p:nvPr/>
        </p:nvSpPr>
        <p:spPr>
          <a:xfrm>
            <a:off x="320368" y="521255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FC3B1-F11D-4A6C-BE6C-C61996BE2D72}"/>
              </a:ext>
            </a:extLst>
          </p:cNvPr>
          <p:cNvSpPr txBox="1"/>
          <p:nvPr/>
        </p:nvSpPr>
        <p:spPr>
          <a:xfrm>
            <a:off x="320368" y="1843067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AF2EE-B9F6-4ABF-B764-43BA0EE41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71" y="1169101"/>
            <a:ext cx="303932" cy="3039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610F1CB-2A28-4627-8588-F3DC69043BAF}"/>
              </a:ext>
            </a:extLst>
          </p:cNvPr>
          <p:cNvSpPr/>
          <p:nvPr/>
        </p:nvSpPr>
        <p:spPr>
          <a:xfrm>
            <a:off x="4438411" y="290802"/>
            <a:ext cx="6934852" cy="6167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62857-ADA6-4DAD-90CA-E449447CC06C}"/>
              </a:ext>
            </a:extLst>
          </p:cNvPr>
          <p:cNvSpPr/>
          <p:nvPr/>
        </p:nvSpPr>
        <p:spPr>
          <a:xfrm>
            <a:off x="4533478" y="527282"/>
            <a:ext cx="1334866" cy="547516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E812B-AF57-4EB0-B85A-FEE28B149D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38" y="1164013"/>
            <a:ext cx="303932" cy="3039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5459A6-6CB8-475C-A79F-DDF0999A84A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86203" y="1315979"/>
            <a:ext cx="588635" cy="5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94B342-AE64-42F3-B7C8-3C207DF26130}"/>
              </a:ext>
            </a:extLst>
          </p:cNvPr>
          <p:cNvSpPr txBox="1"/>
          <p:nvPr/>
        </p:nvSpPr>
        <p:spPr>
          <a:xfrm>
            <a:off x="3861202" y="109727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VPN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7FB175-3627-4D06-9241-0E293AC34972}"/>
              </a:ext>
            </a:extLst>
          </p:cNvPr>
          <p:cNvSpPr txBox="1"/>
          <p:nvPr/>
        </p:nvSpPr>
        <p:spPr>
          <a:xfrm>
            <a:off x="4533478" y="573428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VNET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C3DD6-D0E0-475E-8DD1-B8FF73467BCB}"/>
              </a:ext>
            </a:extLst>
          </p:cNvPr>
          <p:cNvSpPr/>
          <p:nvPr/>
        </p:nvSpPr>
        <p:spPr>
          <a:xfrm>
            <a:off x="6634409" y="524017"/>
            <a:ext cx="4678783" cy="5478433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A78DD-C4C2-47D0-929F-4B4AF489E841}"/>
              </a:ext>
            </a:extLst>
          </p:cNvPr>
          <p:cNvSpPr txBox="1"/>
          <p:nvPr/>
        </p:nvSpPr>
        <p:spPr>
          <a:xfrm>
            <a:off x="6653495" y="574540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VNET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7046A-C477-47CC-B1E0-90D6E81DF99D}"/>
              </a:ext>
            </a:extLst>
          </p:cNvPr>
          <p:cNvSpPr txBox="1"/>
          <p:nvPr/>
        </p:nvSpPr>
        <p:spPr>
          <a:xfrm>
            <a:off x="5941837" y="1063754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Peering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BD4AD-73BB-4FDA-95CC-957C356CC11A}"/>
              </a:ext>
            </a:extLst>
          </p:cNvPr>
          <p:cNvCxnSpPr/>
          <p:nvPr/>
        </p:nvCxnSpPr>
        <p:spPr>
          <a:xfrm>
            <a:off x="5868344" y="1321067"/>
            <a:ext cx="766065" cy="8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717DC-CE5F-4D00-8A4F-742C1384771E}"/>
              </a:ext>
            </a:extLst>
          </p:cNvPr>
          <p:cNvSpPr/>
          <p:nvPr/>
        </p:nvSpPr>
        <p:spPr>
          <a:xfrm>
            <a:off x="8057427" y="74413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85D35A-50F8-4850-B56F-18AD4B21E5EC}"/>
              </a:ext>
            </a:extLst>
          </p:cNvPr>
          <p:cNvSpPr/>
          <p:nvPr/>
        </p:nvSpPr>
        <p:spPr>
          <a:xfrm>
            <a:off x="8057427" y="242498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E45B5F-EB45-4AED-8D62-33EE91CE4047}"/>
              </a:ext>
            </a:extLst>
          </p:cNvPr>
          <p:cNvSpPr/>
          <p:nvPr/>
        </p:nvSpPr>
        <p:spPr>
          <a:xfrm>
            <a:off x="8057427" y="4105832"/>
            <a:ext cx="3195695" cy="1464000"/>
          </a:xfrm>
          <a:prstGeom prst="rect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0233F2-FD41-4719-B939-A32272401281}"/>
              </a:ext>
            </a:extLst>
          </p:cNvPr>
          <p:cNvSpPr txBox="1"/>
          <p:nvPr/>
        </p:nvSpPr>
        <p:spPr>
          <a:xfrm>
            <a:off x="8067363" y="1946522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masters subnet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396D1-4023-46B1-B001-EF2DAE792079}"/>
              </a:ext>
            </a:extLst>
          </p:cNvPr>
          <p:cNvSpPr txBox="1"/>
          <p:nvPr/>
        </p:nvSpPr>
        <p:spPr>
          <a:xfrm>
            <a:off x="8064101" y="3623963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nodes pool #1 subnet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CF0AE-A6CC-4A96-BB65-0B9974F64C5A}"/>
              </a:ext>
            </a:extLst>
          </p:cNvPr>
          <p:cNvSpPr txBox="1"/>
          <p:nvPr/>
        </p:nvSpPr>
        <p:spPr>
          <a:xfrm>
            <a:off x="8064100" y="5308876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Kubernetes nodes pool #2 subnet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8412F4-EF09-4E07-82AB-C4DB85DE014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950294"/>
            <a:ext cx="531440" cy="5314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3761709-8949-437C-84E0-474EB836DCF1}"/>
              </a:ext>
            </a:extLst>
          </p:cNvPr>
          <p:cNvSpPr/>
          <p:nvPr/>
        </p:nvSpPr>
        <p:spPr>
          <a:xfrm>
            <a:off x="8830309" y="881032"/>
            <a:ext cx="1802102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A8E7EB-BE35-4809-9E53-6D2F71AFF2CC}"/>
              </a:ext>
            </a:extLst>
          </p:cNvPr>
          <p:cNvSpPr txBox="1"/>
          <p:nvPr/>
        </p:nvSpPr>
        <p:spPr>
          <a:xfrm>
            <a:off x="8830309" y="1565621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3C2691-B7F9-43EC-B486-E8765E479C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941887"/>
            <a:ext cx="531440" cy="5314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E1C6A-9619-4E52-8EDD-E5645B4C1D2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950239"/>
            <a:ext cx="531440" cy="5314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2AE5E9-4F67-4824-8D31-C8E411FFE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08" y="5586112"/>
            <a:ext cx="411128" cy="4111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47BF3A4-5E80-4607-9E35-B00B3192E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27" y="5591322"/>
            <a:ext cx="411128" cy="4111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7192EB-54FE-47DE-9DC4-217B30C85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2627648"/>
            <a:ext cx="531440" cy="5314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547CC42-E5B1-46B1-A20F-89355FD91DF1}"/>
              </a:ext>
            </a:extLst>
          </p:cNvPr>
          <p:cNvSpPr/>
          <p:nvPr/>
        </p:nvSpPr>
        <p:spPr>
          <a:xfrm>
            <a:off x="8269650" y="2558386"/>
            <a:ext cx="2916736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8377AB-1E4B-43CC-903A-503B4E484793}"/>
              </a:ext>
            </a:extLst>
          </p:cNvPr>
          <p:cNvSpPr txBox="1"/>
          <p:nvPr/>
        </p:nvSpPr>
        <p:spPr>
          <a:xfrm>
            <a:off x="8276334" y="324297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16E2800-518E-4E39-8556-86DB759DD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2619241"/>
            <a:ext cx="531440" cy="5314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8A241F-99BC-4AAA-A972-793E18840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2627593"/>
            <a:ext cx="531440" cy="5314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057B56-0F7E-4849-AF9C-A62B4B1A9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8" y="2627593"/>
            <a:ext cx="531440" cy="5314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411BF4F-4306-4F95-92CF-A9C9DDC81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64" y="2627593"/>
            <a:ext cx="531440" cy="5314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CD728A1-10FA-4C4B-9C65-D5F949D3CA60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02" y="4291482"/>
            <a:ext cx="531440" cy="5314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DF6D66C-065F-4BB7-B33A-551BBA0E3D3E}"/>
              </a:ext>
            </a:extLst>
          </p:cNvPr>
          <p:cNvSpPr/>
          <p:nvPr/>
        </p:nvSpPr>
        <p:spPr>
          <a:xfrm>
            <a:off x="8269650" y="4222220"/>
            <a:ext cx="2916736" cy="9486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A6C4D3-B3A1-4BEC-B003-B5E136E8781E}"/>
              </a:ext>
            </a:extLst>
          </p:cNvPr>
          <p:cNvSpPr txBox="1"/>
          <p:nvPr/>
        </p:nvSpPr>
        <p:spPr>
          <a:xfrm>
            <a:off x="8276334" y="490680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VMAS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80AE75E-749F-4097-8050-8C7A61FEBF4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56" y="4283075"/>
            <a:ext cx="531440" cy="5314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073308-5FF6-4F1B-A34B-4E3A9F5B6F8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10" y="4291427"/>
            <a:ext cx="531440" cy="5314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BAF1C6-C4D3-4923-87CC-81495DEA01C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8" y="4291427"/>
            <a:ext cx="531440" cy="5314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FFB6EB7-694D-4238-B6F1-C6CD13C129B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64" y="4291427"/>
            <a:ext cx="531440" cy="5314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8F48A1A-15DA-402B-921D-5F8E1CF22D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86" y="1811607"/>
            <a:ext cx="531440" cy="5314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9BE5FEA-10F4-4291-8626-21C96B05C9B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7" y="1811607"/>
            <a:ext cx="531440" cy="5314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263C5E-E03B-42F8-9CB7-FA0EE5BE31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86" y="2341156"/>
            <a:ext cx="531440" cy="53144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AAA009C-776B-46FD-91DA-E14985B36D6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7" y="2341156"/>
            <a:ext cx="531440" cy="53144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C83CE48-809B-41AE-B0DC-7FE50B30E6A7}"/>
              </a:ext>
            </a:extLst>
          </p:cNvPr>
          <p:cNvSpPr/>
          <p:nvPr/>
        </p:nvSpPr>
        <p:spPr>
          <a:xfrm>
            <a:off x="4598884" y="1780346"/>
            <a:ext cx="1195000" cy="13703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BBD431-E7EA-44F6-9C9A-9819888EFEFE}"/>
              </a:ext>
            </a:extLst>
          </p:cNvPr>
          <p:cNvSpPr txBox="1"/>
          <p:nvPr/>
        </p:nvSpPr>
        <p:spPr>
          <a:xfrm>
            <a:off x="4562476" y="2893313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VMSS #1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75F00C6-9D91-4D6E-9034-09B75FF9C08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9" y="3252680"/>
            <a:ext cx="531440" cy="5314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8C64356-F9E5-4D7B-83C0-91C5A393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0" y="3252680"/>
            <a:ext cx="531440" cy="5314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0B9E36B-DFA2-4E0D-A8CC-89E7B46593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9" y="3782229"/>
            <a:ext cx="531440" cy="53144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AAAB856-3249-44F2-8078-4E995C1CA4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0" y="3782229"/>
            <a:ext cx="531440" cy="53144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1BACE1-0C27-493D-B4E1-954FEB3EB768}"/>
              </a:ext>
            </a:extLst>
          </p:cNvPr>
          <p:cNvSpPr/>
          <p:nvPr/>
        </p:nvSpPr>
        <p:spPr>
          <a:xfrm>
            <a:off x="4605247" y="3221419"/>
            <a:ext cx="1195000" cy="13703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580689-E1C0-49DD-BA85-3621452C35F9}"/>
              </a:ext>
            </a:extLst>
          </p:cNvPr>
          <p:cNvSpPr txBox="1"/>
          <p:nvPr/>
        </p:nvSpPr>
        <p:spPr>
          <a:xfrm>
            <a:off x="4568839" y="433438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VMSS #2</a:t>
            </a:r>
          </a:p>
        </p:txBody>
      </p:sp>
      <p:pic>
        <p:nvPicPr>
          <p:cNvPr id="76" name="Picture 7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5BF055C-769D-48DE-99A2-91C375FFD25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45" y="2177108"/>
            <a:ext cx="328096" cy="328096"/>
          </a:xfrm>
          <a:prstGeom prst="rect">
            <a:avLst/>
          </a:prstGeom>
        </p:spPr>
      </p:pic>
      <p:pic>
        <p:nvPicPr>
          <p:cNvPr id="77" name="Picture 7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37E43AF-E89E-4358-9DC5-D51B8696D36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47" y="3590720"/>
            <a:ext cx="328096" cy="328096"/>
          </a:xfrm>
          <a:prstGeom prst="rect">
            <a:avLst/>
          </a:prstGeom>
        </p:spPr>
      </p:pic>
      <p:sp>
        <p:nvSpPr>
          <p:cNvPr id="78" name="Cylinder 77">
            <a:extLst>
              <a:ext uri="{FF2B5EF4-FFF2-40B4-BE49-F238E27FC236}">
                <a16:creationId xmlns:a16="http://schemas.microsoft.com/office/drawing/2014/main" id="{B3A2F76E-26E2-4D3B-BFA8-85876DE221E6}"/>
              </a:ext>
            </a:extLst>
          </p:cNvPr>
          <p:cNvSpPr/>
          <p:nvPr/>
        </p:nvSpPr>
        <p:spPr>
          <a:xfrm>
            <a:off x="1530259" y="2926850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4E50174C-DF76-4E80-9678-4F1924C0EB47}"/>
              </a:ext>
            </a:extLst>
          </p:cNvPr>
          <p:cNvSpPr/>
          <p:nvPr/>
        </p:nvSpPr>
        <p:spPr>
          <a:xfrm>
            <a:off x="1986532" y="2927946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3B8314E1-3F8B-4FCA-AE70-6B1DB82E3743}"/>
              </a:ext>
            </a:extLst>
          </p:cNvPr>
          <p:cNvSpPr/>
          <p:nvPr/>
        </p:nvSpPr>
        <p:spPr>
          <a:xfrm>
            <a:off x="1529443" y="2379978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C7E0788-5D38-4291-988D-8E43666F356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4" y="1034181"/>
            <a:ext cx="531440" cy="53144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39400D2-D492-480D-8555-4305BFB609F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58" y="1025774"/>
            <a:ext cx="531440" cy="5314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60EF3F-64E4-4D47-A398-17513E7132E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0" y="1034126"/>
            <a:ext cx="531440" cy="53144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5A15330-F689-4F4B-A325-323BE156D0F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4649585"/>
            <a:ext cx="531440" cy="53144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1E6D68A-5063-4959-88CB-4091EF31FBE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93" y="4105832"/>
            <a:ext cx="531440" cy="531440"/>
          </a:xfrm>
          <a:prstGeom prst="rect">
            <a:avLst/>
          </a:prstGeom>
        </p:spPr>
      </p:pic>
      <p:sp>
        <p:nvSpPr>
          <p:cNvPr id="86" name="Cylinder 85">
            <a:extLst>
              <a:ext uri="{FF2B5EF4-FFF2-40B4-BE49-F238E27FC236}">
                <a16:creationId xmlns:a16="http://schemas.microsoft.com/office/drawing/2014/main" id="{C41DDC24-BDF0-44CD-A5F1-698BB97DB8E2}"/>
              </a:ext>
            </a:extLst>
          </p:cNvPr>
          <p:cNvSpPr/>
          <p:nvPr/>
        </p:nvSpPr>
        <p:spPr>
          <a:xfrm>
            <a:off x="2852841" y="4065441"/>
            <a:ext cx="363424" cy="48335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F413E8B2-3681-4254-9795-9ABA912D006B}"/>
              </a:ext>
            </a:extLst>
          </p:cNvPr>
          <p:cNvSpPr/>
          <p:nvPr/>
        </p:nvSpPr>
        <p:spPr>
          <a:xfrm>
            <a:off x="2243089" y="4809130"/>
            <a:ext cx="363424" cy="48335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6B3E745-0D0D-4EB4-9A7A-BCFCDA46581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0" y="3672228"/>
            <a:ext cx="328096" cy="328096"/>
          </a:xfrm>
          <a:prstGeom prst="rect">
            <a:avLst/>
          </a:prstGeom>
        </p:spPr>
      </p:pic>
      <p:pic>
        <p:nvPicPr>
          <p:cNvPr id="89" name="Picture 8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729C9C7-EBCC-43FF-BD94-41E167F9C2CD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4" y="1982640"/>
            <a:ext cx="328096" cy="32809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C923AA1-9D42-416E-B124-321EC5414865}"/>
              </a:ext>
            </a:extLst>
          </p:cNvPr>
          <p:cNvSpPr/>
          <p:nvPr/>
        </p:nvSpPr>
        <p:spPr>
          <a:xfrm>
            <a:off x="1424738" y="2301190"/>
            <a:ext cx="1084192" cy="123607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1BADEDFF-6B6F-4CF0-BB41-7559F715E080}"/>
              </a:ext>
            </a:extLst>
          </p:cNvPr>
          <p:cNvSpPr/>
          <p:nvPr/>
        </p:nvSpPr>
        <p:spPr>
          <a:xfrm>
            <a:off x="1982594" y="2392380"/>
            <a:ext cx="411181" cy="54687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2887AB5-F3CF-42F8-B49C-0F2184BB1F0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50" y="2696022"/>
            <a:ext cx="328096" cy="328096"/>
          </a:xfrm>
          <a:prstGeom prst="rect">
            <a:avLst/>
          </a:prstGeom>
        </p:spPr>
      </p:pic>
      <p:pic>
        <p:nvPicPr>
          <p:cNvPr id="96" name="Picture 9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D07D3F-BC4A-4B66-8CD0-5D84885D99B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7" y="3253272"/>
            <a:ext cx="328096" cy="328096"/>
          </a:xfrm>
          <a:prstGeom prst="rect">
            <a:avLst/>
          </a:prstGeom>
        </p:spPr>
      </p:pic>
      <p:pic>
        <p:nvPicPr>
          <p:cNvPr id="97" name="Picture 9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3120584-E6AE-415A-9F5E-794F4BABA22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17" y="4380137"/>
            <a:ext cx="328096" cy="328096"/>
          </a:xfrm>
          <a:prstGeom prst="rect">
            <a:avLst/>
          </a:prstGeom>
        </p:spPr>
      </p:pic>
      <p:pic>
        <p:nvPicPr>
          <p:cNvPr id="98" name="Picture 9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A9E94A4-5D05-4889-98BC-5A5F9B2E725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52" y="4937387"/>
            <a:ext cx="328096" cy="32809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D0943BD-F182-44A5-BCB2-702BB00C8532}"/>
              </a:ext>
            </a:extLst>
          </p:cNvPr>
          <p:cNvSpPr txBox="1"/>
          <p:nvPr/>
        </p:nvSpPr>
        <p:spPr>
          <a:xfrm>
            <a:off x="11512567" y="2644626"/>
            <a:ext cx="529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Public</a:t>
            </a:r>
          </a:p>
          <a:p>
            <a:pPr algn="ctr"/>
            <a:r>
              <a:rPr lang="fr-FR" sz="1100" dirty="0"/>
              <a:t>I</a:t>
            </a:r>
            <a:r>
              <a:rPr lang="en-US" sz="1100" dirty="0"/>
              <a:t>P</a:t>
            </a:r>
          </a:p>
        </p:txBody>
      </p:sp>
      <p:pic>
        <p:nvPicPr>
          <p:cNvPr id="101" name="Picture 10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8B28B92-F777-4C6C-BCC1-72DC398375C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1154456"/>
            <a:ext cx="328096" cy="328096"/>
          </a:xfrm>
          <a:prstGeom prst="rect">
            <a:avLst/>
          </a:prstGeom>
        </p:spPr>
      </p:pic>
      <p:pic>
        <p:nvPicPr>
          <p:cNvPr id="99" name="Picture 9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CC7ABB-99F6-4807-8210-52BF02848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63" y="2685168"/>
            <a:ext cx="328096" cy="32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074D219-C3AC-471E-9637-1817B83C1998}"/>
              </a:ext>
            </a:extLst>
          </p:cNvPr>
          <p:cNvSpPr txBox="1"/>
          <p:nvPr/>
        </p:nvSpPr>
        <p:spPr>
          <a:xfrm>
            <a:off x="7755934" y="6151969"/>
            <a:ext cx="60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1876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Hybrid 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Kubernetes</dc:title>
  <dc:creator>Julien Corioland</dc:creator>
  <cp:lastModifiedBy>Julien Corioland</cp:lastModifiedBy>
  <cp:revision>1</cp:revision>
  <dcterms:created xsi:type="dcterms:W3CDTF">2018-04-09T07:59:22Z</dcterms:created>
  <dcterms:modified xsi:type="dcterms:W3CDTF">2018-04-09T08:54:35Z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jucoriol@microsoft.com</vt:lpwstr>
  </property>
  <property fmtid="{D5CDD505-2E9C-101B-9397-08002B2CF9AE}" pid="5" name="MSIP_Label_f42aa342-8706-4288-bd11-ebb85995028c_SetDate">
    <vt:lpwstr>2018-04-09T07:59:56.5123293Z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