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71" r:id="rId11"/>
    <p:sldId id="268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4753-103B-4645-9C1A-885B49815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Naybrr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82867-29F7-4788-85D1-2D5804FE8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Cormier</a:t>
            </a:r>
          </a:p>
          <a:p>
            <a:r>
              <a:rPr lang="en-US" dirty="0"/>
              <a:t>Jamila Sisco</a:t>
            </a:r>
          </a:p>
        </p:txBody>
      </p:sp>
    </p:spTree>
    <p:extLst>
      <p:ext uri="{BB962C8B-B14F-4D97-AF65-F5344CB8AC3E}">
        <p14:creationId xmlns:p14="http://schemas.microsoft.com/office/powerpoint/2010/main" val="211865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  <a:br>
              <a:rPr lang="en-US" dirty="0"/>
            </a:br>
            <a:r>
              <a:rPr lang="en-US" dirty="0"/>
              <a:t>Check Out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1"/>
            <a:ext cx="2629843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08FD-F2DF-4971-99BD-288EFD03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1844A-D715-42AD-AB7B-8E466E47F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76828" y="917413"/>
            <a:ext cx="5099019" cy="5013648"/>
          </a:xfrm>
        </p:spPr>
      </p:pic>
    </p:spTree>
    <p:extLst>
      <p:ext uri="{BB962C8B-B14F-4D97-AF65-F5344CB8AC3E}">
        <p14:creationId xmlns:p14="http://schemas.microsoft.com/office/powerpoint/2010/main" val="223498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25244A-6814-46AF-9754-F22181CF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560" y="316271"/>
            <a:ext cx="4836160" cy="6225458"/>
          </a:xfrm>
        </p:spPr>
      </p:pic>
    </p:spTree>
    <p:extLst>
      <p:ext uri="{BB962C8B-B14F-4D97-AF65-F5344CB8AC3E}">
        <p14:creationId xmlns:p14="http://schemas.microsoft.com/office/powerpoint/2010/main" val="307193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B333C72-8190-4E53-8974-5BA64B32F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391" y="863600"/>
            <a:ext cx="5063893" cy="5121275"/>
          </a:xfrm>
        </p:spPr>
      </p:pic>
    </p:spTree>
    <p:extLst>
      <p:ext uri="{BB962C8B-B14F-4D97-AF65-F5344CB8AC3E}">
        <p14:creationId xmlns:p14="http://schemas.microsoft.com/office/powerpoint/2010/main" val="200495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2303861-9DB7-4F65-8658-370768163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76222"/>
            <a:ext cx="7315200" cy="4096031"/>
          </a:xfrm>
        </p:spPr>
      </p:pic>
    </p:spTree>
    <p:extLst>
      <p:ext uri="{BB962C8B-B14F-4D97-AF65-F5344CB8AC3E}">
        <p14:creationId xmlns:p14="http://schemas.microsoft.com/office/powerpoint/2010/main" val="322677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2EFB-1711-4854-8AB0-F5323205F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72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F1FB-EF20-4E86-AFDB-CC8C145E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Delivr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985E-09BB-43AA-B5A8-EF99CCBD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for deliveries</a:t>
            </a:r>
          </a:p>
          <a:p>
            <a:r>
              <a:rPr lang="en-US" dirty="0"/>
              <a:t>Customers order from multiple locations on route</a:t>
            </a:r>
          </a:p>
          <a:p>
            <a:r>
              <a:rPr lang="en-US" dirty="0"/>
              <a:t>Drivers can select routes and get paid</a:t>
            </a:r>
          </a:p>
          <a:p>
            <a:r>
              <a:rPr lang="en-US" dirty="0"/>
              <a:t>Vendors can manage directly and get paid</a:t>
            </a:r>
          </a:p>
          <a:p>
            <a:r>
              <a:rPr lang="en-US" dirty="0"/>
              <a:t>Work with small businesses without overhead</a:t>
            </a:r>
          </a:p>
        </p:txBody>
      </p:sp>
    </p:spTree>
    <p:extLst>
      <p:ext uri="{BB962C8B-B14F-4D97-AF65-F5344CB8AC3E}">
        <p14:creationId xmlns:p14="http://schemas.microsoft.com/office/powerpoint/2010/main" val="385916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B0A1-79F2-474A-9BB4-70512F20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853043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24AE9-7F83-4DDE-9B70-5A805CD9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78324" y="965980"/>
            <a:ext cx="6811548" cy="491689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0E655-831A-4362-9727-40AEB4F85550}"/>
              </a:ext>
            </a:extLst>
          </p:cNvPr>
          <p:cNvSpPr txBox="1">
            <a:spLocks/>
          </p:cNvSpPr>
          <p:nvPr/>
        </p:nvSpPr>
        <p:spPr>
          <a:xfrm>
            <a:off x="252919" y="2895600"/>
            <a:ext cx="2947482" cy="2794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 Up or Log In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Purchase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Checkout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74C5-74F5-4A81-8187-B4B89E89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3ADB1-1271-4439-A7BB-469C70D37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82143" y="860256"/>
            <a:ext cx="8101857" cy="2475567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DDB14A-7720-4BB8-A065-90810C09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82143" y="3538252"/>
            <a:ext cx="8101857" cy="24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4829-07D9-436E-938A-449048C6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81207-3416-475A-B958-785DECD1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790" y="3311757"/>
            <a:ext cx="4158358" cy="2598974"/>
          </a:xfrm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AAF0DDC-FFB0-49BB-A37D-188C92D9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03" y="4135120"/>
            <a:ext cx="2416894" cy="1243194"/>
          </a:xfrm>
          <a:prstGeom prst="rect">
            <a:avLst/>
          </a:prstGeom>
        </p:spPr>
      </p:pic>
      <p:pic>
        <p:nvPicPr>
          <p:cNvPr id="9" name="Picture 8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FCD5D3F8-AE0A-4026-AD9B-AA717FE17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75" t="1290" r="15187" b="4426"/>
          <a:stretch/>
        </p:blipFill>
        <p:spPr>
          <a:xfrm>
            <a:off x="8991601" y="847273"/>
            <a:ext cx="2568488" cy="2598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BCAE0-0305-486C-A68B-D4068A498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552" y="847273"/>
            <a:ext cx="2570914" cy="188533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B2FAE9B-2AC9-47A5-9949-2C65AEF53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617" y="853694"/>
            <a:ext cx="1731457" cy="19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D3B-272B-41C9-8FD1-8030580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C7198-C511-4E2E-8670-E6BE0BB98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211416" y="863601"/>
            <a:ext cx="2629843" cy="5121273"/>
          </a:xfrm>
        </p:spPr>
      </p:pic>
    </p:spTree>
    <p:extLst>
      <p:ext uri="{BB962C8B-B14F-4D97-AF65-F5344CB8AC3E}">
        <p14:creationId xmlns:p14="http://schemas.microsoft.com/office/powerpoint/2010/main" val="398172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  <a:br>
              <a:rPr lang="en-US" dirty="0"/>
            </a:br>
            <a:r>
              <a:rPr lang="en-US" dirty="0"/>
              <a:t>Sign Up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3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0"/>
            <a:ext cx="262984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Portal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50573" y="863784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5502" y="863783"/>
            <a:ext cx="2629843" cy="5121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8E1F6-E2CB-49A1-8253-E3D53351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60431" y="863782"/>
            <a:ext cx="2629842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E60C-61A3-476B-AD0F-1FD1F602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br>
              <a:rPr lang="en-US" dirty="0"/>
            </a:br>
            <a:r>
              <a:rPr lang="en-US" dirty="0"/>
              <a:t>Balance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EDC82-3892-47A5-BE6A-CFC0D417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51379" y="863791"/>
            <a:ext cx="2629842" cy="512127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D02FF-F2F1-410B-89DC-AE148D3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2200" y="863791"/>
            <a:ext cx="2629843" cy="51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02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6360</TotalTime>
  <Words>68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 2</vt:lpstr>
      <vt:lpstr>Frame</vt:lpstr>
      <vt:lpstr>Naybrr</vt:lpstr>
      <vt:lpstr>Delivr</vt:lpstr>
      <vt:lpstr>Use Case</vt:lpstr>
      <vt:lpstr>Timeline</vt:lpstr>
      <vt:lpstr>Software</vt:lpstr>
      <vt:lpstr>Home Page</vt:lpstr>
      <vt:lpstr>Log In Sign Up</vt:lpstr>
      <vt:lpstr>Neighbor Portal</vt:lpstr>
      <vt:lpstr>Search  Balance</vt:lpstr>
      <vt:lpstr>Cart Check Out</vt:lpstr>
      <vt:lpstr>Entity Relationship Diagram</vt:lpstr>
      <vt:lpstr>Activity Diagram</vt:lpstr>
      <vt:lpstr>Class  Diagram</vt:lpstr>
      <vt:lpstr>Sequence Diagram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Delivr</dc:title>
  <dc:creator>Jamila Sisco</dc:creator>
  <cp:lastModifiedBy>Jamila Sisco</cp:lastModifiedBy>
  <cp:revision>11</cp:revision>
  <dcterms:created xsi:type="dcterms:W3CDTF">2020-05-30T20:29:50Z</dcterms:created>
  <dcterms:modified xsi:type="dcterms:W3CDTF">2020-06-21T03:46:43Z</dcterms:modified>
</cp:coreProperties>
</file>