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-GB"/>
              <a:t>Compte “Hors-budget”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-GB"/>
              <a:t>Utilisation de Joda-Time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6" name="Shape 26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7" name="Shape 27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4" name="Shape 74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5" name="Shape 75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4.png" Type="http://schemas.openxmlformats.org/officeDocument/2006/relationships/image" Id="rId3"/><Relationship Target="../media/image05.png" Type="http://schemas.openxmlformats.org/officeDocument/2006/relationships/image" Id="rId6"/><Relationship Target="../media/image02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1.png" Type="http://schemas.openxmlformats.org/officeDocument/2006/relationships/image" Id="rId3"/><Relationship Target="../media/image07.png" Type="http://schemas.openxmlformats.org/officeDocument/2006/relationships/image" Id="rId6"/><Relationship Target="../media/image10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Green Living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Gestion de budget avec android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3721650" x="3663001"/>
            <a:ext cy="682799" cx="181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/>
              <a:t>Jonathan Cornaz</a:t>
            </a:r>
          </a:p>
          <a:p>
            <a:pPr algn="ctr">
              <a:spcBef>
                <a:spcPts val="0"/>
              </a:spcBef>
              <a:buNone/>
            </a:pPr>
            <a:r>
              <a:rPr lang="en-GB"/>
              <a:t>Ludovic Lehmann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78150" x="445025"/>
            <a:ext cy="1828800" cx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Fragments délicats à implanter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Modèle chargé ≠ Modèle créé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Problèmes rencontrés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Fonctionnalités futures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Planifier des transactions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Remplir tous les comptes en une fois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Plateforme web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Possibilité de budgeter à la semaine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Revenus variables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Questions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43175" x="2009700"/>
            <a:ext cy="3457150" cx="51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155628" x="3810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Fonctionnalités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Définition du revenu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Créer/Modifier/Supprimer des "comptes"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Ajouter/Dépenser/Transférer de l'argent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Vision claire de l'état du budget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Remplissage automatique des comptes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Modèle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7775" x="832762"/>
            <a:ext cy="3627899" cx="747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Fragments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-GB"/>
              <a:t>Utilisation de deux fragments :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○"/>
            </a:pPr>
            <a:r>
              <a:rPr lang="en-GB"/>
              <a:t>“Comptes”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○"/>
            </a:pPr>
            <a:r>
              <a:rPr lang="en-GB"/>
              <a:t>“Transactions”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■"/>
            </a:pPr>
            <a:r>
              <a:rPr lang="en-GB"/>
              <a:t>Possibilité d’afficher les transactions spécifiques à un compte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-GB"/>
              <a:t>Navigation par onglets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Listes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Utilisation d’une ListView dans chaque fragment 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Georgia"/>
              <a:buChar char="○"/>
            </a:pPr>
            <a:r>
              <a:rPr lang="en-GB"/>
              <a:t>Vues personnalisées :</a:t>
            </a:r>
          </a:p>
          <a:p>
            <a:pPr algn="l" rtl="0" lvl="2" marR="0" indent="-3810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Georgia"/>
              <a:buChar char="■"/>
            </a:pPr>
            <a:r>
              <a:rPr lang="en-GB"/>
              <a:t>ProgressBars avec couleurs</a:t>
            </a:r>
          </a:p>
          <a:p>
            <a:pPr algn="l" rtl="0" lvl="2" marR="0" indent="-3810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Georgia"/>
              <a:buChar char="■"/>
            </a:pPr>
            <a:r>
              <a:rPr lang="en-GB"/>
              <a:t>PopupMenus lors de clic long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Georgia"/>
              <a:buChar char="○"/>
            </a:pPr>
            <a:r>
              <a:rPr lang="en-GB"/>
              <a:t>Mise à jour automatique avec le modèle Observer/Observable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t="3623" b="0" r="0" l="0"/>
          <a:stretch/>
        </p:blipFill>
        <p:spPr>
          <a:xfrm>
            <a:off y="332449" x="1035300"/>
            <a:ext cy="4638399" cx="270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t="3623" b="0" r="0" l="0"/>
          <a:stretch/>
        </p:blipFill>
        <p:spPr>
          <a:xfrm>
            <a:off y="332449" x="5297300"/>
            <a:ext cy="4638399" cx="270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93446" x="4248975"/>
            <a:ext cy="1834699" cx="30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Menus contextuels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Menu spécifique à chaque Fragment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58096" x="313071"/>
            <a:ext cy="2967575" cx="18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421650" x="2264125"/>
            <a:ext cy="2255524" cx="19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311622" x="5997274"/>
            <a:ext cy="1594152" cx="300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Dialogues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225" x="113925"/>
            <a:ext cy="3562274" cx="2919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890164" x="6157075"/>
            <a:ext cy="2064685" cx="2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512246" x="3135510"/>
            <a:ext cy="2826075" cx="291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52393" x="6157100"/>
            <a:ext cy="2647006" cx="291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Persistance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Modèle annoté et indépendant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SQLite avec avec ORMLite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La persistance observe le modèle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