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2c982f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2c982f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2c982f2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2c982f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2c982f2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2c982f2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2c982f2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b2c982f2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2c982f2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2c982f2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2c982f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b2c982f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Theremania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0105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Theremin Vocoder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901050" y="3064650"/>
            <a:ext cx="409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Project by “The Theremaniacs”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Eric Barkuloo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Jackson Cornell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29650"/>
            <a:ext cx="4088479" cy="221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will center around an analog theremin musical instrument, which will generated an audio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Theremin output can be used in one of four ways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First, the output can simply be passed to a speaker and use as a traditional theremin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Second, the output can be passed into a signal processing chip to add effects such as a harmonizer to the monophonic output of the theremin before being passed to the speaker.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Third, the output of the theremin can be sent to a MIDI conversion to allow the theremin to be used as a MIDI controller.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Fourth, the output of the theremin can be sent to a phase vocoder with a microphone input, allowing the pitch information of the theremin to control the pitch of the voice input being passed to the speaker.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will include an analog theremin circuit (including the antenna), a microcontroller, a digital signal processor, an audio codec, connectors for the MIDI, mic, headphones, and line-out, potentiometers for parameter tuning, and a simple power supply.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microcontroller will communicate with the DSP via SPI, the DSP will communicate with the audio codec via McBSP, and the microcontroller will communicate with an audio interface via MIDI.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design will be in an enclosure with </a:t>
            </a:r>
            <a:r>
              <a:rPr lang="en"/>
              <a:t>connectors</a:t>
            </a:r>
            <a:r>
              <a:rPr lang="en"/>
              <a:t>, an antenna, parameter knobs, and a microphone.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25" y="1758750"/>
            <a:ext cx="6487449" cy="33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Microcontroller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Pitch/Volume detection via theremin ADC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Pitch/Volume information to generate MIDI output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 pitch information to DSP via SPI for use in phase vocoder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Receive</a:t>
            </a:r>
            <a:r>
              <a:rPr lang="en"/>
              <a:t> pitch information from microcontroller via SPI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 phase vocoder algorithm to pitch shift microphone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use phase vocoder algorithm to apply harmonization effect to mono theremin input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Block Diagram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350" y="746625"/>
            <a:ext cx="3221800" cy="41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