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2c982f2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2c982f2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2c982f2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2c982f2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2c982f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2c982f2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2c982f2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2c982f2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2c982f2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2c982f2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2c982f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2c982f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Theremania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01052" y="20305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Theremin Vocoder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01050" y="3064650"/>
            <a:ext cx="409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 by “The Theremaniacs”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Eric Barkuloo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Jackson Cornell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will center around an analog theremin musical instrument, which will generated an audio output.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Theremin output can be used in one of four ways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First, the output can simply be passed to a speaker and use as a traditional theremin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Second, the output can be passed into a signal processing chip to add effects such as a harmonizer to the monophonic output of the theremin before being passed to the speaker.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Third, the output of the theremin can be sent to a MIDI conversion to allow the theremin to be used as a MIDI controller.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Fourth, the output of the theremin can be sent to a phase vocoder with a microphone input, allowing the pitch information of the theremin to control the pitch of the voice input being passed to the speaker.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will include an analog theremin circuit (including the antenna), a microcontroller, a digital signal processor, an audio codec, connectors for the MIDI, mic, headphones, and line-out, potentiometers for parameter tuning, and a simple power supply.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microcontroller will communicate with the DSP via SPI, the DSP will communicate with the audio codec via McBSP, and the microcontroller will communicate with an audio interface via MIDI.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design will be in an enclosure with connectors, an antenna, parameter knobs, and a microphone.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Block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25" y="1758750"/>
            <a:ext cx="6487449" cy="33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Microcontroller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Pitch/Volume detection via theremin ADC input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Pitch/Volume information to generate MIDI output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 pitch information to DSP via SPI for use in phase vocoder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DSP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Receive pitch information from microcontroller via SPI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 phase vocoder algorithm to pitch shift microphone input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use phase vocoder algorithm to apply harmonization effect to mono theremin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Block Diagram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50" y="746625"/>
            <a:ext cx="3221800" cy="41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Lato</vt:lpstr>
      <vt:lpstr>Arial</vt:lpstr>
      <vt:lpstr>Streamline</vt:lpstr>
      <vt:lpstr>Theremania</vt:lpstr>
      <vt:lpstr>Project Introduction</vt:lpstr>
      <vt:lpstr>Hardware</vt:lpstr>
      <vt:lpstr>Hardware Block Diagram </vt:lpstr>
      <vt:lpstr>Software</vt:lpstr>
      <vt:lpstr>Software Block Diagram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Theremania</dc:title>
  <dc:creator>Eric</dc:creator>
  <cp:lastModifiedBy>Barkuloo,Eric</cp:lastModifiedBy>
  <cp:revision>1</cp:revision>
  <dcterms:modified xsi:type="dcterms:W3CDTF">2022-01-17T17:02:19Z</dcterms:modified>
</cp:coreProperties>
</file>