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90" d="100"/>
          <a:sy n="90" d="100"/>
        </p:scale>
        <p:origin x="121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DBE0-1F76-4F3A-9416-69BBF39B1A7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01EE-5115-4D5F-A9D3-335728D3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DBE0-1F76-4F3A-9416-69BBF39B1A7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01EE-5115-4D5F-A9D3-335728D3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DBE0-1F76-4F3A-9416-69BBF39B1A7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01EE-5115-4D5F-A9D3-335728D3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DBE0-1F76-4F3A-9416-69BBF39B1A7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01EE-5115-4D5F-A9D3-335728D3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DBE0-1F76-4F3A-9416-69BBF39B1A7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01EE-5115-4D5F-A9D3-335728D3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DBE0-1F76-4F3A-9416-69BBF39B1A7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01EE-5115-4D5F-A9D3-335728D3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DBE0-1F76-4F3A-9416-69BBF39B1A7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01EE-5115-4D5F-A9D3-335728D3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DBE0-1F76-4F3A-9416-69BBF39B1A7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01EE-5115-4D5F-A9D3-335728D3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DBE0-1F76-4F3A-9416-69BBF39B1A7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01EE-5115-4D5F-A9D3-335728D3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3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DBE0-1F76-4F3A-9416-69BBF39B1A7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01EE-5115-4D5F-A9D3-335728D3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DBE0-1F76-4F3A-9416-69BBF39B1A7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01EE-5115-4D5F-A9D3-335728D3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DBE0-1F76-4F3A-9416-69BBF39B1A7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01EE-5115-4D5F-A9D3-335728D3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List_of_neighborhoods_in_Denv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Coursera Applied Data Science Capstone Project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Denver Restaurant Placement Analysis</a:t>
            </a:r>
          </a:p>
          <a:p>
            <a:endParaRPr lang="en-US"/>
          </a:p>
          <a:p>
            <a:r>
              <a:rPr lang="en-US" b="1" smtClean="0"/>
              <a:t>By John Corr</a:t>
            </a:r>
          </a:p>
        </p:txBody>
      </p:sp>
    </p:spTree>
    <p:extLst>
      <p:ext uri="{BB962C8B-B14F-4D97-AF65-F5344CB8AC3E}">
        <p14:creationId xmlns:p14="http://schemas.microsoft.com/office/powerpoint/2010/main" val="134065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5500" cy="4351338"/>
          </a:xfrm>
        </p:spPr>
        <p:txBody>
          <a:bodyPr/>
          <a:lstStyle/>
          <a:p>
            <a:r>
              <a:rPr lang="en-US" smtClean="0"/>
              <a:t>Restaurant industry very cut throat</a:t>
            </a:r>
          </a:p>
          <a:p>
            <a:r>
              <a:rPr lang="en-US" smtClean="0"/>
              <a:t>Placement key to ensure financial viability</a:t>
            </a:r>
          </a:p>
          <a:p>
            <a:r>
              <a:rPr lang="en-US" smtClean="0"/>
              <a:t>Project focuses on Denver, Colorado</a:t>
            </a:r>
          </a:p>
          <a:p>
            <a:r>
              <a:rPr lang="en-US" smtClean="0"/>
              <a:t>Project objective is to analyze the prevalence of various types of venues in the fifty-six major neighborhoods of Denver to assist prospective business owners with ideal restaurant location</a:t>
            </a:r>
          </a:p>
          <a:p>
            <a:endParaRPr lang="en-US"/>
          </a:p>
        </p:txBody>
      </p:sp>
      <p:pic>
        <p:nvPicPr>
          <p:cNvPr id="1028" name="Picture 4" descr="restaurant exterior drawing cook diners icons colored cartoon | Restaurant  exterior, Restaurant exterior design, Cool kids bed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08" y="2019342"/>
            <a:ext cx="4759842" cy="285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7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Data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mtClean="0"/>
              <a:t>Neighborhood Data – Wikipedia: “List of Neighborhoods in Denver” (</a:t>
            </a:r>
            <a:r>
              <a:rPr lang="en-US" u="sng" smtClean="0">
                <a:hlinkClick r:id="rId2"/>
              </a:rPr>
              <a:t>https</a:t>
            </a:r>
            <a:r>
              <a:rPr lang="en-US" u="sng">
                <a:hlinkClick r:id="rId2"/>
              </a:rPr>
              <a:t>://</a:t>
            </a:r>
            <a:r>
              <a:rPr lang="en-US" u="sng" smtClean="0">
                <a:hlinkClick r:id="rId2"/>
              </a:rPr>
              <a:t>en.wikipedia.org/wiki/List_of_neighborhoods_in_Denver</a:t>
            </a:r>
            <a:r>
              <a:rPr lang="en-US" smtClean="0"/>
              <a:t>)</a:t>
            </a:r>
          </a:p>
          <a:p>
            <a:r>
              <a:rPr lang="en-US" smtClean="0"/>
              <a:t>Venue Information – Foursquare</a:t>
            </a:r>
          </a:p>
        </p:txBody>
      </p:sp>
      <p:pic>
        <p:nvPicPr>
          <p:cNvPr id="2052" name="Picture 4" descr="Analytics Cartoons – Digital Business &amp; Business Analytic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2"/>
          <a:stretch/>
        </p:blipFill>
        <p:spPr bwMode="auto">
          <a:xfrm>
            <a:off x="3314699" y="3518254"/>
            <a:ext cx="5640387" cy="279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6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Methodology &amp; Results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Python Libraries/Packages: pandas, numpy, json, geopy.geocoders, folium, matplotlib, Kmeans, Beautiful Soup</a:t>
            </a:r>
          </a:p>
          <a:p>
            <a:pPr lvl="1"/>
            <a:r>
              <a:rPr lang="en-US" smtClean="0"/>
              <a:t>Beautiful Soup – scrape data from Wikipedia page</a:t>
            </a:r>
          </a:p>
          <a:p>
            <a:pPr lvl="1"/>
            <a:r>
              <a:rPr lang="en-US" smtClean="0"/>
              <a:t>Geopy.geocoders – pull GPS coordinates for each of the 56 neighborhoods</a:t>
            </a:r>
          </a:p>
          <a:p>
            <a:pPr lvl="1"/>
            <a:r>
              <a:rPr lang="en-US" smtClean="0"/>
              <a:t>Folium – generate map to display location of neighborhoods in Denver</a:t>
            </a:r>
            <a:endParaRPr lang="en-US"/>
          </a:p>
          <a:p>
            <a:r>
              <a:rPr lang="en-US" smtClean="0"/>
              <a:t>Foursquare – call to the Foursquare API to get venues information for Denver</a:t>
            </a:r>
          </a:p>
          <a:p>
            <a:pPr lvl="1"/>
            <a:r>
              <a:rPr lang="en-US" smtClean="0"/>
              <a:t>Grouped venues into categories</a:t>
            </a:r>
          </a:p>
          <a:p>
            <a:pPr lvl="1"/>
            <a:r>
              <a:rPr lang="en-US" smtClean="0"/>
              <a:t>Used GPS coordinates to sort venues by neighborhood</a:t>
            </a:r>
          </a:p>
          <a:p>
            <a:r>
              <a:rPr lang="en-US" smtClean="0"/>
              <a:t>OneHot Encoding – determined numerical frequency of venues in each neighborhood</a:t>
            </a:r>
          </a:p>
          <a:p>
            <a:r>
              <a:rPr lang="en-US" smtClean="0"/>
              <a:t>K Means – cluster data and put in readable table that shows 10 most common venues in a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05381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Methodology &amp; Results (cont’d)</a:t>
            </a: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132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Portion of Table Showing Neighborhoods with their GPS Coordinates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711882"/>
            <a:ext cx="6467475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805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Methodology </a:t>
            </a:r>
            <a:r>
              <a:rPr lang="en-US" b="1"/>
              <a:t>&amp;</a:t>
            </a:r>
            <a:r>
              <a:rPr lang="en-US" b="1" smtClean="0"/>
              <a:t> Results (cont’d)</a:t>
            </a: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132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Folium Map Depecting Neighborhoods in Denver with Labels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711882"/>
            <a:ext cx="5943600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Methodology &amp; Results (cont’d)</a:t>
            </a: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132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Frequency of Venues in Each Neighborhood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38284" y="3100473"/>
            <a:ext cx="4315432" cy="25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1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Methodology &amp; Results (cont’d)</a:t>
            </a: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132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Portion of Most Common 10 Venues by Neighborhood Table 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576945"/>
            <a:ext cx="5943600" cy="351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250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Discussion &amp; Conclusion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Presented information in various methods to suit data visualization preferences of any potential business owner</a:t>
            </a:r>
          </a:p>
          <a:p>
            <a:r>
              <a:rPr lang="en-US" smtClean="0"/>
              <a:t>Presented numerically, graphically, tabular, visually</a:t>
            </a:r>
          </a:p>
          <a:p>
            <a:r>
              <a:rPr lang="en-US" smtClean="0"/>
              <a:t>Table – presents clearest and quickest representation of the information</a:t>
            </a:r>
          </a:p>
          <a:p>
            <a:r>
              <a:rPr lang="en-US" smtClean="0"/>
              <a:t>Foluim map – good starting point to get geographically acquainted with the area</a:t>
            </a:r>
          </a:p>
        </p:txBody>
      </p:sp>
    </p:spTree>
    <p:extLst>
      <p:ext uri="{BB962C8B-B14F-4D97-AF65-F5344CB8AC3E}">
        <p14:creationId xmlns:p14="http://schemas.microsoft.com/office/powerpoint/2010/main" val="249881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Coursera Applied Data Science Capstone Project</vt:lpstr>
      <vt:lpstr>Introduction</vt:lpstr>
      <vt:lpstr>Data</vt:lpstr>
      <vt:lpstr>Methodology &amp; Results</vt:lpstr>
      <vt:lpstr>Methodology &amp; Results (cont’d)</vt:lpstr>
      <vt:lpstr>Methodology &amp; Results (cont’d)</vt:lpstr>
      <vt:lpstr>Methodology &amp; Results (cont’d)</vt:lpstr>
      <vt:lpstr>Methodology &amp; Results (cont’d)</vt:lpstr>
      <vt:lpstr>Discussion &amp;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Applied Data Science Capstone Project</dc:title>
  <dc:creator>John Corr</dc:creator>
  <cp:lastModifiedBy>John Corr</cp:lastModifiedBy>
  <cp:revision>3</cp:revision>
  <dcterms:created xsi:type="dcterms:W3CDTF">2021-01-05T02:09:52Z</dcterms:created>
  <dcterms:modified xsi:type="dcterms:W3CDTF">2021-01-05T02:31:27Z</dcterms:modified>
</cp:coreProperties>
</file>