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6"/>
    <p:restoredTop sz="94663"/>
  </p:normalViewPr>
  <p:slideViewPr>
    <p:cSldViewPr snapToGrid="0" snapToObjects="1">
      <p:cViewPr varScale="1">
        <p:scale>
          <a:sx n="197" d="100"/>
          <a:sy n="197" d="100"/>
        </p:scale>
        <p:origin x="4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6CAB5-826F-614F-AE90-9B830C3AB5A2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201A9-8A3B-6345-9D02-74DF215A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9F36-D296-B64F-B139-FF9689E0F4AB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4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334-C986-534A-AD6E-F1785BAF0A18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45D9-5B6E-CD4B-A8D4-4812CC24EC5C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13DB-8EFB-9A44-94F9-968599DD0DE6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CDB1-5532-554C-965F-C3DCB4324FA0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9FF0-0116-5B44-A7D6-93EAE5ACA59D}" type="datetime1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6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2D19-3A07-7C44-8F32-6EEC03074206}" type="datetime1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93AC-6FA1-5B41-8AB8-07FA162BE1EF}" type="datetime1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234A-62EE-D142-B585-B951A525BFDC}" type="datetime1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004A-DCEB-6C46-A9AC-E001CF3C6557}" type="datetime1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7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F95C-8B89-4940-BCB7-8C058C5A9F85}" type="datetime1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129E92-9907-1743-B32B-F9EBD54C95E0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D489-463A-B943-80DE-ADBCAA2B8953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68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EDA-84D3-1244-953D-E7654A1F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703" y="1959549"/>
            <a:ext cx="7354111" cy="2387600"/>
          </a:xfrm>
        </p:spPr>
        <p:txBody>
          <a:bodyPr/>
          <a:lstStyle/>
          <a:p>
            <a:r>
              <a:rPr lang="en-US" dirty="0"/>
              <a:t>UDAPEOPLE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23CC5-0F13-F240-B6C3-2A01F4EC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021" y="4803234"/>
            <a:ext cx="7282774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CI/CD VALUE PROPOSITION</a:t>
            </a:r>
          </a:p>
          <a:p>
            <a:pPr algn="ctr"/>
            <a:r>
              <a:rPr lang="en-US" sz="4000" dirty="0"/>
              <a:t>Joseph Corrado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E00C7-96C5-B24D-AB22-7E6D1572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473" y="680943"/>
            <a:ext cx="3337226" cy="321012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271E5A-9326-694E-A241-F822928B6692}"/>
              </a:ext>
            </a:extLst>
          </p:cNvPr>
          <p:cNvCxnSpPr>
            <a:cxnSpLocks/>
          </p:cNvCxnSpPr>
          <p:nvPr/>
        </p:nvCxnSpPr>
        <p:spPr>
          <a:xfrm>
            <a:off x="1374842" y="4347149"/>
            <a:ext cx="103281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1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7FE6-6FAF-6440-9241-AB78D81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B622-38AD-0343-B6E9-DC2E2DB7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651" y="1721375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Continuous Integration</a:t>
            </a:r>
            <a:r>
              <a:rPr lang="en-US" dirty="0"/>
              <a:t> – Continuous integration refers to all of the tasks revolving around the </a:t>
            </a:r>
            <a:r>
              <a:rPr lang="en-US" i="1" dirty="0"/>
              <a:t>code</a:t>
            </a:r>
            <a:r>
              <a:rPr lang="en-US" dirty="0"/>
              <a:t>. CI is used to seamlessly integrate changes from all developers, and usually culminates in an </a:t>
            </a:r>
            <a:r>
              <a:rPr lang="en-US" i="1" dirty="0"/>
              <a:t>artifact</a:t>
            </a:r>
            <a:endParaRPr lang="en-US" dirty="0"/>
          </a:p>
          <a:p>
            <a:r>
              <a:rPr lang="en-US" b="1" dirty="0"/>
              <a:t>Continuous Deployment</a:t>
            </a:r>
            <a:r>
              <a:rPr lang="en-US" dirty="0"/>
              <a:t> – Continuous deployment refers to the act of (optionally) spinning up the infrastructure to run your application on, performing environment set up and deploying your application to that infrastructure</a:t>
            </a:r>
          </a:p>
          <a:p>
            <a:r>
              <a:rPr lang="en-US" b="1" dirty="0"/>
              <a:t>Continuous Delivery</a:t>
            </a:r>
            <a:r>
              <a:rPr lang="en-US" dirty="0"/>
              <a:t> – Continuous delivery refers to the concept that we should be able to continuously deliver smaller updates and features to the client in a timely fashion, while also ensuring the quality of our product and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7AF9-29C1-CE46-8C99-72E4B88F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4971312" cy="322851"/>
          </a:xfrm>
        </p:spPr>
        <p:txBody>
          <a:bodyPr/>
          <a:lstStyle/>
          <a:p>
            <a:r>
              <a:rPr lang="en-US" dirty="0" err="1"/>
              <a:t>Udapeople</a:t>
            </a:r>
            <a:r>
              <a:rPr lang="en-US" dirty="0"/>
              <a:t> – CI/CD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4254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7B6-636C-4F47-9031-C0020A3F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214F-CA2F-5542-95D9-04EAE24F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release process is error-prone and leads difficulty maintaining timely production deployments.</a:t>
            </a:r>
          </a:p>
          <a:p>
            <a:r>
              <a:rPr lang="en-US" dirty="0"/>
              <a:t>Since we don’t perform checks or quality analysis on a regular basis, this leads to deterioration of the quality of the codebase.</a:t>
            </a:r>
          </a:p>
          <a:p>
            <a:r>
              <a:rPr lang="en-US" dirty="0"/>
              <a:t>Deployment is in the hands of a single expert. This results in a single point of failure, as well as key person risk!</a:t>
            </a:r>
          </a:p>
          <a:p>
            <a:r>
              <a:rPr lang="en-US" dirty="0"/>
              <a:t>We essentially lack the capability to run automated smoke tests and rollbacks – this results in a large operational risk due to potential downtime.</a:t>
            </a:r>
          </a:p>
          <a:p>
            <a:r>
              <a:rPr lang="en-US" dirty="0"/>
              <a:t>We are unable to flexibly respond to problems or requests from our business counterparts in a timely fashion.</a:t>
            </a:r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26EB59-E4B7-0447-8CF1-929CB1304A51}"/>
              </a:ext>
            </a:extLst>
          </p:cNvPr>
          <p:cNvSpPr txBox="1">
            <a:spLocks/>
          </p:cNvSpPr>
          <p:nvPr/>
        </p:nvSpPr>
        <p:spPr>
          <a:xfrm>
            <a:off x="158407" y="164592"/>
            <a:ext cx="4971312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Udapeople – CI/CD Value Proposition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BE34-310C-A44A-852A-74F95894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479" y="1219199"/>
            <a:ext cx="7796540" cy="4915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Our release process is error-prone and leads difficulty maintaining timely production deployments.</a:t>
            </a:r>
          </a:p>
          <a:p>
            <a:r>
              <a:rPr lang="en-US" dirty="0"/>
              <a:t>Solution: Implement continuous integration and continuous deployment:</a:t>
            </a:r>
          </a:p>
          <a:p>
            <a:pPr lvl="1"/>
            <a:r>
              <a:rPr lang="en-US" dirty="0"/>
              <a:t>Create CI server, and run automated compilation, testing, code analysis and regression tests.</a:t>
            </a:r>
          </a:p>
          <a:p>
            <a:pPr lvl="1"/>
            <a:r>
              <a:rPr lang="en-US" dirty="0"/>
              <a:t>Automate infrastructure creation with the CI server, as well as smoke tests and rollback functions.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Reduced costs due to botched deployments.</a:t>
            </a:r>
          </a:p>
          <a:p>
            <a:pPr lvl="1"/>
            <a:r>
              <a:rPr lang="en-US" dirty="0"/>
              <a:t>Maintain revenue by reducing downtime.</a:t>
            </a:r>
          </a:p>
          <a:p>
            <a:pPr lvl="1"/>
            <a:r>
              <a:rPr lang="en-US" dirty="0"/>
              <a:t>Improved reputation/brand by improving confidence in our product.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BAADF5-E82C-3244-9FFF-2C098F17956F}"/>
              </a:ext>
            </a:extLst>
          </p:cNvPr>
          <p:cNvSpPr txBox="1">
            <a:spLocks/>
          </p:cNvSpPr>
          <p:nvPr/>
        </p:nvSpPr>
        <p:spPr>
          <a:xfrm>
            <a:off x="158407" y="164592"/>
            <a:ext cx="4971312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Udapeople – CI/CD Value Proposition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9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7F97-F611-8049-A35D-9DACCB84E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689" y="1526822"/>
            <a:ext cx="7796540" cy="3997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Problem: Low responsiveness to new client requests and new business ideas.</a:t>
            </a:r>
          </a:p>
          <a:p>
            <a:r>
              <a:rPr lang="en-US" dirty="0"/>
              <a:t>Solution: Implement automated smoke tests, an end to end testing suite, and rollback mechanism:</a:t>
            </a:r>
          </a:p>
          <a:p>
            <a:pPr lvl="1"/>
            <a:r>
              <a:rPr lang="en-US" dirty="0"/>
              <a:t>Implement a form of test driven development</a:t>
            </a:r>
          </a:p>
          <a:p>
            <a:pPr lvl="1"/>
            <a:r>
              <a:rPr lang="en-US" dirty="0"/>
              <a:t>Curate an end to end testing suite</a:t>
            </a:r>
          </a:p>
          <a:p>
            <a:pPr lvl="1"/>
            <a:r>
              <a:rPr lang="en-US" dirty="0"/>
              <a:t>Improve code architecture to facilitate testing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Improve revenues and reputation by implementing newer features faster.</a:t>
            </a:r>
          </a:p>
          <a:p>
            <a:pPr lvl="1"/>
            <a:r>
              <a:rPr lang="en-US" dirty="0"/>
              <a:t>Higher confidence by business and stakeholders in the product.</a:t>
            </a:r>
          </a:p>
          <a:p>
            <a:pPr lvl="1"/>
            <a:r>
              <a:rPr lang="en-US" dirty="0"/>
              <a:t>Improved competitive edge due to lower time to market.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69AF40-467F-714B-B05D-39ABF6DF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4971312" cy="322851"/>
          </a:xfrm>
        </p:spPr>
        <p:txBody>
          <a:bodyPr/>
          <a:lstStyle/>
          <a:p>
            <a:r>
              <a:rPr lang="en-US" dirty="0" err="1"/>
              <a:t>Udapeople</a:t>
            </a:r>
            <a:r>
              <a:rPr lang="en-US" dirty="0"/>
              <a:t> – CI/CD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93145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E124-E06B-FA47-AEEE-B01F75486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063" y="1587446"/>
            <a:ext cx="7796540" cy="4739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Problem: Untenable operational risk due to key person risk.</a:t>
            </a:r>
          </a:p>
          <a:p>
            <a:r>
              <a:rPr lang="en-US" dirty="0"/>
              <a:t>Solution: Implement CI/CD server with automated unit tests, as well as deployment and promotion jobs. </a:t>
            </a:r>
          </a:p>
          <a:p>
            <a:pPr lvl="1"/>
            <a:r>
              <a:rPr lang="en-US" dirty="0"/>
              <a:t>Utilize CI/CD server for all steps of code checking, deployment and promotion to production. </a:t>
            </a:r>
          </a:p>
          <a:p>
            <a:pPr lvl="1"/>
            <a:r>
              <a:rPr lang="en-US" dirty="0"/>
              <a:t>Prevent developers from making manual changes to deployment environment.</a:t>
            </a:r>
          </a:p>
          <a:p>
            <a:pPr lvl="1"/>
            <a:r>
              <a:rPr lang="en-US" dirty="0"/>
              <a:t>Democratize access and education about all steps from code testing to promotion to production.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Reduction in operational risk due to removal of key person risk – this reduction in risk cannot be overstated!! </a:t>
            </a:r>
          </a:p>
          <a:p>
            <a:pPr lvl="1"/>
            <a:r>
              <a:rPr lang="en-US" dirty="0"/>
              <a:t>Revenues protected due to improved response time to failing deployments due to higher overall education of the testing/deployment process.</a:t>
            </a:r>
          </a:p>
          <a:p>
            <a:pPr lvl="1"/>
            <a:r>
              <a:rPr lang="en-US" dirty="0"/>
              <a:t>Improved confidence into product due to improved visibility into development and deployment process.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A3D1A8-3DAA-2D46-9C15-CCFCDDE5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4971312" cy="322851"/>
          </a:xfrm>
        </p:spPr>
        <p:txBody>
          <a:bodyPr/>
          <a:lstStyle/>
          <a:p>
            <a:r>
              <a:rPr lang="en-US" dirty="0" err="1"/>
              <a:t>Udapeople</a:t>
            </a:r>
            <a:r>
              <a:rPr lang="en-US" dirty="0"/>
              <a:t> – CI/CD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719564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{7F74C238-1254-0543-BAFB-34C4F976FC19}tf16401378</Template>
  <TotalTime>136</TotalTime>
  <Words>563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Shell Dlg 2</vt:lpstr>
      <vt:lpstr>Arial</vt:lpstr>
      <vt:lpstr>Calibri</vt:lpstr>
      <vt:lpstr>Wingdings</vt:lpstr>
      <vt:lpstr>Wingdings 3</vt:lpstr>
      <vt:lpstr>Madison</vt:lpstr>
      <vt:lpstr>UDAPEOPLE</vt:lpstr>
      <vt:lpstr>What is CI/CD?</vt:lpstr>
      <vt:lpstr>Current Status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Corrado</dc:creator>
  <cp:lastModifiedBy>Joseph Corrado</cp:lastModifiedBy>
  <cp:revision>43</cp:revision>
  <dcterms:created xsi:type="dcterms:W3CDTF">2021-09-17T14:04:50Z</dcterms:created>
  <dcterms:modified xsi:type="dcterms:W3CDTF">2021-09-17T16:20:59Z</dcterms:modified>
</cp:coreProperties>
</file>