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8" r:id="rId5"/>
    <p:sldId id="265" r:id="rId6"/>
    <p:sldId id="269" r:id="rId7"/>
    <p:sldId id="266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63" r:id="rId21"/>
  </p:sldIdLst>
  <p:sldSz cx="20104100" cy="12985750"/>
  <p:notesSz cx="20104100" cy="1298575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08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6508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6508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98459-BB23-491B-8D0C-5A3256470845}" type="datetimeFigureOut">
              <a:rPr lang="es-CO" smtClean="0"/>
              <a:t>5/04/2021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61150" y="1624013"/>
            <a:ext cx="6781800" cy="438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6249988"/>
            <a:ext cx="16084550" cy="5113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2334875"/>
            <a:ext cx="8712200" cy="6508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2334875"/>
            <a:ext cx="8712200" cy="6508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02863-B44D-4908-87D3-0DBB2CE4D4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40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09827" y="5153357"/>
            <a:ext cx="13684444" cy="2287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272020"/>
            <a:ext cx="14072870" cy="32464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rgbClr val="4343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rgbClr val="4343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986722"/>
            <a:ext cx="8745284" cy="857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986722"/>
            <a:ext cx="8745284" cy="857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rgbClr val="4343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42411" y="5002800"/>
            <a:ext cx="10419276" cy="2475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1" i="0">
                <a:solidFill>
                  <a:srgbClr val="4343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986722"/>
            <a:ext cx="18093690" cy="857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2076748"/>
            <a:ext cx="6433312" cy="6492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2076748"/>
            <a:ext cx="4623943" cy="6492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2076748"/>
            <a:ext cx="4623943" cy="6492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invitations/accept/20d53404-7e05-4f48-a03a-4b1aa68c26d4?viewport_loc=301%2C120%2C1705%2C795%2C0_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invitations/accept/b0deee56-45ba-4800-b49e-7f4e72ab08b1?viewport_loc=776%2C329%2C2327%2C1084%2C0_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invitations/accept/5b1653ca-5d69-408b-bc3c-32fd05567355?viewport_loc=274%2C95%2C1970%2C918%2C0_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invitations/accept/4ab4e584-9421-40ba-9341-4bd1cc9ac52f?viewport_loc=-4%2C4%2C2220%2C1038%2C0_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invitations/accept/5ec2f171-7010-46f1-86ce-af6021c0a656?viewport_loc=70%2C-14%2C2220%2C1038%2C0_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invitations/accept/734a10e6-8888-4f8c-bb69-3ce8544dfafc?viewport_loc=416%2C213%2C2260%2C1053%2C0_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invitations/accept/49b437d6-7695-4def-b5a2-d214b236a91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29838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66250" y="2263609"/>
            <a:ext cx="8571459" cy="903902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 marR="5080" indent="2538095" algn="r">
              <a:lnSpc>
                <a:spcPct val="80000"/>
              </a:lnSpc>
              <a:spcBef>
                <a:spcPts val="1735"/>
              </a:spcBef>
            </a:pPr>
            <a:r>
              <a:rPr lang="es-CO" sz="5400" dirty="0"/>
              <a:t>KAMPO</a:t>
            </a:r>
            <a:endParaRPr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354916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>
                <a:solidFill>
                  <a:srgbClr val="FFFFFF"/>
                </a:solidFill>
              </a:rPr>
              <a:t>Vista de Procesos Transportador Kampo</a:t>
            </a:r>
            <a:endParaRPr sz="6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40185" y="3299386"/>
            <a:ext cx="161936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hlinkClick r:id="rId3"/>
              </a:rPr>
              <a:t>https://lucid.app/lucidchart/invitations/accept/20d53404-7e05-4f48-a03a-4b1aa68c26d4?viewport_loc=301%2C120%2C1705%2C795%2C0_0</a:t>
            </a:r>
            <a:endParaRPr lang="es-CO" sz="3200" dirty="0"/>
          </a:p>
          <a:p>
            <a:endParaRPr lang="es-CO" sz="3200" dirty="0"/>
          </a:p>
          <a:p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114" y="4968875"/>
            <a:ext cx="17501872" cy="725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339" y="19886"/>
            <a:ext cx="20104100" cy="2726725"/>
          </a:xfrm>
          <a:prstGeom prst="rect">
            <a:avLst/>
          </a:prstGeom>
        </p:spPr>
      </p:pic>
      <p:sp>
        <p:nvSpPr>
          <p:cNvPr id="4" name="object 3"/>
          <p:cNvSpPr txBox="1"/>
          <p:nvPr/>
        </p:nvSpPr>
        <p:spPr>
          <a:xfrm>
            <a:off x="2544011" y="6188075"/>
            <a:ext cx="1501140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CO" sz="9600" dirty="0">
                <a:latin typeface="Calibri"/>
                <a:cs typeface="Calibri"/>
              </a:rPr>
              <a:t>VISTA FISICA</a:t>
            </a:r>
            <a:endParaRPr sz="9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345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354916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>
                <a:solidFill>
                  <a:srgbClr val="FFFFFF"/>
                </a:solidFill>
              </a:rPr>
              <a:t>Vista Física Kampo</a:t>
            </a:r>
            <a:endParaRPr sz="6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40185" y="3299386"/>
            <a:ext cx="161936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hlinkClick r:id="rId3"/>
              </a:rPr>
              <a:t>https://lucid.app/lucidchart/invitations/accept/b0deee56-45ba-4800-b49e-7f4e72ab08b1?viewport_loc=776%2C329%2C2327%2C1084%2C0_0</a:t>
            </a:r>
            <a:endParaRPr lang="es-CO" sz="3200" dirty="0"/>
          </a:p>
          <a:p>
            <a:endParaRPr lang="es-CO" sz="3200" dirty="0"/>
          </a:p>
          <a:p>
            <a:endParaRPr lang="es-CO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" y="4968875"/>
            <a:ext cx="17907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3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339" y="19886"/>
            <a:ext cx="20104100" cy="2726725"/>
          </a:xfrm>
          <a:prstGeom prst="rect">
            <a:avLst/>
          </a:prstGeom>
        </p:spPr>
      </p:pic>
      <p:sp>
        <p:nvSpPr>
          <p:cNvPr id="4" name="object 3"/>
          <p:cNvSpPr txBox="1"/>
          <p:nvPr/>
        </p:nvSpPr>
        <p:spPr>
          <a:xfrm>
            <a:off x="2544011" y="6035675"/>
            <a:ext cx="1501140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CO" sz="9600" dirty="0">
                <a:latin typeface="Calibri"/>
                <a:cs typeface="Calibri"/>
              </a:rPr>
              <a:t>VISTA DE DESPLIEGUE</a:t>
            </a:r>
            <a:endParaRPr sz="9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647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354916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>
                <a:solidFill>
                  <a:srgbClr val="FFFFFF"/>
                </a:solidFill>
              </a:rPr>
              <a:t>Vista de Despliegue Kampo</a:t>
            </a:r>
            <a:endParaRPr sz="6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40185" y="3299386"/>
            <a:ext cx="161936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hlinkClick r:id="rId3"/>
              </a:rPr>
              <a:t>https://lucid.app/lucidchart/invitations/accept/5b1653ca-5d69-408b-bc3c-32fd05567355?viewport_loc=274%2C95%2C1970%2C918%2C0_0</a:t>
            </a:r>
            <a:endParaRPr lang="es-CO" sz="3200" dirty="0"/>
          </a:p>
          <a:p>
            <a:endParaRPr lang="es-CO" sz="3200" dirty="0"/>
          </a:p>
          <a:p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350" y="4968875"/>
            <a:ext cx="18059400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14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339" y="19886"/>
            <a:ext cx="20104100" cy="2726725"/>
          </a:xfrm>
          <a:prstGeom prst="rect">
            <a:avLst/>
          </a:prstGeom>
        </p:spPr>
      </p:pic>
      <p:sp>
        <p:nvSpPr>
          <p:cNvPr id="4" name="object 3"/>
          <p:cNvSpPr txBox="1"/>
          <p:nvPr/>
        </p:nvSpPr>
        <p:spPr>
          <a:xfrm>
            <a:off x="3041650" y="6492875"/>
            <a:ext cx="1501140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CO" sz="9600" dirty="0">
                <a:latin typeface="Calibri"/>
                <a:cs typeface="Calibri"/>
              </a:rPr>
              <a:t>VISTA DE ESCENARIOS</a:t>
            </a:r>
            <a:endParaRPr sz="9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590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354916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>
                <a:solidFill>
                  <a:srgbClr val="FFFFFF"/>
                </a:solidFill>
              </a:rPr>
              <a:t>Vista de Escenario Administrador</a:t>
            </a:r>
            <a:endParaRPr sz="6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50" y="3597275"/>
            <a:ext cx="9753600" cy="909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0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6403" y="50048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354916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>
                <a:solidFill>
                  <a:srgbClr val="FFFFFF"/>
                </a:solidFill>
              </a:rPr>
              <a:t>Vista de Escenario Campesino</a:t>
            </a:r>
            <a:endParaRPr sz="6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165" y="2987675"/>
            <a:ext cx="12894964" cy="96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3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6403" y="50048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354916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>
                <a:solidFill>
                  <a:srgbClr val="FFFFFF"/>
                </a:solidFill>
              </a:rPr>
              <a:t>Vista de Escenario Comerciante</a:t>
            </a:r>
            <a:endParaRPr sz="6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50" y="3236540"/>
            <a:ext cx="12877800" cy="948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93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6403" y="50048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354916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>
                <a:solidFill>
                  <a:srgbClr val="FFFFFF"/>
                </a:solidFill>
              </a:rPr>
              <a:t>Vista de Escenario Transportador</a:t>
            </a:r>
            <a:endParaRPr sz="6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50" y="3673475"/>
            <a:ext cx="14782800" cy="895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2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" y="-548005"/>
            <a:ext cx="20104100" cy="129838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95251" y="2263609"/>
            <a:ext cx="5142458" cy="887294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 marR="5080" indent="2538095">
              <a:lnSpc>
                <a:spcPct val="80000"/>
              </a:lnSpc>
              <a:spcBef>
                <a:spcPts val="1735"/>
              </a:spcBef>
            </a:pPr>
            <a:r>
              <a:rPr lang="es-CO" sz="5400" dirty="0"/>
              <a:t>KAMPO</a:t>
            </a:r>
            <a:endParaRPr sz="5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251450" y="4816475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dirty="0"/>
              <a:t>Presentado Por: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dirty="0"/>
              <a:t>Alejandra Díaz Torres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dirty="0"/>
              <a:t>Carol Lizeth Muñoz Muñoz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dirty="0"/>
              <a:t>John Fredy Peñaloza Bello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4000" dirty="0"/>
              <a:t>Javier Fernando Corredor García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29838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13804" y="671030"/>
            <a:ext cx="1376268" cy="137401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02404" y="5121275"/>
            <a:ext cx="15011400" cy="2966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CO" sz="9600" dirty="0">
                <a:latin typeface="Calibri"/>
                <a:cs typeface="Calibri"/>
              </a:rPr>
              <a:t>ARQUITECTURA DEL SISTEMA KAMPO</a:t>
            </a:r>
            <a:endParaRPr sz="9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339" y="19886"/>
            <a:ext cx="20104100" cy="2726725"/>
          </a:xfrm>
          <a:prstGeom prst="rect">
            <a:avLst/>
          </a:prstGeom>
        </p:spPr>
      </p:pic>
      <p:sp>
        <p:nvSpPr>
          <p:cNvPr id="4" name="object 3"/>
          <p:cNvSpPr txBox="1"/>
          <p:nvPr/>
        </p:nvSpPr>
        <p:spPr>
          <a:xfrm>
            <a:off x="2544011" y="6035675"/>
            <a:ext cx="1501140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CO" sz="9600" dirty="0">
                <a:latin typeface="Calibri"/>
                <a:cs typeface="Calibri"/>
              </a:rPr>
              <a:t>VISTA LOGICA</a:t>
            </a:r>
            <a:endParaRPr sz="9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955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0958363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>
                <a:solidFill>
                  <a:srgbClr val="FFFFFF"/>
                </a:solidFill>
              </a:rPr>
              <a:t>Vista Lógica Kampo</a:t>
            </a:r>
            <a:endParaRPr sz="6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40185" y="3299386"/>
            <a:ext cx="16193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hlinkClick r:id="rId3"/>
              </a:rPr>
              <a:t>https://lucid.app/lucidchart/invitations/accept/4ab4e584-9421-40ba-9341-4bd1cc9ac52f?viewport_loc=-4%2C4%2C2220%2C1038%2C0_0</a:t>
            </a:r>
            <a:endParaRPr lang="es-CO" sz="3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629" y="5197475"/>
            <a:ext cx="18068841" cy="73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4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339" y="19886"/>
            <a:ext cx="20104100" cy="2726725"/>
          </a:xfrm>
          <a:prstGeom prst="rect">
            <a:avLst/>
          </a:prstGeom>
        </p:spPr>
      </p:pic>
      <p:sp>
        <p:nvSpPr>
          <p:cNvPr id="4" name="object 3"/>
          <p:cNvSpPr txBox="1"/>
          <p:nvPr/>
        </p:nvSpPr>
        <p:spPr>
          <a:xfrm>
            <a:off x="2544011" y="6111875"/>
            <a:ext cx="1501140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s-CO" sz="9600" dirty="0">
                <a:latin typeface="Calibri"/>
                <a:cs typeface="Calibri"/>
              </a:rPr>
              <a:t>VISTA DE PROCESOS</a:t>
            </a:r>
            <a:endParaRPr sz="9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229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354916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>
                <a:solidFill>
                  <a:srgbClr val="FFFFFF"/>
                </a:solidFill>
              </a:rPr>
              <a:t>Vista de Procesos Administrador Kampo</a:t>
            </a:r>
            <a:endParaRPr sz="6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40185" y="3299386"/>
            <a:ext cx="16193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hlinkClick r:id="rId3"/>
              </a:rPr>
              <a:t>https://lucid.app/lucidchart/invitations/accept/5ec2f171-7010-46f1-86ce-af6021c0a656?viewport_loc=70%2C-14%2C2220%2C1038%2C0_0</a:t>
            </a:r>
            <a:endParaRPr lang="es-CO" sz="3200" dirty="0"/>
          </a:p>
          <a:p>
            <a:endParaRPr lang="es-CO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550" y="4869045"/>
            <a:ext cx="16383000" cy="72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7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354916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>
                <a:solidFill>
                  <a:srgbClr val="FFFFFF"/>
                </a:solidFill>
              </a:rPr>
              <a:t>Vista de Procesos Campesino Kampo</a:t>
            </a:r>
            <a:endParaRPr sz="6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40185" y="3299386"/>
            <a:ext cx="16193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hlinkClick r:id="rId3"/>
              </a:rPr>
              <a:t>https://lucid.app/lucidchart/invitations/accept/734a10e6-8888-4f8c-bb69-3ce8544dfafc?viewport_loc=416%2C213%2C2260%2C1053%2C0_0</a:t>
            </a:r>
            <a:br>
              <a:rPr lang="es-CO" sz="3200" dirty="0"/>
            </a:br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650" y="5045075"/>
            <a:ext cx="17830800" cy="668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7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2726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686" y="477898"/>
            <a:ext cx="1354916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CO" sz="6000" spc="-10" dirty="0">
                <a:solidFill>
                  <a:srgbClr val="FFFFFF"/>
                </a:solidFill>
              </a:rPr>
              <a:t>Vista de Procesos Comerciante Kampo</a:t>
            </a:r>
            <a:endParaRPr sz="6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40185" y="3299386"/>
            <a:ext cx="16193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hlinkClick r:id="rId3"/>
              </a:rPr>
              <a:t>https://lucid.app/lucidchart/invitations/accept/49b437d6-7695-4def-b5a2-d214b236a91d</a:t>
            </a:r>
            <a:endParaRPr lang="es-CO" sz="3200" dirty="0"/>
          </a:p>
          <a:p>
            <a:endParaRPr lang="es-CO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368" y="4949098"/>
            <a:ext cx="17225146" cy="71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8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211</Words>
  <Application>Microsoft Office PowerPoint</Application>
  <PresentationFormat>Personalizado</PresentationFormat>
  <Paragraphs>31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KAMPO</vt:lpstr>
      <vt:lpstr>KAMPO</vt:lpstr>
      <vt:lpstr>Presentación de PowerPoint</vt:lpstr>
      <vt:lpstr>Presentación de PowerPoint</vt:lpstr>
      <vt:lpstr>Vista Lógica Kampo</vt:lpstr>
      <vt:lpstr>Presentación de PowerPoint</vt:lpstr>
      <vt:lpstr>Vista de Procesos Administrador Kampo</vt:lpstr>
      <vt:lpstr>Vista de Procesos Campesino Kampo</vt:lpstr>
      <vt:lpstr>Vista de Procesos Comerciante Kampo</vt:lpstr>
      <vt:lpstr>Vista de Procesos Transportador Kampo</vt:lpstr>
      <vt:lpstr>Presentación de PowerPoint</vt:lpstr>
      <vt:lpstr>Vista Física Kampo</vt:lpstr>
      <vt:lpstr>Presentación de PowerPoint</vt:lpstr>
      <vt:lpstr>Vista de Despliegue Kampo</vt:lpstr>
      <vt:lpstr>Presentación de PowerPoint</vt:lpstr>
      <vt:lpstr>Vista de Escenario Administrador</vt:lpstr>
      <vt:lpstr>Vista de Escenario Campesino</vt:lpstr>
      <vt:lpstr>Vista de Escenario Comerciante</vt:lpstr>
      <vt:lpstr>Vista de Escenario Transportador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</dc:title>
  <dc:creator>Julian Andres</dc:creator>
  <cp:lastModifiedBy>Carol Muñoz</cp:lastModifiedBy>
  <cp:revision>28</cp:revision>
  <dcterms:created xsi:type="dcterms:W3CDTF">2021-03-03T17:37:30Z</dcterms:created>
  <dcterms:modified xsi:type="dcterms:W3CDTF">2021-04-06T01:06:35Z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2021-03-03T00:00:00Z</vt:filetime>
  </property>
  <property fmtid="{D5CDD505-2E9C-101B-9397-08002B2CF9AE}" pid="3" name="Creator">
    <vt:lpwstr>PDFium</vt:lpwstr>
  </property>
  <property fmtid="{D5CDD505-2E9C-101B-9397-08002B2CF9AE}" pid="4" name="LastSaved">
    <vt:filetime>2021-03-03T00:00:00Z</vt:filetime>
  </property>
</Properties>
</file>