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69" r:id="rId7"/>
    <p:sldId id="270" r:id="rId8"/>
    <p:sldId id="271" r:id="rId9"/>
    <p:sldId id="273" r:id="rId10"/>
    <p:sldId id="272" r:id="rId11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95" autoAdjust="0"/>
  </p:normalViewPr>
  <p:slideViewPr>
    <p:cSldViewPr>
      <p:cViewPr>
        <p:scale>
          <a:sx n="70" d="100"/>
          <a:sy n="70" d="100"/>
        </p:scale>
        <p:origin x="738" y="12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08/05/2018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08/05/2018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08/05/2018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08/05/2018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08/05/2018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08/05/2018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08/05/2018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08/05/2018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08/05/2018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08/05/2018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08/05/2018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08/05/2018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08/05/2018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08/05/2018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SENDMAIL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ERIKA INFANTE</a:t>
            </a:r>
          </a:p>
          <a:p>
            <a:pPr rtl="0"/>
            <a:r>
              <a:rPr lang="es-ES" dirty="0"/>
              <a:t>Andrés largo</a:t>
            </a:r>
          </a:p>
          <a:p>
            <a:pPr rtl="0"/>
            <a:r>
              <a:rPr lang="es-ES" dirty="0"/>
              <a:t>Jorge Morales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SMTP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218883" y="1844825"/>
            <a:ext cx="10360501" cy="4319244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es-ES" sz="4400" dirty="0"/>
              <a:t>(Simple Mail Transfer </a:t>
            </a:r>
            <a:r>
              <a:rPr lang="es-ES" sz="4400" dirty="0" err="1"/>
              <a:t>Protocol</a:t>
            </a:r>
            <a:r>
              <a:rPr lang="es-ES" sz="4400" dirty="0"/>
              <a:t>)</a:t>
            </a:r>
          </a:p>
          <a:p>
            <a:pPr marL="0" indent="0" algn="ctr" rtl="0">
              <a:buNone/>
            </a:pPr>
            <a:r>
              <a:rPr lang="es-ES" sz="4400" dirty="0"/>
              <a:t>Permite enviar correos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CBDD551-B1EF-40F3-8C0A-D877A1C1F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459" y="3239741"/>
            <a:ext cx="6361905" cy="29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135E0-3479-47BB-B1D1-9CBDD849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400" dirty="0"/>
              <a:t>Funcionamiento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F368F5-782A-4603-AEBD-B21FD95D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4400" dirty="0"/>
              <a:t>Usa conexión TCP</a:t>
            </a:r>
          </a:p>
          <a:p>
            <a:r>
              <a:rPr lang="es-CO" sz="4400" dirty="0"/>
              <a:t>Puerto 25 (587/2525/465/125)</a:t>
            </a:r>
          </a:p>
          <a:p>
            <a:r>
              <a:rPr lang="es-CO" sz="4400" dirty="0"/>
              <a:t>Modelo petición/respuesta en ASCII de 7 bits</a:t>
            </a:r>
          </a:p>
        </p:txBody>
      </p:sp>
    </p:spTree>
    <p:extLst>
      <p:ext uri="{BB962C8B-B14F-4D97-AF65-F5344CB8AC3E}">
        <p14:creationId xmlns:p14="http://schemas.microsoft.com/office/powerpoint/2010/main" val="260789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B9401-86E2-40FA-9B35-F36FE7AA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Órdenes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746B018-2483-41C2-8C18-D429E924A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592" t="29023" r="13015"/>
          <a:stretch/>
        </p:blipFill>
        <p:spPr>
          <a:xfrm>
            <a:off x="2349996" y="1844824"/>
            <a:ext cx="8208912" cy="440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6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942DE-7DED-4C3A-9CEF-741B82FB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Respuestas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37185-9C7B-4C23-B1BA-70E2DD888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657" y="1870333"/>
            <a:ext cx="3800635" cy="4116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3600" dirty="0"/>
              <a:t>Comunican al cliente y el servidor para que se pueda conocer el estado de ambos</a:t>
            </a:r>
          </a:p>
        </p:txBody>
      </p:sp>
      <p:pic>
        <p:nvPicPr>
          <p:cNvPr id="2050" name="Picture 2" descr="Resultado de imagen para smtp">
            <a:extLst>
              <a:ext uri="{FF2B5EF4-FFF2-40B4-BE49-F238E27FC236}">
                <a16:creationId xmlns:a16="http://schemas.microsoft.com/office/drawing/2014/main" id="{DC87444E-D315-478B-9438-560222A59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944" y="1870333"/>
            <a:ext cx="6807214" cy="414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5BDDD6F-1752-4971-ADE0-97F86744A9BB}"/>
              </a:ext>
            </a:extLst>
          </p:cNvPr>
          <p:cNvSpPr txBox="1"/>
          <p:nvPr/>
        </p:nvSpPr>
        <p:spPr>
          <a:xfrm>
            <a:off x="5050258" y="1236990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Tres dígitos + Espacio + información adicional </a:t>
            </a:r>
          </a:p>
        </p:txBody>
      </p:sp>
    </p:spTree>
    <p:extLst>
      <p:ext uri="{BB962C8B-B14F-4D97-AF65-F5344CB8AC3E}">
        <p14:creationId xmlns:p14="http://schemas.microsoft.com/office/powerpoint/2010/main" val="158708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21525-7E45-4EA0-8DB0-6A9AA70C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24512"/>
            <a:ext cx="10360501" cy="1223963"/>
          </a:xfrm>
        </p:spPr>
        <p:txBody>
          <a:bodyPr/>
          <a:lstStyle/>
          <a:p>
            <a:r>
              <a:rPr lang="es-CO" dirty="0"/>
              <a:t>Protocolos IMAP y POP3</a:t>
            </a:r>
          </a:p>
        </p:txBody>
      </p:sp>
      <p:pic>
        <p:nvPicPr>
          <p:cNvPr id="4098" name="Picture 2" descr="Resultado de imagen para imap y pop3">
            <a:extLst>
              <a:ext uri="{FF2B5EF4-FFF2-40B4-BE49-F238E27FC236}">
                <a16:creationId xmlns:a16="http://schemas.microsoft.com/office/drawing/2014/main" id="{770ACA35-96EB-4B0F-A79B-61336FD5C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24" y="1556792"/>
            <a:ext cx="8784976" cy="491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65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0475D-0BE2-430E-977B-C5152A57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STMP PARA APLICATIVOS</a:t>
            </a:r>
          </a:p>
        </p:txBody>
      </p:sp>
      <p:pic>
        <p:nvPicPr>
          <p:cNvPr id="3074" name="Picture 2" descr="Resultado de imagen para PHP">
            <a:extLst>
              <a:ext uri="{FF2B5EF4-FFF2-40B4-BE49-F238E27FC236}">
                <a16:creationId xmlns:a16="http://schemas.microsoft.com/office/drawing/2014/main" id="{5AFC1F7E-EEFA-4915-8BD8-03A2D11F84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45" b="97761" l="1250" r="95104">
                        <a14:foregroundMark x1="13542" y1="35821" x2="15625" y2="34627"/>
                        <a14:foregroundMark x1="38958" y1="50896" x2="77604" y2="47463"/>
                        <a14:foregroundMark x1="64063" y1="38955" x2="64063" y2="38955"/>
                        <a14:foregroundMark x1="95104" y1="15373" x2="95104" y2="15373"/>
                        <a14:foregroundMark x1="68125" y1="31045" x2="80313" y2="32537"/>
                        <a14:foregroundMark x1="80729" y1="33134" x2="79271" y2="47463"/>
                        <a14:foregroundMark x1="42604" y1="24627" x2="71354" y2="29403"/>
                        <a14:foregroundMark x1="45521" y1="26119" x2="40833" y2="52985"/>
                        <a14:foregroundMark x1="31667" y1="60299" x2="72188" y2="29403"/>
                        <a14:foregroundMark x1="36979" y1="60000" x2="47500" y2="27313"/>
                        <a14:foregroundMark x1="43646" y1="58209" x2="55833" y2="24627"/>
                        <a14:foregroundMark x1="57292" y1="49701" x2="63646" y2="26418"/>
                        <a14:foregroundMark x1="64375" y1="51493" x2="71563" y2="32239"/>
                        <a14:foregroundMark x1="69063" y1="48955" x2="72396" y2="35522"/>
                        <a14:foregroundMark x1="72813" y1="34627" x2="78021" y2="54179"/>
                        <a14:foregroundMark x1="74792" y1="54478" x2="50208" y2="35821"/>
                        <a14:foregroundMark x1="73542" y1="44179" x2="59167" y2="38060"/>
                        <a14:foregroundMark x1="65833" y1="54776" x2="73958" y2="46567"/>
                        <a14:foregroundMark x1="62396" y1="63134" x2="40208" y2="276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714" y="886618"/>
            <a:ext cx="3252228" cy="226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jAVA">
            <a:extLst>
              <a:ext uri="{FF2B5EF4-FFF2-40B4-BE49-F238E27FC236}">
                <a16:creationId xmlns:a16="http://schemas.microsoft.com/office/drawing/2014/main" id="{BA0C0DD2-1731-413E-B52A-F3130E14B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1916832"/>
            <a:ext cx="4073078" cy="162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para c#">
            <a:extLst>
              <a:ext uri="{FF2B5EF4-FFF2-40B4-BE49-F238E27FC236}">
                <a16:creationId xmlns:a16="http://schemas.microsoft.com/office/drawing/2014/main" id="{AB0E5F4D-EDB6-4B10-8410-D9305A0FA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84" y="4437112"/>
            <a:ext cx="3571874" cy="180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n para c++">
            <a:extLst>
              <a:ext uri="{FF2B5EF4-FFF2-40B4-BE49-F238E27FC236}">
                <a16:creationId xmlns:a16="http://schemas.microsoft.com/office/drawing/2014/main" id="{02913DD3-A572-4DAC-BA19-139A46B38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3962417"/>
            <a:ext cx="2549648" cy="254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60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circuito de líneas triple (pantalla panorámica)</Template>
  <TotalTime>260</TotalTime>
  <Words>68</Words>
  <Application>Microsoft Office PowerPoint</Application>
  <PresentationFormat>Personalizado</PresentationFormat>
  <Paragraphs>19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Tecnología 16x9</vt:lpstr>
      <vt:lpstr>SENDMAIL</vt:lpstr>
      <vt:lpstr>SMTP</vt:lpstr>
      <vt:lpstr>Funcionamiento</vt:lpstr>
      <vt:lpstr>Órdenes</vt:lpstr>
      <vt:lpstr>Respuestas</vt:lpstr>
      <vt:lpstr>Protocolos IMAP y POP3</vt:lpstr>
      <vt:lpstr>STMP PARA APLICATIVOS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SENDMAIL</dc:title>
  <dc:creator>user</dc:creator>
  <cp:lastModifiedBy>user</cp:lastModifiedBy>
  <cp:revision>12</cp:revision>
  <dcterms:created xsi:type="dcterms:W3CDTF">2018-05-08T19:47:34Z</dcterms:created>
  <dcterms:modified xsi:type="dcterms:W3CDTF">2018-05-09T00:07:46Z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