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4.xml" ContentType="application/vnd.openxmlformats-officedocument.presentationml.comments+xml"/>
  <Override PartName="/ppt/charts/chart2.xml" ContentType="application/vnd.openxmlformats-officedocument.drawingml.char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8" r:id="rId3"/>
    <p:sldId id="270" r:id="rId4"/>
    <p:sldId id="271" r:id="rId5"/>
    <p:sldId id="272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9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EA"/>
    <a:srgbClr val="BFBFBF"/>
    <a:srgbClr val="0B4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2">
                  <c:v>25</c:v>
                </c:pt>
                <c:pt idx="3">
                  <c:v>30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746F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F746F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0B4877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234710560"/>
        <c:axId val="234703488"/>
      </c:barChart>
      <c:catAx>
        <c:axId val="2347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703488"/>
        <c:crosses val="autoZero"/>
        <c:auto val="1"/>
        <c:lblAlgn val="ctr"/>
        <c:lblOffset val="100"/>
        <c:noMultiLvlLbl val="0"/>
      </c:catAx>
      <c:valAx>
        <c:axId val="23470348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347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4:06.506" idx="2">
    <p:pos x="10" y="10"/>
    <p:text>인덱스 구간.index 조원소개
기획 동기
개발 환경
프로젝트 일정
프로젝트 내용(특징, 주요기능)
프로젝트를 마치고..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5:09.723" idx="4">
    <p:pos x="10" y="10"/>
    <p:text>조원소개 팀장 : 정연서
조원 : 이제훈, 공가영, 경은비, 이안나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5:45.234" idx="5">
    <p:pos x="10" y="10"/>
    <p:text>기획 동기 커피와 디저트를 좋아하는 사람들이 만나
카페의 운영에 도움이 되는 사이트를 만들고자 
프로젝트를 진행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6:14.283" idx="6">
    <p:pos x="10" y="10"/>
    <p:text>개발환경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6:33.403" idx="7">
    <p:pos x="10" y="10"/>
    <p:text>프로젝트 일정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7:58.274" idx="9">
    <p:pos x="10" y="10"/>
    <p:text>프로젝트 내용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3:27:00.835" idx="8">
    <p:pos x="10" y="10"/>
    <p:text>프로젝트를 마치고..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0.22581</cdr:y>
    </cdr:from>
    <cdr:to>
      <cdr:x>0.20575</cdr:x>
      <cdr:y>0.4455</cdr:y>
    </cdr:to>
    <cdr:cxnSp macro="">
      <cdr:nvCxnSpPr>
        <cdr:cNvPr id="2" name="꺾인 연결선 1"/>
        <cdr:cNvCxnSpPr/>
      </cdr:nvCxnSpPr>
      <cdr:spPr>
        <a:xfrm xmlns:a="http://schemas.openxmlformats.org/drawingml/2006/main" rot="10800000">
          <a:off x="0" y="855209"/>
          <a:ext cx="1138882" cy="832021"/>
        </a:xfrm>
        <a:prstGeom xmlns:a="http://schemas.openxmlformats.org/drawingml/2006/main" prst="bentConnector3">
          <a:avLst/>
        </a:prstGeom>
        <a:ln xmlns:a="http://schemas.openxmlformats.org/drawingml/2006/main" w="15875">
          <a:solidFill>
            <a:srgbClr val="0B4877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omments" Target="../comments/comment4.xml"/><Relationship Id="rId2" Type="http://schemas.openxmlformats.org/officeDocument/2006/relationships/chart" Target="../charts/chart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 smtClean="0">
                <a:solidFill>
                  <a:prstClr val="white"/>
                </a:solidFill>
              </a:rPr>
              <a:t>Kong Nanda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i="1" dirty="0" smtClean="0">
                <a:solidFill>
                  <a:prstClr val="white"/>
                </a:solidFill>
              </a:rPr>
              <a:t>Project name : Kong </a:t>
            </a:r>
            <a:r>
              <a:rPr lang="en-US" altLang="ko-KR" sz="1050" i="1" dirty="0">
                <a:solidFill>
                  <a:prstClr val="white"/>
                </a:solidFill>
              </a:rPr>
              <a:t>Nanda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7762961" y="4476934"/>
            <a:ext cx="40671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스마트소프트웨어학과 하이테크과정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콩난다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prstClr val="white"/>
                </a:solidFill>
              </a:rPr>
              <a:t>INDEX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 rot="16200000">
            <a:off x="9901074" y="1869992"/>
            <a:ext cx="609241" cy="919097"/>
            <a:chOff x="4558292" y="1447629"/>
            <a:chExt cx="1344505" cy="1786940"/>
          </a:xfrm>
        </p:grpSpPr>
        <p:sp>
          <p:nvSpPr>
            <p:cNvPr id="120" name="모서리가 둥근 직사각형 119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 rot="5400000">
            <a:off x="4801564" y="2147766"/>
            <a:ext cx="601021" cy="927681"/>
            <a:chOff x="3125915" y="2557511"/>
            <a:chExt cx="1344504" cy="1786938"/>
          </a:xfrm>
        </p:grpSpPr>
        <p:sp>
          <p:nvSpPr>
            <p:cNvPr id="125" name="모서리가 둥근 직사각형 124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 rot="5400000">
            <a:off x="3654385" y="4361399"/>
            <a:ext cx="601021" cy="927681"/>
            <a:chOff x="3125915" y="2557511"/>
            <a:chExt cx="1344504" cy="1786938"/>
          </a:xfrm>
        </p:grpSpPr>
        <p:sp>
          <p:nvSpPr>
            <p:cNvPr id="153" name="모서리가 둥근 직사각형 152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8577757" y="4437989"/>
            <a:ext cx="609241" cy="919097"/>
            <a:chOff x="4558292" y="1447629"/>
            <a:chExt cx="1344505" cy="1786940"/>
          </a:xfrm>
        </p:grpSpPr>
        <p:sp>
          <p:nvSpPr>
            <p:cNvPr id="157" name="모서리가 둥근 직사각형 15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05780" y="2085341"/>
            <a:ext cx="1907649" cy="1143270"/>
            <a:chOff x="443258" y="2785961"/>
            <a:chExt cx="1907649" cy="1143270"/>
          </a:xfrm>
        </p:grpSpPr>
        <p:sp>
          <p:nvSpPr>
            <p:cNvPr id="147" name="TextBox 146"/>
            <p:cNvSpPr txBox="1"/>
            <p:nvPr/>
          </p:nvSpPr>
          <p:spPr>
            <a:xfrm>
              <a:off x="443258" y="2785961"/>
              <a:ext cx="1220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조원소개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243335" y="2825467"/>
              <a:ext cx="1107572" cy="1103764"/>
              <a:chOff x="1707350" y="1941634"/>
              <a:chExt cx="2140094" cy="2140093"/>
            </a:xfrm>
          </p:grpSpPr>
          <p:sp>
            <p:nvSpPr>
              <p:cNvPr id="24" name="원호 23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5" name="원호 24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20071342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12607" y="4343540"/>
            <a:ext cx="1937547" cy="1141724"/>
            <a:chOff x="5266025" y="2787507"/>
            <a:chExt cx="1937547" cy="1141724"/>
          </a:xfrm>
        </p:grpSpPr>
        <p:sp>
          <p:nvSpPr>
            <p:cNvPr id="146" name="TextBox 145"/>
            <p:cNvSpPr txBox="1"/>
            <p:nvPr/>
          </p:nvSpPr>
          <p:spPr>
            <a:xfrm>
              <a:off x="5266025" y="2787507"/>
              <a:ext cx="14768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환경</a:t>
              </a:r>
              <a:endParaRPr lang="ko-KR" altLang="en-US" sz="20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096000" y="2825467"/>
              <a:ext cx="1107572" cy="1103764"/>
              <a:chOff x="1707350" y="1941634"/>
              <a:chExt cx="2140094" cy="2140093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3967999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282025" y="2013689"/>
            <a:ext cx="1907649" cy="1143270"/>
            <a:chOff x="2770742" y="2785961"/>
            <a:chExt cx="1907649" cy="1143270"/>
          </a:xfrm>
        </p:grpSpPr>
        <p:sp>
          <p:nvSpPr>
            <p:cNvPr id="145" name="TextBox 144"/>
            <p:cNvSpPr txBox="1"/>
            <p:nvPr/>
          </p:nvSpPr>
          <p:spPr>
            <a:xfrm>
              <a:off x="2770742" y="2785961"/>
              <a:ext cx="14482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기획 동기</a:t>
              </a:r>
              <a:endParaRPr lang="ko-KR" altLang="en-US" sz="2000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570819" y="2825467"/>
              <a:ext cx="1107572" cy="1103764"/>
              <a:chOff x="1707350" y="1941634"/>
              <a:chExt cx="2140094" cy="2140093"/>
            </a:xfrm>
          </p:grpSpPr>
          <p:sp>
            <p:nvSpPr>
              <p:cNvPr id="36" name="원호 35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7" name="원호 36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1577931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4895909" y="4411662"/>
            <a:ext cx="2400182" cy="1150624"/>
            <a:chOff x="7571955" y="2778606"/>
            <a:chExt cx="2400182" cy="1150624"/>
          </a:xfrm>
        </p:grpSpPr>
        <p:sp>
          <p:nvSpPr>
            <p:cNvPr id="144" name="TextBox 143"/>
            <p:cNvSpPr txBox="1"/>
            <p:nvPr/>
          </p:nvSpPr>
          <p:spPr>
            <a:xfrm>
              <a:off x="7571955" y="2778606"/>
              <a:ext cx="18860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일정</a:t>
              </a:r>
              <a:endParaRPr lang="ko-KR" altLang="en-US" sz="2000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8864565" y="2825466"/>
              <a:ext cx="1107572" cy="1103764"/>
              <a:chOff x="1707350" y="1941634"/>
              <a:chExt cx="2140094" cy="2140094"/>
            </a:xfrm>
          </p:grpSpPr>
          <p:sp>
            <p:nvSpPr>
              <p:cNvPr id="39" name="원호 38"/>
              <p:cNvSpPr/>
              <p:nvPr/>
            </p:nvSpPr>
            <p:spPr>
              <a:xfrm>
                <a:off x="1707350" y="1941634"/>
                <a:ext cx="2140094" cy="2140094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1765831" y="2000115"/>
                <a:ext cx="2023130" cy="2023130"/>
              </a:xfrm>
              <a:prstGeom prst="arc">
                <a:avLst>
                  <a:gd name="adj1" fmla="val 16200000"/>
                  <a:gd name="adj2" fmla="val 7353253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9427883" y="4341551"/>
            <a:ext cx="2422660" cy="1143713"/>
            <a:chOff x="10071800" y="2781219"/>
            <a:chExt cx="2422660" cy="1143713"/>
          </a:xfrm>
        </p:grpSpPr>
        <p:sp>
          <p:nvSpPr>
            <p:cNvPr id="143" name="TextBox 142"/>
            <p:cNvSpPr txBox="1"/>
            <p:nvPr/>
          </p:nvSpPr>
          <p:spPr>
            <a:xfrm>
              <a:off x="10071800" y="2781219"/>
              <a:ext cx="18291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내용</a:t>
              </a:r>
              <a:endParaRPr lang="ko-KR" altLang="en-US" sz="20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1386888" y="2821168"/>
              <a:ext cx="1107572" cy="1103764"/>
              <a:chOff x="1707350" y="1941634"/>
              <a:chExt cx="2140094" cy="2140093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11534423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조원 소개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3206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정연서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20536" y="2487092"/>
            <a:ext cx="1286271" cy="1267807"/>
            <a:chOff x="8023225" y="4741863"/>
            <a:chExt cx="6299200" cy="5283200"/>
          </a:xfrm>
        </p:grpSpPr>
        <p:sp>
          <p:nvSpPr>
            <p:cNvPr id="2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22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3106262" y="4153097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이제훈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13592" y="2485203"/>
            <a:ext cx="1286271" cy="1267807"/>
            <a:chOff x="8023225" y="4741863"/>
            <a:chExt cx="6299200" cy="5283200"/>
          </a:xfrm>
        </p:grpSpPr>
        <p:sp>
          <p:nvSpPr>
            <p:cNvPr id="8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1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" name="직사각형 101"/>
          <p:cNvSpPr/>
          <p:nvPr/>
        </p:nvSpPr>
        <p:spPr>
          <a:xfrm>
            <a:off x="5401371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공가영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708701" y="2487092"/>
            <a:ext cx="1286271" cy="1267807"/>
            <a:chOff x="8023225" y="4741863"/>
            <a:chExt cx="6299200" cy="5283200"/>
          </a:xfrm>
        </p:grpSpPr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4" name="직사각형 113"/>
          <p:cNvSpPr/>
          <p:nvPr/>
        </p:nvSpPr>
        <p:spPr>
          <a:xfrm>
            <a:off x="7596582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경은비</a:t>
            </a:r>
            <a:endParaRPr lang="ko-KR" altLang="en-US" sz="1600" b="1" dirty="0" smtClean="0">
              <a:solidFill>
                <a:srgbClr val="EF74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903912" y="2487092"/>
            <a:ext cx="1286271" cy="1267807"/>
            <a:chOff x="8023225" y="4741863"/>
            <a:chExt cx="6299200" cy="5283200"/>
          </a:xfrm>
        </p:grpSpPr>
        <p:sp>
          <p:nvSpPr>
            <p:cNvPr id="116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18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6" name="직사각형 125"/>
          <p:cNvSpPr/>
          <p:nvPr/>
        </p:nvSpPr>
        <p:spPr>
          <a:xfrm>
            <a:off x="9847365" y="4081843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이안나</a:t>
            </a:r>
            <a:endParaRPr lang="ko-KR" altLang="en-US" sz="1600" b="1" dirty="0" smtClean="0">
              <a:solidFill>
                <a:srgbClr val="EF74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0154695" y="2413949"/>
            <a:ext cx="1286271" cy="1267807"/>
            <a:chOff x="8023225" y="4741863"/>
            <a:chExt cx="6299200" cy="5283200"/>
          </a:xfrm>
        </p:grpSpPr>
        <p:sp>
          <p:nvSpPr>
            <p:cNvPr id="128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30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5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기획 동기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380412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커</a:t>
            </a: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피와 디저트를 좋아하는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사람들이 만나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50000"/>
                  </a:prstClr>
                </a:solidFill>
              </a:rPr>
              <a:t>B2B </a:t>
            </a: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시스템을 논의</a:t>
            </a: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2380411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6403280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카페 운영에 도움이 되는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사이트를 만들고자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프로젝트를 진행</a:t>
            </a: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403280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1854" y="1132351"/>
            <a:ext cx="281932" cy="506186"/>
            <a:chOff x="3881854" y="1132350"/>
            <a:chExt cx="363272" cy="62076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903562" y="1132350"/>
              <a:ext cx="341564" cy="397565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966474" y="1132352"/>
            <a:ext cx="281928" cy="506185"/>
            <a:chOff x="3881854" y="1132351"/>
            <a:chExt cx="363266" cy="62076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903556" y="1132351"/>
              <a:ext cx="341564" cy="397566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9" y="2072154"/>
            <a:ext cx="3408308" cy="229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12845" r="238" b="8333"/>
          <a:stretch/>
        </p:blipFill>
        <p:spPr>
          <a:xfrm>
            <a:off x="2380411" y="2072154"/>
            <a:ext cx="3408307" cy="22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개발 환경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386103187"/>
              </p:ext>
            </p:extLst>
          </p:nvPr>
        </p:nvGraphicFramePr>
        <p:xfrm>
          <a:off x="3320944" y="2011560"/>
          <a:ext cx="5535265" cy="37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구부러진 연결선 18"/>
          <p:cNvCxnSpPr/>
          <p:nvPr/>
        </p:nvCxnSpPr>
        <p:spPr>
          <a:xfrm flipV="1">
            <a:off x="6928321" y="1734480"/>
            <a:ext cx="1409798" cy="838178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54" y="5696521"/>
            <a:ext cx="1076913" cy="70845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7" t="33501" r="10176" b="31539"/>
          <a:stretch/>
        </p:blipFill>
        <p:spPr>
          <a:xfrm>
            <a:off x="5864535" y="6194116"/>
            <a:ext cx="1054443" cy="46955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62" y="1168029"/>
            <a:ext cx="565714" cy="59192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42" y="1266791"/>
            <a:ext cx="1058166" cy="66135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r="18676"/>
          <a:stretch/>
        </p:blipFill>
        <p:spPr>
          <a:xfrm>
            <a:off x="8799460" y="3197445"/>
            <a:ext cx="832021" cy="83149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6" r="20727"/>
          <a:stretch/>
        </p:blipFill>
        <p:spPr>
          <a:xfrm>
            <a:off x="2601833" y="3173145"/>
            <a:ext cx="713369" cy="7829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3E1DEDB6-C3F6-4DF5-8EB3-9CE0053F09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341" t="14605" r="22108" b="10307"/>
          <a:stretch/>
        </p:blipFill>
        <p:spPr>
          <a:xfrm>
            <a:off x="2574409" y="4897779"/>
            <a:ext cx="776738" cy="79874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F32DB4C-F2A4-4DA4-97E2-AA35EACE4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135" y="1928145"/>
            <a:ext cx="739196" cy="77733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0800A8A2-3218-40BE-B826-AC3816340C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341" y="4056310"/>
            <a:ext cx="735794" cy="73579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91FFCF1-DDCD-440B-AAD1-9D0F55FCF19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064"/>
          <a:stretch/>
        </p:blipFill>
        <p:spPr>
          <a:xfrm>
            <a:off x="9129308" y="1932226"/>
            <a:ext cx="1393214" cy="55886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975D865-433F-4ADB-8B9B-A96F82491DB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895" r="19422"/>
          <a:stretch/>
        </p:blipFill>
        <p:spPr>
          <a:xfrm>
            <a:off x="4585254" y="5807403"/>
            <a:ext cx="807308" cy="7536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9097" y="4424207"/>
            <a:ext cx="1145635" cy="6464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8070" y="1108486"/>
            <a:ext cx="1120098" cy="54029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3893" y="419934"/>
            <a:ext cx="1088665" cy="585304"/>
          </a:xfrm>
          <a:prstGeom prst="rect">
            <a:avLst/>
          </a:prstGeom>
        </p:spPr>
      </p:pic>
      <p:cxnSp>
        <p:nvCxnSpPr>
          <p:cNvPr id="50" name="구부러진 연결선 49"/>
          <p:cNvCxnSpPr/>
          <p:nvPr/>
        </p:nvCxnSpPr>
        <p:spPr>
          <a:xfrm>
            <a:off x="6461931" y="5558731"/>
            <a:ext cx="766993" cy="635385"/>
          </a:xfrm>
          <a:prstGeom prst="curvedConnector3">
            <a:avLst>
              <a:gd name="adj1" fmla="val 50000"/>
            </a:avLst>
          </a:prstGeom>
          <a:ln w="15875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0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94" name="차트 93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912586" y="1843314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5" name="타원 94"/>
          <p:cNvSpPr/>
          <p:nvPr/>
        </p:nvSpPr>
        <p:spPr>
          <a:xfrm>
            <a:off x="6213898" y="6290129"/>
            <a:ext cx="157437" cy="157437"/>
          </a:xfrm>
          <a:prstGeom prst="ellipse">
            <a:avLst/>
          </a:prstGeom>
          <a:noFill/>
          <a:ln w="28575">
            <a:solidFill>
              <a:srgbClr val="0B487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00336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36144" y="6290129"/>
            <a:ext cx="157437" cy="157437"/>
          </a:xfrm>
          <a:prstGeom prst="ellipse">
            <a:avLst/>
          </a:prstGeom>
          <a:noFill/>
          <a:ln w="28575">
            <a:solidFill>
              <a:srgbClr val="EF746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2582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8074061" y="4324588"/>
            <a:ext cx="809816" cy="326072"/>
            <a:chOff x="9492343" y="796762"/>
            <a:chExt cx="809816" cy="326072"/>
          </a:xfrm>
          <a:solidFill>
            <a:srgbClr val="EF746F"/>
          </a:solidFill>
        </p:grpSpPr>
        <p:sp>
          <p:nvSpPr>
            <p:cNvPr id="103" name="달 102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Check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822582" y="2678854"/>
            <a:ext cx="809816" cy="326072"/>
            <a:chOff x="9492343" y="796762"/>
            <a:chExt cx="809816" cy="326072"/>
          </a:xfrm>
          <a:solidFill>
            <a:srgbClr val="0B4877"/>
          </a:solidFill>
        </p:grpSpPr>
        <p:sp>
          <p:nvSpPr>
            <p:cNvPr id="106" name="달 105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Check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4793581" y="1404421"/>
            <a:ext cx="393384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7930481" y="3082891"/>
            <a:ext cx="393384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8074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W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T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32" name="모서리가 둥근 직사각형 31"/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O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 rot="16200000">
            <a:off x="6723332" y="3478730"/>
            <a:ext cx="65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37" name="직사각형 36"/>
          <p:cNvSpPr/>
          <p:nvPr/>
        </p:nvSpPr>
        <p:spPr>
          <a:xfrm rot="5400000">
            <a:off x="5453559" y="4972215"/>
            <a:ext cx="108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8" name="직사각형 37"/>
          <p:cNvSpPr/>
          <p:nvPr/>
        </p:nvSpPr>
        <p:spPr>
          <a:xfrm rot="5400000">
            <a:off x="4513743" y="3966624"/>
            <a:ext cx="81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9" name="직사각형 38"/>
          <p:cNvSpPr/>
          <p:nvPr/>
        </p:nvSpPr>
        <p:spPr>
          <a:xfrm rot="16200000">
            <a:off x="5535021" y="2332886"/>
            <a:ext cx="908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83989" y="5530369"/>
            <a:ext cx="3585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34826" y="3170473"/>
            <a:ext cx="29022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6777" y="3166556"/>
            <a:ext cx="28155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282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W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T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32" name="모서리가 둥근 직사각형 31"/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O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 rot="16200000">
            <a:off x="6723332" y="3478730"/>
            <a:ext cx="65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37" name="직사각형 36"/>
          <p:cNvSpPr/>
          <p:nvPr/>
        </p:nvSpPr>
        <p:spPr>
          <a:xfrm rot="5400000">
            <a:off x="5453559" y="4972215"/>
            <a:ext cx="108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8" name="직사각형 37"/>
          <p:cNvSpPr/>
          <p:nvPr/>
        </p:nvSpPr>
        <p:spPr>
          <a:xfrm rot="5400000">
            <a:off x="4513743" y="3966624"/>
            <a:ext cx="81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9" name="직사각형 38"/>
          <p:cNvSpPr/>
          <p:nvPr/>
        </p:nvSpPr>
        <p:spPr>
          <a:xfrm rot="16200000">
            <a:off x="5535021" y="2332886"/>
            <a:ext cx="908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83989" y="5530369"/>
            <a:ext cx="3585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34826" y="3170473"/>
            <a:ext cx="29022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6777" y="3166556"/>
            <a:ext cx="28155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44281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259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19</cp:revision>
  <dcterms:created xsi:type="dcterms:W3CDTF">2020-10-15T01:26:07Z</dcterms:created>
  <dcterms:modified xsi:type="dcterms:W3CDTF">2020-10-22T10:36:41Z</dcterms:modified>
</cp:coreProperties>
</file>