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50F1F7-1045-47AB-97F5-8A147755749B}">
          <p14:sldIdLst>
            <p14:sldId id="256"/>
          </p14:sldIdLst>
        </p14:section>
        <p14:section name="제목 없는 구역" id="{AEE6B76E-B8CF-4259-B924-F114254173E1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839960-3B72-404A-A83A-C1E06F535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51EFDA7-ECC7-4618-85C4-996F52D9A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4ECDEA2-4F04-4D7B-97C8-550B7118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10A-B56D-491D-A8B3-389E630FF89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DE5FAB-421B-493D-9695-A7349886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98110D-23BA-4EE1-879B-29F41720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13E-31D3-4D92-80B2-CBC8BD36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1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E5FF6F-9A86-4504-94F2-C9140AC2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640B95-C4D5-4033-BCC5-AAE48F10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F7DCB3-3FB4-459F-87CA-8A4EA85E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10A-B56D-491D-A8B3-389E630FF89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7EA3AB-A77D-48DE-B93E-61BFD835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8E320A-0462-4CF3-982C-AB17F532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13E-31D3-4D92-80B2-CBC8BD36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1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8609908-1796-42F3-A10D-039BCAD3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119D1BC-C8CF-4A98-87AF-FB747F9C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842718-9BC3-4AD3-99A0-5A47E8EF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10A-B56D-491D-A8B3-389E630FF89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C1766DD-9CB5-4239-AD4A-173A14A3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25AE31-6EBD-42D8-8E1C-BB1A3377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13E-31D3-4D92-80B2-CBC8BD36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4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9223A9-5E8F-4725-B31A-02E65C6B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7225178-FF2D-4864-A33A-B5E3C089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C8A3BC3-F36E-4B8D-B279-87615720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10A-B56D-491D-A8B3-389E630FF89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8379CB-70F6-476A-AE28-040E7971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77E9608-E7B7-4339-A7D1-AAA7E36F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13E-31D3-4D92-80B2-CBC8BD36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9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7A0E05-3E06-4F60-A3DF-0AA4C940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8FDAFE-A30A-4264-BA9D-0AA8A6556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3FD7E23-6775-4827-A1C1-2BB7B041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10A-B56D-491D-A8B3-389E630FF89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F0A1EC-69BE-4946-AE8B-88D05897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AA3D9A-A3A4-49EE-BBD7-5728E773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13E-31D3-4D92-80B2-CBC8BD36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4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767E-CCAE-493D-95C1-6C20DE50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9F4E1-2C04-4520-AD33-F214BC57C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27E7189-D5EB-44A4-B49C-811EBA3C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52605A-044D-4971-91D7-54EBEF5F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10A-B56D-491D-A8B3-389E630FF89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085EE99-A231-458E-940A-91BE84A2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C0C0E92-9EB8-4538-A597-28352B64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13E-31D3-4D92-80B2-CBC8BD36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D78051-B687-4846-90BB-8C256E1F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C6044F2-3461-4AA0-9E4F-249A2918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CAE74FB-4FE8-44AB-96BE-696BD4764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374718F-7244-462F-82E2-15CBA96A4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4764C9E-6193-4895-88EA-FD02AD6E2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6B49829-279A-4081-A19B-B94E36F7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10A-B56D-491D-A8B3-389E630FF89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6DAE392-608B-4806-9A20-5ECA330E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8194A4B-2653-4DE8-8184-7DDEFDA8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13E-31D3-4D92-80B2-CBC8BD36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0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1049A-017D-428F-A6F6-89CC94A1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CD831A4-6C98-47FF-8A3C-EAB79698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10A-B56D-491D-A8B3-389E630FF89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C63088C-E31D-4161-96E0-E36CA50D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DFD2E6D-BBC9-48A6-B641-38E23C9F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13E-31D3-4D92-80B2-CBC8BD36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9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A3A76F7-907A-4546-849A-B0753502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10A-B56D-491D-A8B3-389E630FF89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840478E-0E2B-4320-BF22-A2A046A9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30C0317-F8CE-406A-B28B-A82F3B87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13E-31D3-4D92-80B2-CBC8BD36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10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6A07F3-380E-47C0-A0D8-67287DED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31B9FA0-7B81-401F-A9DF-125BB469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704E7A5-879E-4A57-8DC6-7134D7804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5F9EE48-E9D5-4AD6-A361-2F62F915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10A-B56D-491D-A8B3-389E630FF89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99EA703-F805-4FD2-A4F6-FA899B49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43A49A2-242F-4A23-86E9-519A88CD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13E-31D3-4D92-80B2-CBC8BD36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4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CA657B-CBDA-4BE2-AA54-D476E1DD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AF50BE0-FFCA-4299-B354-9DC4B9927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EAB79C5-B2A8-4E8B-9DB8-D4110EDC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F68FDF6-11EE-4775-9659-CAA1C3C4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310A-B56D-491D-A8B3-389E630FF89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DE6CBBC-0E35-49E0-BE15-CA5CCE78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77BCE87-BD1D-4498-9F86-9FFDCF49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13E-31D3-4D92-80B2-CBC8BD36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8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738B2D9-5563-43D7-AAA2-D6CF665C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89AC71-D2ED-4500-AB19-CEE21FB2F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A04DFA-5BD6-45B9-AE5D-C04DF73DF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310A-B56D-491D-A8B3-389E630FF89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9C6928-1D12-48A1-AA34-699E41DF1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1A9C741-AB3A-4671-8993-4CECDA139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613E-31D3-4D92-80B2-CBC8BD36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7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39F783-9746-4137-8EBD-F998B71DA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EF17ED7-2CEC-41AC-8EF0-7ADABD698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Kongnanda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72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59997D-012E-432A-89D5-2561905A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12D8998-E84F-43D8-A636-71AE7D29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조원소개</a:t>
            </a:r>
            <a:endParaRPr lang="en-US" altLang="ko-KR" dirty="0"/>
          </a:p>
          <a:p>
            <a:r>
              <a:rPr lang="ko-KR" altLang="en-US" dirty="0"/>
              <a:t>기획 동기</a:t>
            </a:r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r>
              <a:rPr lang="ko-KR" altLang="en-US" dirty="0"/>
              <a:t>프로젝트 일정</a:t>
            </a:r>
            <a:endParaRPr lang="en-US" altLang="ko-KR" dirty="0"/>
          </a:p>
          <a:p>
            <a:r>
              <a:rPr lang="ko-KR" altLang="en-US" dirty="0"/>
              <a:t>프로젝트 내용</a:t>
            </a:r>
            <a:r>
              <a:rPr lang="en-US" altLang="ko-KR" dirty="0"/>
              <a:t>(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주요기능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프로젝트를 마치고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6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5EE937-251C-47AA-B6F0-75C2D095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391BCD-F936-45D8-A40A-E24A4245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정연서</a:t>
            </a:r>
            <a:endParaRPr lang="en-US" altLang="ko-KR" dirty="0"/>
          </a:p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/>
              <a:t>이제훈</a:t>
            </a:r>
            <a:r>
              <a:rPr lang="en-US" altLang="ko-KR" dirty="0"/>
              <a:t>, </a:t>
            </a:r>
            <a:r>
              <a:rPr lang="ko-KR" altLang="en-US" dirty="0" err="1"/>
              <a:t>공가영</a:t>
            </a:r>
            <a:r>
              <a:rPr lang="en-US" altLang="ko-KR" dirty="0"/>
              <a:t>, </a:t>
            </a:r>
            <a:r>
              <a:rPr lang="ko-KR" altLang="en-US" dirty="0" err="1"/>
              <a:t>경은비</a:t>
            </a:r>
            <a:r>
              <a:rPr lang="en-US" altLang="ko-KR" dirty="0"/>
              <a:t>, </a:t>
            </a:r>
            <a:r>
              <a:rPr lang="ko-KR" altLang="en-US" dirty="0" err="1"/>
              <a:t>이안나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21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EB95F2-EA3F-4C5B-B279-BDC1780A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8F6F3B-B9A3-49F4-A6EE-6433B685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커피와 디저트를 좋아하는 사람들이 </a:t>
            </a:r>
            <a:r>
              <a:rPr lang="ko-KR" altLang="en-US" dirty="0" smtClean="0"/>
              <a:t>만나 </a:t>
            </a:r>
            <a:r>
              <a:rPr lang="en-US" altLang="ko-KR" dirty="0" smtClean="0"/>
              <a:t>B2B </a:t>
            </a:r>
            <a:r>
              <a:rPr lang="ko-KR" altLang="en-US" dirty="0" smtClean="0"/>
              <a:t>시스템을 논의하다 개발하게 </a:t>
            </a:r>
            <a:r>
              <a:rPr lang="ko-KR" altLang="en-US" dirty="0" smtClean="0"/>
              <a:t>되었습니다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카페의 운영에 도움이 되는 사이트를 만들고자 </a:t>
            </a:r>
            <a:endParaRPr lang="en-US" altLang="ko-KR" dirty="0"/>
          </a:p>
          <a:p>
            <a:r>
              <a:rPr lang="ko-KR" altLang="en-US" dirty="0"/>
              <a:t>프로젝트를 진행 </a:t>
            </a:r>
          </a:p>
        </p:txBody>
      </p:sp>
    </p:spTree>
    <p:extLst>
      <p:ext uri="{BB962C8B-B14F-4D97-AF65-F5344CB8AC3E}">
        <p14:creationId xmlns:p14="http://schemas.microsoft.com/office/powerpoint/2010/main" val="29948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F74744-1D19-46C2-8801-1B9A6EFC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F29E999-E0D8-467C-BF5E-6C78E0CA4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디자인 </a:t>
            </a:r>
            <a:r>
              <a:rPr lang="en-US" altLang="ko-KR" dirty="0"/>
              <a:t>: Bootstrap, HTML, CSS</a:t>
            </a:r>
          </a:p>
          <a:p>
            <a:r>
              <a:rPr lang="ko-KR" altLang="en-US" dirty="0"/>
              <a:t>코드 관련 </a:t>
            </a:r>
            <a:r>
              <a:rPr lang="en-US" altLang="ko-KR" dirty="0"/>
              <a:t>: Java, Spring, JavaScript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 관련 </a:t>
            </a:r>
            <a:r>
              <a:rPr lang="en-US" altLang="ko-KR" dirty="0"/>
              <a:t>: MySQL, </a:t>
            </a:r>
            <a:r>
              <a:rPr lang="en-US" altLang="ko-KR" dirty="0" err="1"/>
              <a:t>Exerd</a:t>
            </a:r>
            <a:r>
              <a:rPr lang="en-US" altLang="ko-KR" dirty="0"/>
              <a:t>, Heidi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F32DB4C-F2A4-4DA4-97E2-AA35EACE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724" y="1085270"/>
            <a:ext cx="963827" cy="10135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E1DEDB6-C3F6-4DF5-8EB3-9CE0053F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7714"/>
            <a:ext cx="1602263" cy="1240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91FFCF1-DDCD-440B-AAD1-9D0F55FCF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932" y="3305320"/>
            <a:ext cx="1565706" cy="10942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975D865-433F-4ADB-8B9B-A96F82491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871" y="3488700"/>
            <a:ext cx="1375718" cy="965886"/>
          </a:xfrm>
          <a:prstGeom prst="rect">
            <a:avLst/>
          </a:prstGeom>
        </p:spPr>
      </p:pic>
      <p:pic>
        <p:nvPicPr>
          <p:cNvPr id="8" name="Picture 6" descr="Spring] 스프링 프로젝트 초기 설정 | 아이티페이퍼 연구실">
            <a:extLst>
              <a:ext uri="{FF2B5EF4-FFF2-40B4-BE49-F238E27FC236}">
                <a16:creationId xmlns:a16="http://schemas.microsoft.com/office/drawing/2014/main" xmlns="" id="{6AB61DC3-93AF-48B5-AB8A-65742B29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637" y="2128813"/>
            <a:ext cx="1169775" cy="138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800A8A2-3218-40BE-B826-AC3816340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2881" y="1027906"/>
            <a:ext cx="1070919" cy="10709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341" y="2549284"/>
            <a:ext cx="1120098" cy="5402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9139" y="5149810"/>
            <a:ext cx="1470450" cy="8297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5949" y="5481215"/>
            <a:ext cx="1695375" cy="9114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23657" y="5602209"/>
            <a:ext cx="1506012" cy="3636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1149" y="485600"/>
            <a:ext cx="1210499" cy="5329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6" y="3554221"/>
            <a:ext cx="1625601" cy="10160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05" y="3355596"/>
            <a:ext cx="2131681" cy="13344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69" y="3721352"/>
            <a:ext cx="1877886" cy="96867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878" y="4851455"/>
            <a:ext cx="1721102" cy="17211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6" y="5156051"/>
            <a:ext cx="1248223" cy="13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3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BAA158-A5BB-4FFA-A284-0050105B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EF6F01-3496-471A-8949-8C67E2831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9E28ED-E936-40A3-BF05-F901BBE6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78874AA-1427-46FC-A5E9-91253579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비디오 </a:t>
            </a:r>
            <a:r>
              <a:rPr lang="en-US" altLang="ko-KR" dirty="0"/>
              <a:t>or </a:t>
            </a:r>
            <a:r>
              <a:rPr lang="ko-KR" altLang="en-US" dirty="0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396952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85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제목</vt:lpstr>
      <vt:lpstr>index</vt:lpstr>
      <vt:lpstr>조원소개</vt:lpstr>
      <vt:lpstr>기획동기</vt:lpstr>
      <vt:lpstr>개발 환경</vt:lpstr>
      <vt:lpstr>프로젝트 일정</vt:lpstr>
      <vt:lpstr>프로젝트 내용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User</dc:creator>
  <cp:lastModifiedBy>Windows 사용자</cp:lastModifiedBy>
  <cp:revision>7</cp:revision>
  <dcterms:created xsi:type="dcterms:W3CDTF">2020-10-21T07:21:39Z</dcterms:created>
  <dcterms:modified xsi:type="dcterms:W3CDTF">2020-10-22T10:36:51Z</dcterms:modified>
</cp:coreProperties>
</file>