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EFEFC"/>
    <a:srgbClr val="FCFCFC"/>
    <a:srgbClr val="F2EFEA"/>
    <a:srgbClr val="0B4978"/>
    <a:srgbClr val="BFBFBF"/>
    <a:srgbClr val="EF7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4"/>
    <p:restoredTop sz="94660"/>
  </p:normalViewPr>
  <p:slideViewPr>
    <p:cSldViewPr snapToGrid="0">
      <p:cViewPr varScale="1">
        <p:scale>
          <a:sx n="78" d="100"/>
          <a:sy n="78" d="100"/>
        </p:scale>
        <p:origin x="882" y="8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2">
                  <c:v>25</c:v>
                </c:pt>
                <c:pt idx="3">
                  <c:v>30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  <c:extLst>
    <c:ext uri="CC8EB2C9-7E31-499d-B8F2-F6CE61031016">
      <ho:hncChartStyle xmlns:ho="http://schemas.haansoft.com/office/8.0" layoutIndex="-1" colorIndex="-1" styleIndex="-1"/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0.22581</cdr:y>
    </cdr:from>
    <cdr:to>
      <cdr:x>0.20575</cdr:x>
      <cdr:y>0.4455</cdr:y>
    </cdr:to>
    <cdr:cxnSp macro="">
      <cdr:nvCxnSpPr>
        <cdr:cNvPr id="2" name="꺾인 연결선 1"/>
        <cdr:cNvCxnSpPr/>
      </cdr:nvCxnSpPr>
      <cdr:spPr>
        <a:xfrm xmlns:a="http://schemas.openxmlformats.org/drawingml/2006/main" rot="10800000">
          <a:off x="0" y="855207"/>
          <a:ext cx="1138880" cy="832029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 w="15875">
          <a:solidFill>
            <a:srgbClr val="0B4877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chart" Target="../charts/chart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 smtClean="0">
                <a:solidFill>
                  <a:prstClr val="white"/>
                </a:solidFill>
              </a:rPr>
              <a:t>Kong Nanda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i="1" dirty="0" smtClean="0">
                <a:solidFill>
                  <a:prstClr val="white"/>
                </a:solidFill>
              </a:rPr>
              <a:t>Project name : </a:t>
            </a:r>
            <a:r>
              <a:rPr lang="ko-KR" altLang="en-US" sz="1050" i="1" dirty="0" smtClean="0">
                <a:solidFill>
                  <a:prstClr val="white"/>
                </a:solidFill>
              </a:rPr>
              <a:t>커피콩 프로젝트</a:t>
            </a:r>
            <a:endParaRPr lang="en-US" altLang="ko-KR" sz="1050" i="1" dirty="0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8301570" y="4476934"/>
            <a:ext cx="35285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스마트소프트웨어학과 하이테크과정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81" y="1322018"/>
            <a:ext cx="685714" cy="685714"/>
          </a:xfrm>
          <a:prstGeom prst="rect">
            <a:avLst/>
          </a:prstGeom>
          <a:effectLst>
            <a:outerShdw dist="44450" dir="2400000" sx="96000" sy="96000" algn="tl" rotWithShape="0">
              <a:schemeClr val="bg1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9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 i="1">
                <a:solidFill>
                  <a:prstClr val="white"/>
                </a:solidFill>
              </a:rPr>
              <a:t>INDEX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 rot="16200000">
            <a:off x="9024971" y="2175375"/>
            <a:ext cx="609240" cy="919096"/>
            <a:chOff x="4558292" y="1447629"/>
            <a:chExt cx="1344504" cy="1786939"/>
          </a:xfrm>
        </p:grpSpPr>
        <p:sp>
          <p:nvSpPr>
            <p:cNvPr id="120" name="모서리가 둥근 직사각형 119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 rot="5400000">
            <a:off x="4735330" y="2167008"/>
            <a:ext cx="601021" cy="927681"/>
            <a:chOff x="3125915" y="2557510"/>
            <a:chExt cx="1344504" cy="1786939"/>
          </a:xfrm>
        </p:grpSpPr>
        <p:sp>
          <p:nvSpPr>
            <p:cNvPr id="125" name="모서리가 둥근 직사각형 124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 rot="5400000">
            <a:off x="3272219" y="4236516"/>
            <a:ext cx="601021" cy="927681"/>
            <a:chOff x="3125915" y="2557511"/>
            <a:chExt cx="1344504" cy="1786938"/>
          </a:xfrm>
        </p:grpSpPr>
        <p:sp>
          <p:nvSpPr>
            <p:cNvPr id="153" name="모서리가 둥근 직사각형 152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7643568" y="4204393"/>
            <a:ext cx="609240" cy="919096"/>
            <a:chOff x="4558292" y="1447629"/>
            <a:chExt cx="1344504" cy="1786939"/>
          </a:xfrm>
        </p:grpSpPr>
        <p:sp>
          <p:nvSpPr>
            <p:cNvPr id="157" name="모서리가 둥근 직사각형 15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66889" y="2154180"/>
            <a:ext cx="2030243" cy="1127721"/>
            <a:chOff x="320664" y="2801510"/>
            <a:chExt cx="2030243" cy="1127721"/>
          </a:xfrm>
        </p:grpSpPr>
        <p:sp>
          <p:nvSpPr>
            <p:cNvPr id="147" name="TextBox 146"/>
            <p:cNvSpPr txBox="1"/>
            <p:nvPr/>
          </p:nvSpPr>
          <p:spPr>
            <a:xfrm>
              <a:off x="320664" y="2801510"/>
              <a:ext cx="14380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조원소개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243335" y="2825467"/>
              <a:ext cx="1107572" cy="1103764"/>
              <a:chOff x="1707350" y="1941634"/>
              <a:chExt cx="2140094" cy="2140093"/>
            </a:xfrm>
          </p:grpSpPr>
          <p:sp>
            <p:nvSpPr>
              <p:cNvPr id="24" name="원호 23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5" name="원호 24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20071342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87297" y="4116048"/>
            <a:ext cx="2098724" cy="1136192"/>
            <a:chOff x="5104848" y="2793039"/>
            <a:chExt cx="2098724" cy="1136192"/>
          </a:xfrm>
        </p:grpSpPr>
        <p:sp>
          <p:nvSpPr>
            <p:cNvPr id="146" name="TextBox 145"/>
            <p:cNvSpPr txBox="1"/>
            <p:nvPr/>
          </p:nvSpPr>
          <p:spPr>
            <a:xfrm>
              <a:off x="5104848" y="2793039"/>
              <a:ext cx="15305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환경</a:t>
              </a:r>
              <a:endParaRPr lang="ko-KR" altLang="en-US" sz="24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096000" y="2825467"/>
              <a:ext cx="1107572" cy="1103764"/>
              <a:chOff x="1707350" y="1941634"/>
              <a:chExt cx="2140094" cy="2140093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5454895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806990" y="2192058"/>
            <a:ext cx="2141198" cy="1117080"/>
            <a:chOff x="2537193" y="2812151"/>
            <a:chExt cx="2141198" cy="1117080"/>
          </a:xfrm>
        </p:grpSpPr>
        <p:sp>
          <p:nvSpPr>
            <p:cNvPr id="145" name="TextBox 144"/>
            <p:cNvSpPr txBox="1"/>
            <p:nvPr/>
          </p:nvSpPr>
          <p:spPr>
            <a:xfrm>
              <a:off x="2537193" y="2812151"/>
              <a:ext cx="15694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기획 동기</a:t>
              </a:r>
              <a:endParaRPr lang="ko-KR" altLang="en-US" sz="2400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570819" y="2825467"/>
              <a:ext cx="1107572" cy="1103764"/>
              <a:chOff x="1707350" y="1941634"/>
              <a:chExt cx="2140094" cy="2140093"/>
            </a:xfrm>
          </p:grpSpPr>
          <p:sp>
            <p:nvSpPr>
              <p:cNvPr id="36" name="원호 35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7" name="원호 36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2318503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4265459" y="4179817"/>
            <a:ext cx="2755563" cy="1152983"/>
            <a:chOff x="7216574" y="2776247"/>
            <a:chExt cx="2755563" cy="1152983"/>
          </a:xfrm>
        </p:grpSpPr>
        <p:sp>
          <p:nvSpPr>
            <p:cNvPr id="144" name="TextBox 143"/>
            <p:cNvSpPr txBox="1"/>
            <p:nvPr/>
          </p:nvSpPr>
          <p:spPr>
            <a:xfrm>
              <a:off x="7216574" y="2776247"/>
              <a:ext cx="21488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일정</a:t>
              </a:r>
              <a:endParaRPr lang="ko-KR" altLang="en-US" sz="2400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8864565" y="2825466"/>
              <a:ext cx="1107572" cy="1103764"/>
              <a:chOff x="1707350" y="1941634"/>
              <a:chExt cx="2140094" cy="2140094"/>
            </a:xfrm>
          </p:grpSpPr>
          <p:sp>
            <p:nvSpPr>
              <p:cNvPr id="39" name="원호 38"/>
              <p:cNvSpPr/>
              <p:nvPr/>
            </p:nvSpPr>
            <p:spPr>
              <a:xfrm>
                <a:off x="1707350" y="1941634"/>
                <a:ext cx="2140094" cy="2140094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1765831" y="2000115"/>
                <a:ext cx="2023130" cy="2023130"/>
              </a:xfrm>
              <a:prstGeom prst="arc">
                <a:avLst>
                  <a:gd name="adj1" fmla="val 16200000"/>
                  <a:gd name="adj2" fmla="val 8183226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8649461" y="4178638"/>
            <a:ext cx="2803301" cy="1143713"/>
            <a:chOff x="9691159" y="2781219"/>
            <a:chExt cx="2803301" cy="1143713"/>
          </a:xfrm>
        </p:grpSpPr>
        <p:sp>
          <p:nvSpPr>
            <p:cNvPr id="143" name="TextBox 142"/>
            <p:cNvSpPr txBox="1"/>
            <p:nvPr/>
          </p:nvSpPr>
          <p:spPr>
            <a:xfrm>
              <a:off x="9691159" y="2781219"/>
              <a:ext cx="21974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내용</a:t>
              </a:r>
              <a:endParaRPr lang="ko-KR" altLang="en-US" sz="24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1386888" y="2821168"/>
              <a:ext cx="1107572" cy="1103764"/>
              <a:chOff x="1707350" y="1941634"/>
              <a:chExt cx="2140094" cy="2140093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5198486"/>
                  <a:gd name="adj2" fmla="val 10791548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 i="1">
                <a:solidFill>
                  <a:prstClr val="white"/>
                </a:solidFill>
              </a:rPr>
              <a:t>조원 소개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3206" y="4154986"/>
            <a:ext cx="19009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rgbClr val="EF746F"/>
                </a:solidFill>
              </a:rPr>
              <a:t>정연서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20536" y="2487092"/>
            <a:ext cx="1286271" cy="1267807"/>
            <a:chOff x="8023225" y="4741863"/>
            <a:chExt cx="6299200" cy="5283200"/>
          </a:xfrm>
        </p:grpSpPr>
        <p:sp>
          <p:nvSpPr>
            <p:cNvPr id="20" name="Freeform 47"/>
            <p:cNvSpPr>
              <a:spLocks noEditPoints="1"/>
            </p:cNvSpPr>
            <p:nvPr/>
          </p:nvSpPr>
          <p:spPr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22" name="Freeform 48"/>
              <p:cNvSpPr/>
              <p:nvPr/>
            </p:nvSpPr>
            <p:spPr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49"/>
              <p:cNvSpPr>
                <a:spLocks noEditPoints="1"/>
              </p:cNvSpPr>
              <p:nvPr/>
            </p:nvSpPr>
            <p:spPr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50"/>
              <p:cNvSpPr>
                <a:spLocks noEditPoints="1"/>
              </p:cNvSpPr>
              <p:nvPr/>
            </p:nvSpPr>
            <p:spPr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51"/>
              <p:cNvSpPr>
                <a:spLocks noEditPoints="1"/>
              </p:cNvSpPr>
              <p:nvPr/>
            </p:nvSpPr>
            <p:spPr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3106262" y="4153097"/>
            <a:ext cx="19009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rgbClr val="EF746F"/>
                </a:solidFill>
              </a:rPr>
              <a:t>이제훈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13592" y="2485203"/>
            <a:ext cx="1286271" cy="1267807"/>
            <a:chOff x="8023225" y="4741863"/>
            <a:chExt cx="6299200" cy="5283200"/>
          </a:xfrm>
        </p:grpSpPr>
        <p:sp>
          <p:nvSpPr>
            <p:cNvPr id="80" name="Freeform 47"/>
            <p:cNvSpPr>
              <a:spLocks noEditPoints="1"/>
            </p:cNvSpPr>
            <p:nvPr/>
          </p:nvSpPr>
          <p:spPr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1" name="Freeform 48"/>
              <p:cNvSpPr/>
              <p:nvPr/>
            </p:nvSpPr>
            <p:spPr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9"/>
              <p:cNvSpPr>
                <a:spLocks noEditPoints="1"/>
              </p:cNvSpPr>
              <p:nvPr/>
            </p:nvSpPr>
            <p:spPr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0"/>
              <p:cNvSpPr>
                <a:spLocks noEditPoints="1"/>
              </p:cNvSpPr>
              <p:nvPr/>
            </p:nvSpPr>
            <p:spPr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1"/>
              <p:cNvSpPr>
                <a:spLocks noEditPoints="1"/>
              </p:cNvSpPr>
              <p:nvPr/>
            </p:nvSpPr>
            <p:spPr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" name="직사각형 101"/>
          <p:cNvSpPr/>
          <p:nvPr/>
        </p:nvSpPr>
        <p:spPr>
          <a:xfrm>
            <a:off x="5401371" y="4154986"/>
            <a:ext cx="19009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rgbClr val="EF746F"/>
                </a:solidFill>
              </a:rPr>
              <a:t>공가영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708701" y="2487092"/>
            <a:ext cx="1286271" cy="1267807"/>
            <a:chOff x="8023225" y="4741863"/>
            <a:chExt cx="6299200" cy="5283200"/>
          </a:xfrm>
        </p:grpSpPr>
        <p:sp>
          <p:nvSpPr>
            <p:cNvPr id="104" name="Freeform 47"/>
            <p:cNvSpPr>
              <a:spLocks noEditPoints="1"/>
            </p:cNvSpPr>
            <p:nvPr/>
          </p:nvSpPr>
          <p:spPr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06" name="Freeform 48"/>
              <p:cNvSpPr/>
              <p:nvPr/>
            </p:nvSpPr>
            <p:spPr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9"/>
              <p:cNvSpPr>
                <a:spLocks noEditPoints="1"/>
              </p:cNvSpPr>
              <p:nvPr/>
            </p:nvSpPr>
            <p:spPr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50"/>
              <p:cNvSpPr>
                <a:spLocks noEditPoints="1"/>
              </p:cNvSpPr>
              <p:nvPr/>
            </p:nvSpPr>
            <p:spPr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1"/>
              <p:cNvSpPr>
                <a:spLocks noEditPoints="1"/>
              </p:cNvSpPr>
              <p:nvPr/>
            </p:nvSpPr>
            <p:spPr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52"/>
              <p:cNvSpPr>
                <a:spLocks noChangeArrowheads="1"/>
              </p:cNvSpPr>
              <p:nvPr/>
            </p:nvSpPr>
            <p:spPr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53"/>
              <p:cNvSpPr>
                <a:spLocks noChangeArrowheads="1"/>
              </p:cNvSpPr>
              <p:nvPr/>
            </p:nvSpPr>
            <p:spPr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54"/>
              <p:cNvSpPr>
                <a:spLocks noChangeArrowheads="1"/>
              </p:cNvSpPr>
              <p:nvPr/>
            </p:nvSpPr>
            <p:spPr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5"/>
              <p:cNvSpPr>
                <a:spLocks noChangeArrowheads="1"/>
              </p:cNvSpPr>
              <p:nvPr/>
            </p:nvSpPr>
            <p:spPr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4" name="직사각형 113"/>
          <p:cNvSpPr/>
          <p:nvPr/>
        </p:nvSpPr>
        <p:spPr>
          <a:xfrm>
            <a:off x="7596582" y="4154986"/>
            <a:ext cx="19009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경은비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903912" y="2487092"/>
            <a:ext cx="1286271" cy="1267807"/>
            <a:chOff x="8023225" y="4741863"/>
            <a:chExt cx="6299200" cy="5283200"/>
          </a:xfrm>
        </p:grpSpPr>
        <p:sp>
          <p:nvSpPr>
            <p:cNvPr id="116" name="Freeform 47"/>
            <p:cNvSpPr>
              <a:spLocks noEditPoints="1"/>
            </p:cNvSpPr>
            <p:nvPr/>
          </p:nvSpPr>
          <p:spPr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18" name="Freeform 48"/>
              <p:cNvSpPr/>
              <p:nvPr/>
            </p:nvSpPr>
            <p:spPr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9"/>
              <p:cNvSpPr>
                <a:spLocks noEditPoints="1"/>
              </p:cNvSpPr>
              <p:nvPr/>
            </p:nvSpPr>
            <p:spPr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50"/>
              <p:cNvSpPr>
                <a:spLocks noEditPoints="1"/>
              </p:cNvSpPr>
              <p:nvPr/>
            </p:nvSpPr>
            <p:spPr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51"/>
              <p:cNvSpPr>
                <a:spLocks noEditPoints="1"/>
              </p:cNvSpPr>
              <p:nvPr/>
            </p:nvSpPr>
            <p:spPr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53"/>
              <p:cNvSpPr>
                <a:spLocks noChangeArrowheads="1"/>
              </p:cNvSpPr>
              <p:nvPr/>
            </p:nvSpPr>
            <p:spPr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54"/>
              <p:cNvSpPr>
                <a:spLocks noChangeArrowheads="1"/>
              </p:cNvSpPr>
              <p:nvPr/>
            </p:nvSpPr>
            <p:spPr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6" name="직사각형 125"/>
          <p:cNvSpPr/>
          <p:nvPr/>
        </p:nvSpPr>
        <p:spPr>
          <a:xfrm>
            <a:off x="9847365" y="4081843"/>
            <a:ext cx="19009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이안나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0154695" y="2413949"/>
            <a:ext cx="1286271" cy="1267807"/>
            <a:chOff x="8023225" y="4741863"/>
            <a:chExt cx="6299200" cy="5283200"/>
          </a:xfrm>
        </p:grpSpPr>
        <p:sp>
          <p:nvSpPr>
            <p:cNvPr id="128" name="Freeform 47"/>
            <p:cNvSpPr>
              <a:spLocks noEditPoints="1"/>
            </p:cNvSpPr>
            <p:nvPr/>
          </p:nvSpPr>
          <p:spPr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30" name="Freeform 48"/>
              <p:cNvSpPr/>
              <p:nvPr/>
            </p:nvSpPr>
            <p:spPr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49"/>
              <p:cNvSpPr>
                <a:spLocks noEditPoints="1"/>
              </p:cNvSpPr>
              <p:nvPr/>
            </p:nvSpPr>
            <p:spPr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0"/>
              <p:cNvSpPr>
                <a:spLocks noEditPoints="1"/>
              </p:cNvSpPr>
              <p:nvPr/>
            </p:nvSpPr>
            <p:spPr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1"/>
              <p:cNvSpPr>
                <a:spLocks noEditPoints="1"/>
              </p:cNvSpPr>
              <p:nvPr/>
            </p:nvSpPr>
            <p:spPr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52"/>
              <p:cNvSpPr>
                <a:spLocks noChangeArrowheads="1"/>
              </p:cNvSpPr>
              <p:nvPr/>
            </p:nvSpPr>
            <p:spPr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53"/>
              <p:cNvSpPr>
                <a:spLocks noChangeArrowheads="1"/>
              </p:cNvSpPr>
              <p:nvPr/>
            </p:nvSpPr>
            <p:spPr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54"/>
              <p:cNvSpPr>
                <a:spLocks noChangeArrowheads="1"/>
              </p:cNvSpPr>
              <p:nvPr/>
            </p:nvSpPr>
            <p:spPr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55"/>
              <p:cNvSpPr>
                <a:spLocks noChangeArrowheads="1"/>
              </p:cNvSpPr>
              <p:nvPr/>
            </p:nvSpPr>
            <p:spPr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 i="1">
                <a:solidFill>
                  <a:prstClr val="white"/>
                </a:solidFill>
              </a:rPr>
              <a:t>기획 동기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2380412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커피와 디저트를 좋아하는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사람들이 만나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white">
                    <a:lumMod val="50000"/>
                  </a:prstClr>
                </a:solidFill>
              </a:rPr>
              <a:t>B2B </a:t>
            </a: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시스템을 논의</a:t>
            </a:r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/>
          <p:cNvSpPr/>
          <p:nvPr/>
        </p:nvSpPr>
        <p:spPr>
          <a:xfrm>
            <a:off x="2380411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prstClr val="white"/>
                </a:solidFill>
              </a:rPr>
              <a:t>IMAGE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3" name="Freeform 5"/>
          <p:cNvSpPr/>
          <p:nvPr/>
        </p:nvSpPr>
        <p:spPr>
          <a:xfrm>
            <a:off x="6403280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anchor="ctr" anchorCtr="0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카페 운영에 도움이 되는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사이트를 만들고자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b="1">
                <a:solidFill>
                  <a:prstClr val="white">
                    <a:lumMod val="50000"/>
                  </a:prstClr>
                </a:solidFill>
              </a:rPr>
              <a:t>프로젝트를 진행</a:t>
            </a:r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/>
          <p:cNvSpPr/>
          <p:nvPr/>
        </p:nvSpPr>
        <p:spPr>
          <a:xfrm>
            <a:off x="6403280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prstClr val="white"/>
                </a:solidFill>
              </a:rPr>
              <a:t>IMAGE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1854" y="1132351"/>
            <a:ext cx="281932" cy="506186"/>
            <a:chOff x="3881854" y="1132350"/>
            <a:chExt cx="363272" cy="62076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903562" y="1132350"/>
              <a:ext cx="341564" cy="397565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966474" y="1132352"/>
            <a:ext cx="281928" cy="506185"/>
            <a:chOff x="3881854" y="1132351"/>
            <a:chExt cx="363266" cy="62076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903556" y="1132351"/>
              <a:ext cx="341564" cy="397566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3279" y="2072154"/>
            <a:ext cx="3408308" cy="229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240" t="12850" r="240" b="8330"/>
          <a:stretch>
            <a:fillRect/>
          </a:stretch>
        </p:blipFill>
        <p:spPr>
          <a:xfrm>
            <a:off x="2380411" y="2072154"/>
            <a:ext cx="3408307" cy="2291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 i="1">
                <a:solidFill>
                  <a:prstClr val="white"/>
                </a:solidFill>
              </a:rPr>
              <a:t>개발 환경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graphicFrame>
        <p:nvGraphicFramePr>
          <p:cNvPr id="15" name="차트 14"/>
          <p:cNvGraphicFramePr/>
          <p:nvPr/>
        </p:nvGraphicFramePr>
        <p:xfrm>
          <a:off x="3320944" y="2011560"/>
          <a:ext cx="5535265" cy="37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구부러진 연결선 18"/>
          <p:cNvCxnSpPr/>
          <p:nvPr/>
        </p:nvCxnSpPr>
        <p:spPr>
          <a:xfrm flipV="1">
            <a:off x="7686466" y="2724407"/>
            <a:ext cx="749344" cy="705514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5653" y="6041030"/>
            <a:ext cx="1076913" cy="70845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11320" t="33500" r="10180" b="31540"/>
          <a:stretch>
            <a:fillRect/>
          </a:stretch>
        </p:blipFill>
        <p:spPr>
          <a:xfrm>
            <a:off x="5561354" y="6160480"/>
            <a:ext cx="1054443" cy="46955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9649" y="1410198"/>
            <a:ext cx="462494" cy="48392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49357" y="979402"/>
            <a:ext cx="932737" cy="5829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/>
          <a:srcRect l="18420" r="18680"/>
          <a:stretch>
            <a:fillRect/>
          </a:stretch>
        </p:blipFill>
        <p:spPr>
          <a:xfrm>
            <a:off x="8478677" y="2830250"/>
            <a:ext cx="832021" cy="83149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/>
          <a:srcRect l="22240" r="20730"/>
          <a:stretch>
            <a:fillRect/>
          </a:stretch>
        </p:blipFill>
        <p:spPr>
          <a:xfrm>
            <a:off x="2831203" y="3319004"/>
            <a:ext cx="713369" cy="78294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rcRect l="21340" t="14600" r="22110" b="10310"/>
          <a:stretch>
            <a:fillRect/>
          </a:stretch>
        </p:blipFill>
        <p:spPr>
          <a:xfrm>
            <a:off x="2411149" y="4437452"/>
            <a:ext cx="776738" cy="79874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372278" y="2435827"/>
            <a:ext cx="739196" cy="77733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816213" y="3510040"/>
            <a:ext cx="735794" cy="73579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2"/>
          <a:srcRect t="10060"/>
          <a:stretch>
            <a:fillRect/>
          </a:stretch>
        </p:blipFill>
        <p:spPr>
          <a:xfrm>
            <a:off x="9545319" y="2452403"/>
            <a:ext cx="1393214" cy="55886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3"/>
          <a:srcRect l="21900" r="19420"/>
          <a:stretch>
            <a:fillRect/>
          </a:stretch>
        </p:blipFill>
        <p:spPr>
          <a:xfrm>
            <a:off x="4349357" y="5876423"/>
            <a:ext cx="807308" cy="7536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545319" y="3581971"/>
            <a:ext cx="1145635" cy="6464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600" y="1817935"/>
            <a:ext cx="1120098" cy="54029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216534" y="1759958"/>
            <a:ext cx="940131" cy="505447"/>
          </a:xfrm>
          <a:prstGeom prst="rect">
            <a:avLst/>
          </a:prstGeom>
        </p:spPr>
      </p:pic>
      <p:cxnSp>
        <p:nvCxnSpPr>
          <p:cNvPr id="50" name="구부러진 연결선 49"/>
          <p:cNvCxnSpPr/>
          <p:nvPr/>
        </p:nvCxnSpPr>
        <p:spPr>
          <a:xfrm>
            <a:off x="6461931" y="5558731"/>
            <a:ext cx="766993" cy="635385"/>
          </a:xfrm>
          <a:prstGeom prst="curvedConnector3">
            <a:avLst>
              <a:gd name="adj1" fmla="val 50000"/>
            </a:avLst>
          </a:prstGeom>
          <a:ln w="15875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514" y="66812"/>
            <a:ext cx="11890169" cy="1355870"/>
          </a:xfrm>
          <a:prstGeom prst="rect">
            <a:avLst/>
          </a:prstGeom>
          <a:solidFill>
            <a:srgbClr val="0B4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46578"/>
              </p:ext>
            </p:extLst>
          </p:nvPr>
        </p:nvGraphicFramePr>
        <p:xfrm>
          <a:off x="168691" y="1479770"/>
          <a:ext cx="11875983" cy="509426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58750"/>
                <a:gridCol w="1137819"/>
                <a:gridCol w="558750"/>
                <a:gridCol w="1137819"/>
                <a:gridCol w="558750"/>
                <a:gridCol w="1137819"/>
                <a:gridCol w="558750"/>
                <a:gridCol w="1137819"/>
                <a:gridCol w="558750"/>
                <a:gridCol w="1137819"/>
                <a:gridCol w="558750"/>
                <a:gridCol w="1137819"/>
                <a:gridCol w="558750"/>
                <a:gridCol w="1137819"/>
              </a:tblGrid>
              <a:tr h="43414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Sun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0B49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1908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400" b="1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추석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8.15)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국군의날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E02B12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spc="0">
                        <a:ln w="0"/>
                        <a:solidFill>
                          <a:srgbClr val="E02B1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E02B12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spc="0">
                        <a:ln w="0"/>
                        <a:solidFill>
                          <a:srgbClr val="E02B1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rgbClr val="E02B12"/>
                          </a:solidFill>
                          <a:latin typeface="+mn-lt"/>
                          <a:ea typeface="+mn-ea"/>
                          <a:cs typeface="+mn-cs"/>
                        </a:rPr>
                        <a:t>개천절</a:t>
                      </a: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51433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1908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한로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E02B12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spc="0">
                        <a:ln w="0"/>
                        <a:solidFill>
                          <a:srgbClr val="E02B1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rgbClr val="E02B12"/>
                          </a:solidFill>
                          <a:latin typeface="+mn-lt"/>
                          <a:ea typeface="+mn-ea"/>
                          <a:cs typeface="+mn-cs"/>
                        </a:rPr>
                        <a:t>한글날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558FC4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spc="0">
                        <a:ln w="0"/>
                        <a:solidFill>
                          <a:srgbClr val="558FC4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51258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1908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51258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19088"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defTabSz="85041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 dirty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spc="0" dirty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상강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51258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19088">
                <a:tc>
                  <a:txBody>
                    <a:bodyPr/>
                    <a:lstStyle/>
                    <a:p>
                      <a:pPr marL="0" indent="0" algn="l" defTabSz="85041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 b="1" kern="1200" spc="0">
                          <a:ln w="0"/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spc="0">
                        <a:ln w="0"/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중양절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spc="0">
                        <a:ln w="0"/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50410" eaLnBrk="1" latinLnBrk="1" hangingPunct="1">
                        <a:defRPr lang="ko-KR" altLang="en-US"/>
                      </a:pPr>
                      <a:r>
                        <a:rPr lang="en-US" altLang="ko-KR" sz="1400" b="1" kern="1200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51258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2499" y="252504"/>
            <a:ext cx="2541064" cy="90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>
                <a:solidFill>
                  <a:schemeClr val="bg1"/>
                </a:solidFill>
                <a:latin typeface="나눔고딕 ExtraBold"/>
                <a:ea typeface="나눔고딕 ExtraBold"/>
              </a:rPr>
              <a:t>10</a:t>
            </a:r>
            <a:r>
              <a:rPr lang="ko-KR" altLang="en-US" sz="5400">
                <a:solidFill>
                  <a:schemeClr val="bg1"/>
                </a:solidFill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6058" y="826810"/>
            <a:ext cx="2863976" cy="33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chemeClr val="bg1"/>
                </a:solidFill>
                <a:latin typeface="나눔고딕 ExtraBold"/>
                <a:ea typeface="나눔고딕 ExtraBold"/>
              </a:rPr>
              <a:t>OCTOBER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2020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5962" y="2588826"/>
            <a:ext cx="5034046" cy="154373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93540" y="3544754"/>
            <a:ext cx="5026468" cy="129322"/>
          </a:xfrm>
          <a:prstGeom prst="roundRect">
            <a:avLst>
              <a:gd name="adj" fmla="val 16667"/>
            </a:avLst>
          </a:prstGeom>
          <a:solidFill>
            <a:srgbClr val="EF746F"/>
          </a:solidFill>
          <a:ln>
            <a:solidFill>
              <a:srgbClr val="EF746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499" y="3544754"/>
            <a:ext cx="6707285" cy="129322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61296" y="2174802"/>
            <a:ext cx="215703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프로젝트 주제 선정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85962" y="3108222"/>
            <a:ext cx="226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rgbClr val="EF746F"/>
                </a:solidFill>
              </a:rPr>
              <a:t>서버 및 개발환경 설정</a:t>
            </a:r>
            <a:endParaRPr lang="ko-KR" altLang="en-US" sz="1000" dirty="0">
              <a:solidFill>
                <a:srgbClr val="EF746F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06881" y="4455866"/>
            <a:ext cx="10108830" cy="148266"/>
          </a:xfrm>
          <a:prstGeom prst="roundRect">
            <a:avLst>
              <a:gd name="adj" fmla="val 16667"/>
            </a:avLst>
          </a:prstGeom>
          <a:solidFill>
            <a:srgbClr val="0B4978"/>
          </a:solidFill>
          <a:ln>
            <a:solidFill>
              <a:srgbClr val="0B497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61296" y="3994201"/>
            <a:ext cx="1972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rgbClr val="0B4978"/>
                </a:solidFill>
              </a:rPr>
              <a:t>프로젝트 기능 구현</a:t>
            </a:r>
            <a:endParaRPr lang="ko-KR" altLang="en-US" sz="1000" dirty="0">
              <a:solidFill>
                <a:srgbClr val="0B4978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2672" y="4455866"/>
            <a:ext cx="1604267" cy="148266"/>
          </a:xfrm>
          <a:prstGeom prst="roundRect">
            <a:avLst>
              <a:gd name="adj" fmla="val 16667"/>
            </a:avLst>
          </a:prstGeom>
          <a:solidFill>
            <a:srgbClr val="EF746F"/>
          </a:solidFill>
          <a:ln>
            <a:solidFill>
              <a:srgbClr val="EF746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2499" y="5392850"/>
            <a:ext cx="10108830" cy="148266"/>
          </a:xfrm>
          <a:prstGeom prst="roundRect">
            <a:avLst>
              <a:gd name="adj" fmla="val 16667"/>
            </a:avLst>
          </a:prstGeom>
          <a:solidFill>
            <a:srgbClr val="0B4978"/>
          </a:solidFill>
          <a:ln>
            <a:solidFill>
              <a:srgbClr val="0B497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6882" y="5128135"/>
            <a:ext cx="10108830" cy="154419"/>
          </a:xfrm>
          <a:prstGeom prst="roundRect">
            <a:avLst>
              <a:gd name="adj" fmla="val 16667"/>
            </a:avLst>
          </a:prstGeom>
          <a:solidFill>
            <a:srgbClr val="EF746F"/>
          </a:solidFill>
          <a:ln>
            <a:solidFill>
              <a:srgbClr val="EF746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41431" y="4719627"/>
            <a:ext cx="2779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smtClean="0">
                <a:solidFill>
                  <a:srgbClr val="EF746F"/>
                </a:solidFill>
              </a:rPr>
              <a:t>디자인 적용 및 보고서 작성</a:t>
            </a:r>
            <a:endParaRPr lang="ko-KR" altLang="en-US" sz="1000" dirty="0">
              <a:solidFill>
                <a:srgbClr val="EF746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13271" y="4198079"/>
            <a:ext cx="5006513" cy="131061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80377" y="3792292"/>
            <a:ext cx="2157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데이터 베이스 연동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 i="1" dirty="0" smtClean="0">
                <a:solidFill>
                  <a:prstClr val="white"/>
                </a:solidFill>
              </a:rPr>
              <a:t>프로젝트 내용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2400652" y="2398398"/>
            <a:ext cx="358283" cy="285385"/>
          </a:xfrm>
          <a:custGeom>
            <a:avLst/>
            <a:gdLst>
              <a:gd name="T0" fmla="*/ 12 w 691"/>
              <a:gd name="T1" fmla="*/ 295 h 552"/>
              <a:gd name="T2" fmla="*/ 80 w 691"/>
              <a:gd name="T3" fmla="*/ 364 h 552"/>
              <a:gd name="T4" fmla="*/ 88 w 691"/>
              <a:gd name="T5" fmla="*/ 406 h 552"/>
              <a:gd name="T6" fmla="*/ 104 w 691"/>
              <a:gd name="T7" fmla="*/ 471 h 552"/>
              <a:gd name="T8" fmla="*/ 158 w 691"/>
              <a:gd name="T9" fmla="*/ 446 h 552"/>
              <a:gd name="T10" fmla="*/ 212 w 691"/>
              <a:gd name="T11" fmla="*/ 552 h 552"/>
              <a:gd name="T12" fmla="*/ 267 w 691"/>
              <a:gd name="T13" fmla="*/ 547 h 552"/>
              <a:gd name="T14" fmla="*/ 385 w 691"/>
              <a:gd name="T15" fmla="*/ 504 h 552"/>
              <a:gd name="T16" fmla="*/ 440 w 691"/>
              <a:gd name="T17" fmla="*/ 529 h 552"/>
              <a:gd name="T18" fmla="*/ 518 w 691"/>
              <a:gd name="T19" fmla="*/ 514 h 552"/>
              <a:gd name="T20" fmla="*/ 603 w 691"/>
              <a:gd name="T21" fmla="*/ 481 h 552"/>
              <a:gd name="T22" fmla="*/ 601 w 691"/>
              <a:gd name="T23" fmla="*/ 459 h 552"/>
              <a:gd name="T24" fmla="*/ 624 w 691"/>
              <a:gd name="T25" fmla="*/ 455 h 552"/>
              <a:gd name="T26" fmla="*/ 648 w 691"/>
              <a:gd name="T27" fmla="*/ 413 h 552"/>
              <a:gd name="T28" fmla="*/ 633 w 691"/>
              <a:gd name="T29" fmla="*/ 359 h 552"/>
              <a:gd name="T30" fmla="*/ 684 w 691"/>
              <a:gd name="T31" fmla="*/ 330 h 552"/>
              <a:gd name="T32" fmla="*/ 679 w 691"/>
              <a:gd name="T33" fmla="*/ 278 h 552"/>
              <a:gd name="T34" fmla="*/ 645 w 691"/>
              <a:gd name="T35" fmla="*/ 272 h 552"/>
              <a:gd name="T36" fmla="*/ 578 w 691"/>
              <a:gd name="T37" fmla="*/ 295 h 552"/>
              <a:gd name="T38" fmla="*/ 551 w 691"/>
              <a:gd name="T39" fmla="*/ 288 h 552"/>
              <a:gd name="T40" fmla="*/ 577 w 691"/>
              <a:gd name="T41" fmla="*/ 191 h 552"/>
              <a:gd name="T42" fmla="*/ 555 w 691"/>
              <a:gd name="T43" fmla="*/ 128 h 552"/>
              <a:gd name="T44" fmla="*/ 537 w 691"/>
              <a:gd name="T45" fmla="*/ 26 h 552"/>
              <a:gd name="T46" fmla="*/ 499 w 691"/>
              <a:gd name="T47" fmla="*/ 3 h 552"/>
              <a:gd name="T48" fmla="*/ 410 w 691"/>
              <a:gd name="T49" fmla="*/ 0 h 552"/>
              <a:gd name="T50" fmla="*/ 371 w 691"/>
              <a:gd name="T51" fmla="*/ 27 h 552"/>
              <a:gd name="T52" fmla="*/ 362 w 691"/>
              <a:gd name="T53" fmla="*/ 57 h 552"/>
              <a:gd name="T54" fmla="*/ 341 w 691"/>
              <a:gd name="T55" fmla="*/ 131 h 552"/>
              <a:gd name="T56" fmla="*/ 228 w 691"/>
              <a:gd name="T57" fmla="*/ 151 h 552"/>
              <a:gd name="T58" fmla="*/ 209 w 691"/>
              <a:gd name="T59" fmla="*/ 226 h 552"/>
              <a:gd name="T60" fmla="*/ 133 w 691"/>
              <a:gd name="T61" fmla="*/ 262 h 552"/>
              <a:gd name="T62" fmla="*/ 65 w 691"/>
              <a:gd name="T63" fmla="*/ 210 h 552"/>
              <a:gd name="T64" fmla="*/ 23 w 691"/>
              <a:gd name="T65" fmla="*/ 249 h 552"/>
              <a:gd name="T66" fmla="*/ 0 w 691"/>
              <a:gd name="T67" fmla="*/ 289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8"/>
          <p:cNvSpPr>
            <a:spLocks noEditPoints="1"/>
          </p:cNvSpPr>
          <p:nvPr/>
        </p:nvSpPr>
        <p:spPr bwMode="auto">
          <a:xfrm>
            <a:off x="1978778" y="2466642"/>
            <a:ext cx="428078" cy="313304"/>
          </a:xfrm>
          <a:custGeom>
            <a:avLst/>
            <a:gdLst>
              <a:gd name="T0" fmla="*/ 543 w 830"/>
              <a:gd name="T1" fmla="*/ 51 h 606"/>
              <a:gd name="T2" fmla="*/ 618 w 830"/>
              <a:gd name="T3" fmla="*/ 3 h 606"/>
              <a:gd name="T4" fmla="*/ 821 w 830"/>
              <a:gd name="T5" fmla="*/ 134 h 606"/>
              <a:gd name="T6" fmla="*/ 830 w 830"/>
              <a:gd name="T7" fmla="*/ 163 h 606"/>
              <a:gd name="T8" fmla="*/ 768 w 830"/>
              <a:gd name="T9" fmla="*/ 317 h 606"/>
              <a:gd name="T10" fmla="*/ 829 w 830"/>
              <a:gd name="T11" fmla="*/ 391 h 606"/>
              <a:gd name="T12" fmla="*/ 814 w 830"/>
              <a:gd name="T13" fmla="*/ 417 h 606"/>
              <a:gd name="T14" fmla="*/ 803 w 830"/>
              <a:gd name="T15" fmla="*/ 453 h 606"/>
              <a:gd name="T16" fmla="*/ 787 w 830"/>
              <a:gd name="T17" fmla="*/ 479 h 606"/>
              <a:gd name="T18" fmla="*/ 751 w 830"/>
              <a:gd name="T19" fmla="*/ 469 h 606"/>
              <a:gd name="T20" fmla="*/ 743 w 830"/>
              <a:gd name="T21" fmla="*/ 428 h 606"/>
              <a:gd name="T22" fmla="*/ 741 w 830"/>
              <a:gd name="T23" fmla="*/ 457 h 606"/>
              <a:gd name="T24" fmla="*/ 731 w 830"/>
              <a:gd name="T25" fmla="*/ 456 h 606"/>
              <a:gd name="T26" fmla="*/ 702 w 830"/>
              <a:gd name="T27" fmla="*/ 509 h 606"/>
              <a:gd name="T28" fmla="*/ 514 w 830"/>
              <a:gd name="T29" fmla="*/ 584 h 606"/>
              <a:gd name="T30" fmla="*/ 483 w 830"/>
              <a:gd name="T31" fmla="*/ 606 h 606"/>
              <a:gd name="T32" fmla="*/ 490 w 830"/>
              <a:gd name="T33" fmla="*/ 567 h 606"/>
              <a:gd name="T34" fmla="*/ 572 w 830"/>
              <a:gd name="T35" fmla="*/ 583 h 606"/>
              <a:gd name="T36" fmla="*/ 563 w 830"/>
              <a:gd name="T37" fmla="*/ 444 h 606"/>
              <a:gd name="T38" fmla="*/ 511 w 830"/>
              <a:gd name="T39" fmla="*/ 407 h 606"/>
              <a:gd name="T40" fmla="*/ 522 w 830"/>
              <a:gd name="T41" fmla="*/ 378 h 606"/>
              <a:gd name="T42" fmla="*/ 500 w 830"/>
              <a:gd name="T43" fmla="*/ 384 h 606"/>
              <a:gd name="T44" fmla="*/ 486 w 830"/>
              <a:gd name="T45" fmla="*/ 349 h 606"/>
              <a:gd name="T46" fmla="*/ 486 w 830"/>
              <a:gd name="T47" fmla="*/ 319 h 606"/>
              <a:gd name="T48" fmla="*/ 576 w 830"/>
              <a:gd name="T49" fmla="*/ 277 h 606"/>
              <a:gd name="T50" fmla="*/ 540 w 830"/>
              <a:gd name="T51" fmla="*/ 264 h 606"/>
              <a:gd name="T52" fmla="*/ 504 w 830"/>
              <a:gd name="T53" fmla="*/ 235 h 606"/>
              <a:gd name="T54" fmla="*/ 513 w 830"/>
              <a:gd name="T55" fmla="*/ 202 h 606"/>
              <a:gd name="T56" fmla="*/ 493 w 830"/>
              <a:gd name="T57" fmla="*/ 188 h 606"/>
              <a:gd name="T58" fmla="*/ 504 w 830"/>
              <a:gd name="T59" fmla="*/ 149 h 606"/>
              <a:gd name="T60" fmla="*/ 447 w 830"/>
              <a:gd name="T61" fmla="*/ 172 h 606"/>
              <a:gd name="T62" fmla="*/ 435 w 830"/>
              <a:gd name="T63" fmla="*/ 175 h 606"/>
              <a:gd name="T64" fmla="*/ 477 w 830"/>
              <a:gd name="T65" fmla="*/ 124 h 606"/>
              <a:gd name="T66" fmla="*/ 33 w 830"/>
              <a:gd name="T67" fmla="*/ 144 h 606"/>
              <a:gd name="T68" fmla="*/ 59 w 830"/>
              <a:gd name="T69" fmla="*/ 175 h 606"/>
              <a:gd name="T70" fmla="*/ 124 w 830"/>
              <a:gd name="T71" fmla="*/ 201 h 606"/>
              <a:gd name="T72" fmla="*/ 53 w 830"/>
              <a:gd name="T73" fmla="*/ 195 h 606"/>
              <a:gd name="T74" fmla="*/ 34 w 830"/>
              <a:gd name="T75" fmla="*/ 173 h 606"/>
              <a:gd name="T76" fmla="*/ 354 w 830"/>
              <a:gd name="T77" fmla="*/ 186 h 606"/>
              <a:gd name="T78" fmla="*/ 432 w 830"/>
              <a:gd name="T79" fmla="*/ 225 h 606"/>
              <a:gd name="T80" fmla="*/ 464 w 830"/>
              <a:gd name="T81" fmla="*/ 281 h 606"/>
              <a:gd name="T82" fmla="*/ 388 w 830"/>
              <a:gd name="T83" fmla="*/ 296 h 606"/>
              <a:gd name="T84" fmla="*/ 301 w 830"/>
              <a:gd name="T85" fmla="*/ 375 h 606"/>
              <a:gd name="T86" fmla="*/ 177 w 830"/>
              <a:gd name="T87" fmla="*/ 438 h 606"/>
              <a:gd name="T88" fmla="*/ 183 w 830"/>
              <a:gd name="T89" fmla="*/ 402 h 606"/>
              <a:gd name="T90" fmla="*/ 160 w 830"/>
              <a:gd name="T91" fmla="*/ 389 h 606"/>
              <a:gd name="T92" fmla="*/ 138 w 830"/>
              <a:gd name="T93" fmla="*/ 394 h 606"/>
              <a:gd name="T94" fmla="*/ 114 w 830"/>
              <a:gd name="T95" fmla="*/ 385 h 606"/>
              <a:gd name="T96" fmla="*/ 101 w 830"/>
              <a:gd name="T97" fmla="*/ 369 h 606"/>
              <a:gd name="T98" fmla="*/ 81 w 830"/>
              <a:gd name="T99" fmla="*/ 340 h 606"/>
              <a:gd name="T100" fmla="*/ 115 w 830"/>
              <a:gd name="T101" fmla="*/ 314 h 606"/>
              <a:gd name="T102" fmla="*/ 310 w 830"/>
              <a:gd name="T103" fmla="*/ 242 h 606"/>
              <a:gd name="T104" fmla="*/ 177 w 830"/>
              <a:gd name="T105" fmla="*/ 448 h 606"/>
              <a:gd name="T106" fmla="*/ 207 w 830"/>
              <a:gd name="T107" fmla="*/ 492 h 606"/>
              <a:gd name="T108" fmla="*/ 215 w 830"/>
              <a:gd name="T109" fmla="*/ 510 h 606"/>
              <a:gd name="T110" fmla="*/ 212 w 830"/>
              <a:gd name="T111" fmla="*/ 539 h 606"/>
              <a:gd name="T112" fmla="*/ 174 w 830"/>
              <a:gd name="T113" fmla="*/ 508 h 606"/>
              <a:gd name="T114" fmla="*/ 163 w 830"/>
              <a:gd name="T115" fmla="*/ 46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2310694" y="5047519"/>
            <a:ext cx="313304" cy="217141"/>
          </a:xfrm>
          <a:custGeom>
            <a:avLst/>
            <a:gdLst>
              <a:gd name="T0" fmla="*/ 500 w 604"/>
              <a:gd name="T1" fmla="*/ 63 h 420"/>
              <a:gd name="T2" fmla="*/ 466 w 604"/>
              <a:gd name="T3" fmla="*/ 21 h 420"/>
              <a:gd name="T4" fmla="*/ 432 w 604"/>
              <a:gd name="T5" fmla="*/ 5 h 420"/>
              <a:gd name="T6" fmla="*/ 389 w 604"/>
              <a:gd name="T7" fmla="*/ 4 h 420"/>
              <a:gd name="T8" fmla="*/ 344 w 604"/>
              <a:gd name="T9" fmla="*/ 21 h 420"/>
              <a:gd name="T10" fmla="*/ 308 w 604"/>
              <a:gd name="T11" fmla="*/ 40 h 420"/>
              <a:gd name="T12" fmla="*/ 272 w 604"/>
              <a:gd name="T13" fmla="*/ 77 h 420"/>
              <a:gd name="T14" fmla="*/ 246 w 604"/>
              <a:gd name="T15" fmla="*/ 79 h 420"/>
              <a:gd name="T16" fmla="*/ 209 w 604"/>
              <a:gd name="T17" fmla="*/ 66 h 420"/>
              <a:gd name="T18" fmla="*/ 182 w 604"/>
              <a:gd name="T19" fmla="*/ 41 h 420"/>
              <a:gd name="T20" fmla="*/ 172 w 604"/>
              <a:gd name="T21" fmla="*/ 2 h 420"/>
              <a:gd name="T22" fmla="*/ 133 w 604"/>
              <a:gd name="T23" fmla="*/ 0 h 420"/>
              <a:gd name="T24" fmla="*/ 95 w 604"/>
              <a:gd name="T25" fmla="*/ 96 h 420"/>
              <a:gd name="T26" fmla="*/ 52 w 604"/>
              <a:gd name="T27" fmla="*/ 95 h 420"/>
              <a:gd name="T28" fmla="*/ 22 w 604"/>
              <a:gd name="T29" fmla="*/ 132 h 420"/>
              <a:gd name="T30" fmla="*/ 0 w 604"/>
              <a:gd name="T31" fmla="*/ 217 h 420"/>
              <a:gd name="T32" fmla="*/ 9 w 604"/>
              <a:gd name="T33" fmla="*/ 291 h 420"/>
              <a:gd name="T34" fmla="*/ 138 w 604"/>
              <a:gd name="T35" fmla="*/ 309 h 420"/>
              <a:gd name="T36" fmla="*/ 172 w 604"/>
              <a:gd name="T37" fmla="*/ 351 h 420"/>
              <a:gd name="T38" fmla="*/ 206 w 604"/>
              <a:gd name="T39" fmla="*/ 420 h 420"/>
              <a:gd name="T40" fmla="*/ 272 w 604"/>
              <a:gd name="T41" fmla="*/ 420 h 420"/>
              <a:gd name="T42" fmla="*/ 334 w 604"/>
              <a:gd name="T43" fmla="*/ 384 h 420"/>
              <a:gd name="T44" fmla="*/ 404 w 604"/>
              <a:gd name="T45" fmla="*/ 384 h 420"/>
              <a:gd name="T46" fmla="*/ 430 w 604"/>
              <a:gd name="T47" fmla="*/ 366 h 420"/>
              <a:gd name="T48" fmla="*/ 486 w 604"/>
              <a:gd name="T49" fmla="*/ 376 h 420"/>
              <a:gd name="T50" fmla="*/ 548 w 604"/>
              <a:gd name="T51" fmla="*/ 334 h 420"/>
              <a:gd name="T52" fmla="*/ 572 w 604"/>
              <a:gd name="T53" fmla="*/ 301 h 420"/>
              <a:gd name="T54" fmla="*/ 587 w 604"/>
              <a:gd name="T55" fmla="*/ 271 h 420"/>
              <a:gd name="T56" fmla="*/ 588 w 604"/>
              <a:gd name="T57" fmla="*/ 224 h 420"/>
              <a:gd name="T58" fmla="*/ 604 w 604"/>
              <a:gd name="T59" fmla="*/ 191 h 420"/>
              <a:gd name="T60" fmla="*/ 604 w 604"/>
              <a:gd name="T61" fmla="*/ 167 h 420"/>
              <a:gd name="T62" fmla="*/ 566 w 604"/>
              <a:gd name="T63" fmla="*/ 149 h 420"/>
              <a:gd name="T64" fmla="*/ 519 w 604"/>
              <a:gd name="T65" fmla="*/ 144 h 420"/>
              <a:gd name="T66" fmla="*/ 500 w 604"/>
              <a:gd name="T67" fmla="*/ 6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2817874" y="3738469"/>
            <a:ext cx="259019" cy="333467"/>
          </a:xfrm>
          <a:custGeom>
            <a:avLst/>
            <a:gdLst>
              <a:gd name="T0" fmla="*/ 264 w 499"/>
              <a:gd name="T1" fmla="*/ 95 h 646"/>
              <a:gd name="T2" fmla="*/ 269 w 499"/>
              <a:gd name="T3" fmla="*/ 99 h 646"/>
              <a:gd name="T4" fmla="*/ 269 w 499"/>
              <a:gd name="T5" fmla="*/ 99 h 646"/>
              <a:gd name="T6" fmla="*/ 279 w 499"/>
              <a:gd name="T7" fmla="*/ 96 h 646"/>
              <a:gd name="T8" fmla="*/ 296 w 499"/>
              <a:gd name="T9" fmla="*/ 56 h 646"/>
              <a:gd name="T10" fmla="*/ 296 w 499"/>
              <a:gd name="T11" fmla="*/ 56 h 646"/>
              <a:gd name="T12" fmla="*/ 306 w 499"/>
              <a:gd name="T13" fmla="*/ 45 h 646"/>
              <a:gd name="T14" fmla="*/ 306 w 499"/>
              <a:gd name="T15" fmla="*/ 45 h 646"/>
              <a:gd name="T16" fmla="*/ 332 w 499"/>
              <a:gd name="T17" fmla="*/ 47 h 646"/>
              <a:gd name="T18" fmla="*/ 326 w 499"/>
              <a:gd name="T19" fmla="*/ 72 h 646"/>
              <a:gd name="T20" fmla="*/ 326 w 499"/>
              <a:gd name="T21" fmla="*/ 72 h 646"/>
              <a:gd name="T22" fmla="*/ 325 w 499"/>
              <a:gd name="T23" fmla="*/ 83 h 646"/>
              <a:gd name="T24" fmla="*/ 325 w 499"/>
              <a:gd name="T25" fmla="*/ 83 h 646"/>
              <a:gd name="T26" fmla="*/ 325 w 499"/>
              <a:gd name="T27" fmla="*/ 88 h 646"/>
              <a:gd name="T28" fmla="*/ 375 w 499"/>
              <a:gd name="T29" fmla="*/ 40 h 646"/>
              <a:gd name="T30" fmla="*/ 375 w 499"/>
              <a:gd name="T31" fmla="*/ 40 h 646"/>
              <a:gd name="T32" fmla="*/ 421 w 499"/>
              <a:gd name="T33" fmla="*/ 85 h 646"/>
              <a:gd name="T34" fmla="*/ 421 w 499"/>
              <a:gd name="T35" fmla="*/ 85 h 646"/>
              <a:gd name="T36" fmla="*/ 426 w 499"/>
              <a:gd name="T37" fmla="*/ 131 h 646"/>
              <a:gd name="T38" fmla="*/ 437 w 499"/>
              <a:gd name="T39" fmla="*/ 145 h 646"/>
              <a:gd name="T40" fmla="*/ 469 w 499"/>
              <a:gd name="T41" fmla="*/ 153 h 646"/>
              <a:gd name="T42" fmla="*/ 463 w 499"/>
              <a:gd name="T43" fmla="*/ 181 h 646"/>
              <a:gd name="T44" fmla="*/ 477 w 499"/>
              <a:gd name="T45" fmla="*/ 186 h 646"/>
              <a:gd name="T46" fmla="*/ 499 w 499"/>
              <a:gd name="T47" fmla="*/ 225 h 646"/>
              <a:gd name="T48" fmla="*/ 477 w 499"/>
              <a:gd name="T49" fmla="*/ 230 h 646"/>
              <a:gd name="T50" fmla="*/ 449 w 499"/>
              <a:gd name="T51" fmla="*/ 258 h 646"/>
              <a:gd name="T52" fmla="*/ 449 w 499"/>
              <a:gd name="T53" fmla="*/ 258 h 646"/>
              <a:gd name="T54" fmla="*/ 431 w 499"/>
              <a:gd name="T55" fmla="*/ 359 h 646"/>
              <a:gd name="T56" fmla="*/ 431 w 499"/>
              <a:gd name="T57" fmla="*/ 359 h 646"/>
              <a:gd name="T58" fmla="*/ 410 w 499"/>
              <a:gd name="T59" fmla="*/ 471 h 646"/>
              <a:gd name="T60" fmla="*/ 430 w 499"/>
              <a:gd name="T61" fmla="*/ 539 h 646"/>
              <a:gd name="T62" fmla="*/ 430 w 499"/>
              <a:gd name="T63" fmla="*/ 539 h 646"/>
              <a:gd name="T64" fmla="*/ 371 w 499"/>
              <a:gd name="T65" fmla="*/ 578 h 646"/>
              <a:gd name="T66" fmla="*/ 331 w 499"/>
              <a:gd name="T67" fmla="*/ 628 h 646"/>
              <a:gd name="T68" fmla="*/ 264 w 499"/>
              <a:gd name="T69" fmla="*/ 589 h 646"/>
              <a:gd name="T70" fmla="*/ 224 w 499"/>
              <a:gd name="T71" fmla="*/ 522 h 646"/>
              <a:gd name="T72" fmla="*/ 224 w 499"/>
              <a:gd name="T73" fmla="*/ 488 h 646"/>
              <a:gd name="T74" fmla="*/ 214 w 499"/>
              <a:gd name="T75" fmla="*/ 461 h 646"/>
              <a:gd name="T76" fmla="*/ 185 w 499"/>
              <a:gd name="T77" fmla="*/ 461 h 646"/>
              <a:gd name="T78" fmla="*/ 191 w 499"/>
              <a:gd name="T79" fmla="*/ 516 h 646"/>
              <a:gd name="T80" fmla="*/ 179 w 499"/>
              <a:gd name="T81" fmla="*/ 607 h 646"/>
              <a:gd name="T82" fmla="*/ 163 w 499"/>
              <a:gd name="T83" fmla="*/ 646 h 646"/>
              <a:gd name="T84" fmla="*/ 140 w 499"/>
              <a:gd name="T85" fmla="*/ 646 h 646"/>
              <a:gd name="T86" fmla="*/ 123 w 499"/>
              <a:gd name="T87" fmla="*/ 589 h 646"/>
              <a:gd name="T88" fmla="*/ 78 w 499"/>
              <a:gd name="T89" fmla="*/ 572 h 646"/>
              <a:gd name="T90" fmla="*/ 51 w 499"/>
              <a:gd name="T91" fmla="*/ 533 h 646"/>
              <a:gd name="T92" fmla="*/ 45 w 499"/>
              <a:gd name="T93" fmla="*/ 471 h 646"/>
              <a:gd name="T94" fmla="*/ 6 w 499"/>
              <a:gd name="T95" fmla="*/ 438 h 646"/>
              <a:gd name="T96" fmla="*/ 0 w 499"/>
              <a:gd name="T97" fmla="*/ 365 h 646"/>
              <a:gd name="T98" fmla="*/ 39 w 499"/>
              <a:gd name="T99" fmla="*/ 320 h 646"/>
              <a:gd name="T100" fmla="*/ 34 w 499"/>
              <a:gd name="T101" fmla="*/ 163 h 646"/>
              <a:gd name="T102" fmla="*/ 34 w 499"/>
              <a:gd name="T103" fmla="*/ 163 h 646"/>
              <a:gd name="T104" fmla="*/ 78 w 499"/>
              <a:gd name="T105" fmla="*/ 153 h 646"/>
              <a:gd name="T106" fmla="*/ 78 w 499"/>
              <a:gd name="T107" fmla="*/ 153 h 646"/>
              <a:gd name="T108" fmla="*/ 96 w 499"/>
              <a:gd name="T109" fmla="*/ 151 h 646"/>
              <a:gd name="T110" fmla="*/ 158 w 499"/>
              <a:gd name="T111" fmla="*/ 124 h 646"/>
              <a:gd name="T112" fmla="*/ 173 w 499"/>
              <a:gd name="T113" fmla="*/ 73 h 646"/>
              <a:gd name="T114" fmla="*/ 179 w 499"/>
              <a:gd name="T115" fmla="*/ 14 h 646"/>
              <a:gd name="T116" fmla="*/ 175 w 499"/>
              <a:gd name="T117" fmla="*/ 14 h 646"/>
              <a:gd name="T118" fmla="*/ 175 w 499"/>
              <a:gd name="T119" fmla="*/ 14 h 646"/>
              <a:gd name="T120" fmla="*/ 171 w 499"/>
              <a:gd name="T121" fmla="*/ 9 h 646"/>
              <a:gd name="T122" fmla="*/ 241 w 499"/>
              <a:gd name="T123" fmla="*/ 0 h 646"/>
              <a:gd name="T124" fmla="*/ 264 w 499"/>
              <a:gd name="T125" fmla="*/ 9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12"/>
          <p:cNvSpPr>
            <a:spLocks noEditPoints="1"/>
          </p:cNvSpPr>
          <p:nvPr/>
        </p:nvSpPr>
        <p:spPr bwMode="auto">
          <a:xfrm>
            <a:off x="1780249" y="1739219"/>
            <a:ext cx="1535498" cy="1543253"/>
          </a:xfrm>
          <a:custGeom>
            <a:avLst/>
            <a:gdLst>
              <a:gd name="T0" fmla="*/ 367 w 2970"/>
              <a:gd name="T1" fmla="*/ 1020 h 2987"/>
              <a:gd name="T2" fmla="*/ 428 w 2970"/>
              <a:gd name="T3" fmla="*/ 2170 h 2987"/>
              <a:gd name="T4" fmla="*/ 353 w 2970"/>
              <a:gd name="T5" fmla="*/ 2196 h 2987"/>
              <a:gd name="T6" fmla="*/ 428 w 2970"/>
              <a:gd name="T7" fmla="*/ 2170 h 2987"/>
              <a:gd name="T8" fmla="*/ 302 w 2970"/>
              <a:gd name="T9" fmla="*/ 1406 h 2987"/>
              <a:gd name="T10" fmla="*/ 27 w 2970"/>
              <a:gd name="T11" fmla="*/ 2151 h 2987"/>
              <a:gd name="T12" fmla="*/ 44 w 2970"/>
              <a:gd name="T13" fmla="*/ 2278 h 2987"/>
              <a:gd name="T14" fmla="*/ 185 w 2970"/>
              <a:gd name="T15" fmla="*/ 1264 h 2987"/>
              <a:gd name="T16" fmla="*/ 208 w 2970"/>
              <a:gd name="T17" fmla="*/ 1324 h 2987"/>
              <a:gd name="T18" fmla="*/ 1268 w 2970"/>
              <a:gd name="T19" fmla="*/ 219 h 2987"/>
              <a:gd name="T20" fmla="*/ 1289 w 2970"/>
              <a:gd name="T21" fmla="*/ 579 h 2987"/>
              <a:gd name="T22" fmla="*/ 1138 w 2970"/>
              <a:gd name="T23" fmla="*/ 676 h 2987"/>
              <a:gd name="T24" fmla="*/ 1060 w 2970"/>
              <a:gd name="T25" fmla="*/ 977 h 2987"/>
              <a:gd name="T26" fmla="*/ 759 w 2970"/>
              <a:gd name="T27" fmla="*/ 1134 h 2987"/>
              <a:gd name="T28" fmla="*/ 851 w 2970"/>
              <a:gd name="T29" fmla="*/ 1509 h 2987"/>
              <a:gd name="T30" fmla="*/ 1243 w 2970"/>
              <a:gd name="T31" fmla="*/ 1481 h 2987"/>
              <a:gd name="T32" fmla="*/ 1562 w 2970"/>
              <a:gd name="T33" fmla="*/ 1334 h 2987"/>
              <a:gd name="T34" fmla="*/ 1758 w 2970"/>
              <a:gd name="T35" fmla="*/ 1438 h 2987"/>
              <a:gd name="T36" fmla="*/ 1885 w 2970"/>
              <a:gd name="T37" fmla="*/ 1607 h 2987"/>
              <a:gd name="T38" fmla="*/ 1774 w 2970"/>
              <a:gd name="T39" fmla="*/ 1785 h 2987"/>
              <a:gd name="T40" fmla="*/ 1359 w 2970"/>
              <a:gd name="T41" fmla="*/ 1723 h 2987"/>
              <a:gd name="T42" fmla="*/ 1151 w 2970"/>
              <a:gd name="T43" fmla="*/ 1726 h 2987"/>
              <a:gd name="T44" fmla="*/ 1170 w 2970"/>
              <a:gd name="T45" fmla="*/ 1888 h 2987"/>
              <a:gd name="T46" fmla="*/ 1028 w 2970"/>
              <a:gd name="T47" fmla="*/ 1990 h 2987"/>
              <a:gd name="T48" fmla="*/ 763 w 2970"/>
              <a:gd name="T49" fmla="*/ 2117 h 2987"/>
              <a:gd name="T50" fmla="*/ 781 w 2970"/>
              <a:gd name="T51" fmla="*/ 2273 h 2987"/>
              <a:gd name="T52" fmla="*/ 847 w 2970"/>
              <a:gd name="T53" fmla="*/ 2262 h 2987"/>
              <a:gd name="T54" fmla="*/ 946 w 2970"/>
              <a:gd name="T55" fmla="*/ 2314 h 2987"/>
              <a:gd name="T56" fmla="*/ 867 w 2970"/>
              <a:gd name="T57" fmla="*/ 2173 h 2987"/>
              <a:gd name="T58" fmla="*/ 1266 w 2970"/>
              <a:gd name="T59" fmla="*/ 2137 h 2987"/>
              <a:gd name="T60" fmla="*/ 1217 w 2970"/>
              <a:gd name="T61" fmla="*/ 2141 h 2987"/>
              <a:gd name="T62" fmla="*/ 1163 w 2970"/>
              <a:gd name="T63" fmla="*/ 2262 h 2987"/>
              <a:gd name="T64" fmla="*/ 982 w 2970"/>
              <a:gd name="T65" fmla="*/ 2212 h 2987"/>
              <a:gd name="T66" fmla="*/ 981 w 2970"/>
              <a:gd name="T67" fmla="*/ 2404 h 2987"/>
              <a:gd name="T68" fmla="*/ 1023 w 2970"/>
              <a:gd name="T69" fmla="*/ 2477 h 2987"/>
              <a:gd name="T70" fmla="*/ 1186 w 2970"/>
              <a:gd name="T71" fmla="*/ 2369 h 2987"/>
              <a:gd name="T72" fmla="*/ 1246 w 2970"/>
              <a:gd name="T73" fmla="*/ 2431 h 2987"/>
              <a:gd name="T74" fmla="*/ 1141 w 2970"/>
              <a:gd name="T75" fmla="*/ 2614 h 2987"/>
              <a:gd name="T76" fmla="*/ 1232 w 2970"/>
              <a:gd name="T77" fmla="*/ 2741 h 2987"/>
              <a:gd name="T78" fmla="*/ 1408 w 2970"/>
              <a:gd name="T79" fmla="*/ 2964 h 2987"/>
              <a:gd name="T80" fmla="*/ 1873 w 2970"/>
              <a:gd name="T81" fmla="*/ 2946 h 2987"/>
              <a:gd name="T82" fmla="*/ 2117 w 2970"/>
              <a:gd name="T83" fmla="*/ 2951 h 2987"/>
              <a:gd name="T84" fmla="*/ 2305 w 2970"/>
              <a:gd name="T85" fmla="*/ 2781 h 2987"/>
              <a:gd name="T86" fmla="*/ 2637 w 2970"/>
              <a:gd name="T87" fmla="*/ 2497 h 2987"/>
              <a:gd name="T88" fmla="*/ 2905 w 2970"/>
              <a:gd name="T89" fmla="*/ 1902 h 2987"/>
              <a:gd name="T90" fmla="*/ 2885 w 2970"/>
              <a:gd name="T91" fmla="*/ 1587 h 2987"/>
              <a:gd name="T92" fmla="*/ 2503 w 2970"/>
              <a:gd name="T93" fmla="*/ 1288 h 2987"/>
              <a:gd name="T94" fmla="*/ 2477 w 2970"/>
              <a:gd name="T95" fmla="*/ 1082 h 2987"/>
              <a:gd name="T96" fmla="*/ 2510 w 2970"/>
              <a:gd name="T97" fmla="*/ 767 h 2987"/>
              <a:gd name="T98" fmla="*/ 2271 w 2970"/>
              <a:gd name="T99" fmla="*/ 462 h 2987"/>
              <a:gd name="T100" fmla="*/ 2073 w 2970"/>
              <a:gd name="T101" fmla="*/ 330 h 2987"/>
              <a:gd name="T102" fmla="*/ 1890 w 2970"/>
              <a:gd name="T103" fmla="*/ 281 h 2987"/>
              <a:gd name="T104" fmla="*/ 484 w 2970"/>
              <a:gd name="T105" fmla="*/ 1252 h 2987"/>
              <a:gd name="T106" fmla="*/ 348 w 2970"/>
              <a:gd name="T107" fmla="*/ 1252 h 2987"/>
              <a:gd name="T108" fmla="*/ 750 w 2970"/>
              <a:gd name="T109" fmla="*/ 1330 h 2987"/>
              <a:gd name="T110" fmla="*/ 727 w 2970"/>
              <a:gd name="T111" fmla="*/ 1108 h 2987"/>
              <a:gd name="T112" fmla="*/ 456 w 2970"/>
              <a:gd name="T113" fmla="*/ 1157 h 2987"/>
              <a:gd name="T114" fmla="*/ 500 w 2970"/>
              <a:gd name="T115" fmla="*/ 1417 h 2987"/>
              <a:gd name="T116" fmla="*/ 711 w 2970"/>
              <a:gd name="T117" fmla="*/ 1463 h 2987"/>
              <a:gd name="T118" fmla="*/ 622 w 2970"/>
              <a:gd name="T119" fmla="*/ 2136 h 2987"/>
              <a:gd name="T120" fmla="*/ 628 w 2970"/>
              <a:gd name="T121" fmla="*/ 2258 h 2987"/>
              <a:gd name="T122" fmla="*/ 688 w 2970"/>
              <a:gd name="T123" fmla="*/ 2195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13"/>
          <p:cNvSpPr>
            <a:spLocks/>
          </p:cNvSpPr>
          <p:nvPr/>
        </p:nvSpPr>
        <p:spPr bwMode="auto">
          <a:xfrm>
            <a:off x="2664323" y="1365427"/>
            <a:ext cx="2011658" cy="1792965"/>
          </a:xfrm>
          <a:custGeom>
            <a:avLst/>
            <a:gdLst>
              <a:gd name="T0" fmla="*/ 2237 w 3891"/>
              <a:gd name="T1" fmla="*/ 151 h 3467"/>
              <a:gd name="T2" fmla="*/ 2276 w 3891"/>
              <a:gd name="T3" fmla="*/ 261 h 3467"/>
              <a:gd name="T4" fmla="*/ 2322 w 3891"/>
              <a:gd name="T5" fmla="*/ 357 h 3467"/>
              <a:gd name="T6" fmla="*/ 2443 w 3891"/>
              <a:gd name="T7" fmla="*/ 630 h 3467"/>
              <a:gd name="T8" fmla="*/ 2558 w 3891"/>
              <a:gd name="T9" fmla="*/ 867 h 3467"/>
              <a:gd name="T10" fmla="*/ 2609 w 3891"/>
              <a:gd name="T11" fmla="*/ 1043 h 3467"/>
              <a:gd name="T12" fmla="*/ 2799 w 3891"/>
              <a:gd name="T13" fmla="*/ 1272 h 3467"/>
              <a:gd name="T14" fmla="*/ 2966 w 3891"/>
              <a:gd name="T15" fmla="*/ 1540 h 3467"/>
              <a:gd name="T16" fmla="*/ 3347 w 3891"/>
              <a:gd name="T17" fmla="*/ 2019 h 3467"/>
              <a:gd name="T18" fmla="*/ 3455 w 3891"/>
              <a:gd name="T19" fmla="*/ 2260 h 3467"/>
              <a:gd name="T20" fmla="*/ 3566 w 3891"/>
              <a:gd name="T21" fmla="*/ 2483 h 3467"/>
              <a:gd name="T22" fmla="*/ 3754 w 3891"/>
              <a:gd name="T23" fmla="*/ 2791 h 3467"/>
              <a:gd name="T24" fmla="*/ 3841 w 3891"/>
              <a:gd name="T25" fmla="*/ 2925 h 3467"/>
              <a:gd name="T26" fmla="*/ 3855 w 3891"/>
              <a:gd name="T27" fmla="*/ 3116 h 3467"/>
              <a:gd name="T28" fmla="*/ 3815 w 3891"/>
              <a:gd name="T29" fmla="*/ 3214 h 3467"/>
              <a:gd name="T30" fmla="*/ 3658 w 3891"/>
              <a:gd name="T31" fmla="*/ 3376 h 3467"/>
              <a:gd name="T32" fmla="*/ 3375 w 3891"/>
              <a:gd name="T33" fmla="*/ 3408 h 3467"/>
              <a:gd name="T34" fmla="*/ 3138 w 3891"/>
              <a:gd name="T35" fmla="*/ 3338 h 3467"/>
              <a:gd name="T36" fmla="*/ 2934 w 3891"/>
              <a:gd name="T37" fmla="*/ 3387 h 3467"/>
              <a:gd name="T38" fmla="*/ 2792 w 3891"/>
              <a:gd name="T39" fmla="*/ 3450 h 3467"/>
              <a:gd name="T40" fmla="*/ 2620 w 3891"/>
              <a:gd name="T41" fmla="*/ 3381 h 3467"/>
              <a:gd name="T42" fmla="*/ 2475 w 3891"/>
              <a:gd name="T43" fmla="*/ 3348 h 3467"/>
              <a:gd name="T44" fmla="*/ 2358 w 3891"/>
              <a:gd name="T45" fmla="*/ 3302 h 3467"/>
              <a:gd name="T46" fmla="*/ 2247 w 3891"/>
              <a:gd name="T47" fmla="*/ 3280 h 3467"/>
              <a:gd name="T48" fmla="*/ 2218 w 3891"/>
              <a:gd name="T49" fmla="*/ 3231 h 3467"/>
              <a:gd name="T50" fmla="*/ 2117 w 3891"/>
              <a:gd name="T51" fmla="*/ 3206 h 3467"/>
              <a:gd name="T52" fmla="*/ 2006 w 3891"/>
              <a:gd name="T53" fmla="*/ 3218 h 3467"/>
              <a:gd name="T54" fmla="*/ 2096 w 3891"/>
              <a:gd name="T55" fmla="*/ 3103 h 3467"/>
              <a:gd name="T56" fmla="*/ 2025 w 3891"/>
              <a:gd name="T57" fmla="*/ 3088 h 3467"/>
              <a:gd name="T58" fmla="*/ 1819 w 3891"/>
              <a:gd name="T59" fmla="*/ 3072 h 3467"/>
              <a:gd name="T60" fmla="*/ 1647 w 3891"/>
              <a:gd name="T61" fmla="*/ 3118 h 3467"/>
              <a:gd name="T62" fmla="*/ 1590 w 3891"/>
              <a:gd name="T63" fmla="*/ 3058 h 3467"/>
              <a:gd name="T64" fmla="*/ 1454 w 3891"/>
              <a:gd name="T65" fmla="*/ 3008 h 3467"/>
              <a:gd name="T66" fmla="*/ 1369 w 3891"/>
              <a:gd name="T67" fmla="*/ 3204 h 3467"/>
              <a:gd name="T68" fmla="*/ 1111 w 3891"/>
              <a:gd name="T69" fmla="*/ 3123 h 3467"/>
              <a:gd name="T70" fmla="*/ 1201 w 3891"/>
              <a:gd name="T71" fmla="*/ 2552 h 3467"/>
              <a:gd name="T72" fmla="*/ 1237 w 3891"/>
              <a:gd name="T73" fmla="*/ 2343 h 3467"/>
              <a:gd name="T74" fmla="*/ 943 w 3891"/>
              <a:gd name="T75" fmla="*/ 2222 h 3467"/>
              <a:gd name="T76" fmla="*/ 793 w 3891"/>
              <a:gd name="T77" fmla="*/ 2010 h 3467"/>
              <a:gd name="T78" fmla="*/ 780 w 3891"/>
              <a:gd name="T79" fmla="*/ 1934 h 3467"/>
              <a:gd name="T80" fmla="*/ 806 w 3891"/>
              <a:gd name="T81" fmla="*/ 1742 h 3467"/>
              <a:gd name="T82" fmla="*/ 839 w 3891"/>
              <a:gd name="T83" fmla="*/ 1507 h 3467"/>
              <a:gd name="T84" fmla="*/ 641 w 3891"/>
              <a:gd name="T85" fmla="*/ 1353 h 3467"/>
              <a:gd name="T86" fmla="*/ 509 w 3891"/>
              <a:gd name="T87" fmla="*/ 1177 h 3467"/>
              <a:gd name="T88" fmla="*/ 349 w 3891"/>
              <a:gd name="T89" fmla="*/ 1112 h 3467"/>
              <a:gd name="T90" fmla="*/ 281 w 3891"/>
              <a:gd name="T91" fmla="*/ 1086 h 3467"/>
              <a:gd name="T92" fmla="*/ 192 w 3891"/>
              <a:gd name="T93" fmla="*/ 970 h 3467"/>
              <a:gd name="T94" fmla="*/ 0 w 3891"/>
              <a:gd name="T95" fmla="*/ 722 h 3467"/>
              <a:gd name="T96" fmla="*/ 314 w 3891"/>
              <a:gd name="T97" fmla="*/ 625 h 3467"/>
              <a:gd name="T98" fmla="*/ 529 w 3891"/>
              <a:gd name="T99" fmla="*/ 607 h 3467"/>
              <a:gd name="T100" fmla="*/ 843 w 3891"/>
              <a:gd name="T101" fmla="*/ 602 h 3467"/>
              <a:gd name="T102" fmla="*/ 1146 w 3891"/>
              <a:gd name="T103" fmla="*/ 615 h 3467"/>
              <a:gd name="T104" fmla="*/ 1342 w 3891"/>
              <a:gd name="T105" fmla="*/ 644 h 3467"/>
              <a:gd name="T106" fmla="*/ 1781 w 3891"/>
              <a:gd name="T107" fmla="*/ 614 h 3467"/>
              <a:gd name="T108" fmla="*/ 2077 w 3891"/>
              <a:gd name="T109" fmla="*/ 301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14"/>
          <p:cNvSpPr>
            <a:spLocks/>
          </p:cNvSpPr>
          <p:nvPr/>
        </p:nvSpPr>
        <p:spPr bwMode="auto">
          <a:xfrm>
            <a:off x="2814772" y="2910231"/>
            <a:ext cx="1220644" cy="1354030"/>
          </a:xfrm>
          <a:custGeom>
            <a:avLst/>
            <a:gdLst>
              <a:gd name="T0" fmla="*/ 596 w 2362"/>
              <a:gd name="T1" fmla="*/ 2280 h 2617"/>
              <a:gd name="T2" fmla="*/ 418 w 2362"/>
              <a:gd name="T3" fmla="*/ 2072 h 2617"/>
              <a:gd name="T4" fmla="*/ 485 w 2362"/>
              <a:gd name="T5" fmla="*/ 1787 h 2617"/>
              <a:gd name="T6" fmla="*/ 383 w 2362"/>
              <a:gd name="T7" fmla="*/ 1641 h 2617"/>
              <a:gd name="T8" fmla="*/ 340 w 2362"/>
              <a:gd name="T9" fmla="*/ 1648 h 2617"/>
              <a:gd name="T10" fmla="*/ 277 w 2362"/>
              <a:gd name="T11" fmla="*/ 1700 h 2617"/>
              <a:gd name="T12" fmla="*/ 151 w 2362"/>
              <a:gd name="T13" fmla="*/ 1602 h 2617"/>
              <a:gd name="T14" fmla="*/ 171 w 2362"/>
              <a:gd name="T15" fmla="*/ 1428 h 2617"/>
              <a:gd name="T16" fmla="*/ 98 w 2362"/>
              <a:gd name="T17" fmla="*/ 1226 h 2617"/>
              <a:gd name="T18" fmla="*/ 176 w 2362"/>
              <a:gd name="T19" fmla="*/ 912 h 2617"/>
              <a:gd name="T20" fmla="*/ 98 w 2362"/>
              <a:gd name="T21" fmla="*/ 859 h 2617"/>
              <a:gd name="T22" fmla="*/ 49 w 2362"/>
              <a:gd name="T23" fmla="*/ 716 h 2617"/>
              <a:gd name="T24" fmla="*/ 117 w 2362"/>
              <a:gd name="T25" fmla="*/ 684 h 2617"/>
              <a:gd name="T26" fmla="*/ 217 w 2362"/>
              <a:gd name="T27" fmla="*/ 576 h 2617"/>
              <a:gd name="T28" fmla="*/ 364 w 2362"/>
              <a:gd name="T29" fmla="*/ 429 h 2617"/>
              <a:gd name="T30" fmla="*/ 625 w 2362"/>
              <a:gd name="T31" fmla="*/ 370 h 2617"/>
              <a:gd name="T32" fmla="*/ 833 w 2362"/>
              <a:gd name="T33" fmla="*/ 196 h 2617"/>
              <a:gd name="T34" fmla="*/ 1088 w 2362"/>
              <a:gd name="T35" fmla="*/ 197 h 2617"/>
              <a:gd name="T36" fmla="*/ 1164 w 2362"/>
              <a:gd name="T37" fmla="*/ 19 h 2617"/>
              <a:gd name="T38" fmla="*/ 1300 w 2362"/>
              <a:gd name="T39" fmla="*/ 69 h 2617"/>
              <a:gd name="T40" fmla="*/ 1357 w 2362"/>
              <a:gd name="T41" fmla="*/ 129 h 2617"/>
              <a:gd name="T42" fmla="*/ 1540 w 2362"/>
              <a:gd name="T43" fmla="*/ 56 h 2617"/>
              <a:gd name="T44" fmla="*/ 1735 w 2362"/>
              <a:gd name="T45" fmla="*/ 99 h 2617"/>
              <a:gd name="T46" fmla="*/ 1762 w 2362"/>
              <a:gd name="T47" fmla="*/ 163 h 2617"/>
              <a:gd name="T48" fmla="*/ 1758 w 2362"/>
              <a:gd name="T49" fmla="*/ 261 h 2617"/>
              <a:gd name="T50" fmla="*/ 1843 w 2362"/>
              <a:gd name="T51" fmla="*/ 217 h 2617"/>
              <a:gd name="T52" fmla="*/ 1928 w 2362"/>
              <a:gd name="T53" fmla="*/ 242 h 2617"/>
              <a:gd name="T54" fmla="*/ 1960 w 2362"/>
              <a:gd name="T55" fmla="*/ 305 h 2617"/>
              <a:gd name="T56" fmla="*/ 2068 w 2362"/>
              <a:gd name="T57" fmla="*/ 313 h 2617"/>
              <a:gd name="T58" fmla="*/ 2185 w 2362"/>
              <a:gd name="T59" fmla="*/ 359 h 2617"/>
              <a:gd name="T60" fmla="*/ 2330 w 2362"/>
              <a:gd name="T61" fmla="*/ 392 h 2617"/>
              <a:gd name="T62" fmla="*/ 2297 w 2362"/>
              <a:gd name="T63" fmla="*/ 445 h 2617"/>
              <a:gd name="T64" fmla="*/ 2232 w 2362"/>
              <a:gd name="T65" fmla="*/ 503 h 2617"/>
              <a:gd name="T66" fmla="*/ 2100 w 2362"/>
              <a:gd name="T67" fmla="*/ 617 h 2617"/>
              <a:gd name="T68" fmla="*/ 1973 w 2362"/>
              <a:gd name="T69" fmla="*/ 778 h 2617"/>
              <a:gd name="T70" fmla="*/ 1958 w 2362"/>
              <a:gd name="T71" fmla="*/ 935 h 2617"/>
              <a:gd name="T72" fmla="*/ 1886 w 2362"/>
              <a:gd name="T73" fmla="*/ 950 h 2617"/>
              <a:gd name="T74" fmla="*/ 1768 w 2362"/>
              <a:gd name="T75" fmla="*/ 919 h 2617"/>
              <a:gd name="T76" fmla="*/ 1638 w 2362"/>
              <a:gd name="T77" fmla="*/ 854 h 2617"/>
              <a:gd name="T78" fmla="*/ 1598 w 2362"/>
              <a:gd name="T79" fmla="*/ 942 h 2617"/>
              <a:gd name="T80" fmla="*/ 1457 w 2362"/>
              <a:gd name="T81" fmla="*/ 903 h 2617"/>
              <a:gd name="T82" fmla="*/ 1386 w 2362"/>
              <a:gd name="T83" fmla="*/ 962 h 2617"/>
              <a:gd name="T84" fmla="*/ 1355 w 2362"/>
              <a:gd name="T85" fmla="*/ 1137 h 2617"/>
              <a:gd name="T86" fmla="*/ 1232 w 2362"/>
              <a:gd name="T87" fmla="*/ 1134 h 2617"/>
              <a:gd name="T88" fmla="*/ 1092 w 2362"/>
              <a:gd name="T89" fmla="*/ 1190 h 2617"/>
              <a:gd name="T90" fmla="*/ 1023 w 2362"/>
              <a:gd name="T91" fmla="*/ 1280 h 2617"/>
              <a:gd name="T92" fmla="*/ 948 w 2362"/>
              <a:gd name="T93" fmla="*/ 1366 h 2617"/>
              <a:gd name="T94" fmla="*/ 901 w 2362"/>
              <a:gd name="T95" fmla="*/ 1428 h 2617"/>
              <a:gd name="T96" fmla="*/ 1033 w 2362"/>
              <a:gd name="T97" fmla="*/ 1522 h 2617"/>
              <a:gd name="T98" fmla="*/ 1026 w 2362"/>
              <a:gd name="T99" fmla="*/ 1594 h 2617"/>
              <a:gd name="T100" fmla="*/ 1022 w 2362"/>
              <a:gd name="T101" fmla="*/ 1775 h 2617"/>
              <a:gd name="T102" fmla="*/ 965 w 2362"/>
              <a:gd name="T103" fmla="*/ 1963 h 2617"/>
              <a:gd name="T104" fmla="*/ 1058 w 2362"/>
              <a:gd name="T105" fmla="*/ 2026 h 2617"/>
              <a:gd name="T106" fmla="*/ 1120 w 2362"/>
              <a:gd name="T107" fmla="*/ 2087 h 2617"/>
              <a:gd name="T108" fmla="*/ 1171 w 2362"/>
              <a:gd name="T109" fmla="*/ 2114 h 2617"/>
              <a:gd name="T110" fmla="*/ 1295 w 2362"/>
              <a:gd name="T111" fmla="*/ 2117 h 2617"/>
              <a:gd name="T112" fmla="*/ 1318 w 2362"/>
              <a:gd name="T113" fmla="*/ 2221 h 2617"/>
              <a:gd name="T114" fmla="*/ 1210 w 2362"/>
              <a:gd name="T115" fmla="*/ 2314 h 2617"/>
              <a:gd name="T116" fmla="*/ 1120 w 2362"/>
              <a:gd name="T117" fmla="*/ 2535 h 2617"/>
              <a:gd name="T118" fmla="*/ 948 w 2362"/>
              <a:gd name="T119" fmla="*/ 2558 h 2617"/>
              <a:gd name="T120" fmla="*/ 852 w 2362"/>
              <a:gd name="T121" fmla="*/ 2617 h 2617"/>
              <a:gd name="T122" fmla="*/ 751 w 2362"/>
              <a:gd name="T123" fmla="*/ 2577 h 2617"/>
              <a:gd name="T124" fmla="*/ 664 w 2362"/>
              <a:gd name="T125" fmla="*/ 252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Freeform 15"/>
          <p:cNvSpPr>
            <a:spLocks noEditPoints="1"/>
          </p:cNvSpPr>
          <p:nvPr/>
        </p:nvSpPr>
        <p:spPr bwMode="auto">
          <a:xfrm>
            <a:off x="1805065" y="3079290"/>
            <a:ext cx="1352479" cy="1219092"/>
          </a:xfrm>
          <a:custGeom>
            <a:avLst/>
            <a:gdLst>
              <a:gd name="T0" fmla="*/ 425 w 2617"/>
              <a:gd name="T1" fmla="*/ 1528 h 2360"/>
              <a:gd name="T2" fmla="*/ 533 w 2617"/>
              <a:gd name="T3" fmla="*/ 1481 h 2360"/>
              <a:gd name="T4" fmla="*/ 529 w 2617"/>
              <a:gd name="T5" fmla="*/ 1436 h 2360"/>
              <a:gd name="T6" fmla="*/ 489 w 2617"/>
              <a:gd name="T7" fmla="*/ 1205 h 2360"/>
              <a:gd name="T8" fmla="*/ 551 w 2617"/>
              <a:gd name="T9" fmla="*/ 1364 h 2360"/>
              <a:gd name="T10" fmla="*/ 458 w 2617"/>
              <a:gd name="T11" fmla="*/ 1362 h 2360"/>
              <a:gd name="T12" fmla="*/ 381 w 2617"/>
              <a:gd name="T13" fmla="*/ 1303 h 2360"/>
              <a:gd name="T14" fmla="*/ 366 w 2617"/>
              <a:gd name="T15" fmla="*/ 1172 h 2360"/>
              <a:gd name="T16" fmla="*/ 432 w 2617"/>
              <a:gd name="T17" fmla="*/ 982 h 2360"/>
              <a:gd name="T18" fmla="*/ 470 w 2617"/>
              <a:gd name="T19" fmla="*/ 1142 h 2360"/>
              <a:gd name="T20" fmla="*/ 577 w 2617"/>
              <a:gd name="T21" fmla="*/ 24 h 2360"/>
              <a:gd name="T22" fmla="*/ 1005 w 2617"/>
              <a:gd name="T23" fmla="*/ 152 h 2360"/>
              <a:gd name="T24" fmla="*/ 1198 w 2617"/>
              <a:gd name="T25" fmla="*/ 351 h 2360"/>
              <a:gd name="T26" fmla="*/ 1574 w 2617"/>
              <a:gd name="T27" fmla="*/ 355 h 2360"/>
              <a:gd name="T28" fmla="*/ 2019 w 2617"/>
              <a:gd name="T29" fmla="*/ 473 h 2360"/>
              <a:gd name="T30" fmla="*/ 2181 w 2617"/>
              <a:gd name="T31" fmla="*/ 727 h 2360"/>
              <a:gd name="T32" fmla="*/ 1776 w 2617"/>
              <a:gd name="T33" fmla="*/ 862 h 2360"/>
              <a:gd name="T34" fmla="*/ 1851 w 2617"/>
              <a:gd name="T35" fmla="*/ 1331 h 2360"/>
              <a:gd name="T36" fmla="*/ 2039 w 2617"/>
              <a:gd name="T37" fmla="*/ 1848 h 2360"/>
              <a:gd name="T38" fmla="*/ 2225 w 2617"/>
              <a:gd name="T39" fmla="*/ 1865 h 2360"/>
              <a:gd name="T40" fmla="*/ 2534 w 2617"/>
              <a:gd name="T41" fmla="*/ 2056 h 2360"/>
              <a:gd name="T42" fmla="*/ 2436 w 2617"/>
              <a:gd name="T43" fmla="*/ 2275 h 2360"/>
              <a:gd name="T44" fmla="*/ 2163 w 2617"/>
              <a:gd name="T45" fmla="*/ 2213 h 2360"/>
              <a:gd name="T46" fmla="*/ 1791 w 2617"/>
              <a:gd name="T47" fmla="*/ 2110 h 2360"/>
              <a:gd name="T48" fmla="*/ 1489 w 2617"/>
              <a:gd name="T49" fmla="*/ 1946 h 2360"/>
              <a:gd name="T50" fmla="*/ 1062 w 2617"/>
              <a:gd name="T51" fmla="*/ 2223 h 2360"/>
              <a:gd name="T52" fmla="*/ 886 w 2617"/>
              <a:gd name="T53" fmla="*/ 2131 h 2360"/>
              <a:gd name="T54" fmla="*/ 852 w 2617"/>
              <a:gd name="T55" fmla="*/ 2043 h 2360"/>
              <a:gd name="T56" fmla="*/ 649 w 2617"/>
              <a:gd name="T57" fmla="*/ 1907 h 2360"/>
              <a:gd name="T58" fmla="*/ 742 w 2617"/>
              <a:gd name="T59" fmla="*/ 1695 h 2360"/>
              <a:gd name="T60" fmla="*/ 683 w 2617"/>
              <a:gd name="T61" fmla="*/ 1561 h 2360"/>
              <a:gd name="T62" fmla="*/ 651 w 2617"/>
              <a:gd name="T63" fmla="*/ 1351 h 2360"/>
              <a:gd name="T64" fmla="*/ 833 w 2617"/>
              <a:gd name="T65" fmla="*/ 1254 h 2360"/>
              <a:gd name="T66" fmla="*/ 702 w 2617"/>
              <a:gd name="T67" fmla="*/ 1313 h 2360"/>
              <a:gd name="T68" fmla="*/ 706 w 2617"/>
              <a:gd name="T69" fmla="*/ 1156 h 2360"/>
              <a:gd name="T70" fmla="*/ 598 w 2617"/>
              <a:gd name="T71" fmla="*/ 1015 h 2360"/>
              <a:gd name="T72" fmla="*/ 310 w 2617"/>
              <a:gd name="T73" fmla="*/ 1032 h 2360"/>
              <a:gd name="T74" fmla="*/ 259 w 2617"/>
              <a:gd name="T75" fmla="*/ 831 h 2360"/>
              <a:gd name="T76" fmla="*/ 291 w 2617"/>
              <a:gd name="T77" fmla="*/ 723 h 2360"/>
              <a:gd name="T78" fmla="*/ 164 w 2617"/>
              <a:gd name="T79" fmla="*/ 787 h 2360"/>
              <a:gd name="T80" fmla="*/ 71 w 2617"/>
              <a:gd name="T81" fmla="*/ 780 h 2360"/>
              <a:gd name="T82" fmla="*/ 190 w 2617"/>
              <a:gd name="T83" fmla="*/ 728 h 2360"/>
              <a:gd name="T84" fmla="*/ 92 w 2617"/>
              <a:gd name="T85" fmla="*/ 648 h 2360"/>
              <a:gd name="T86" fmla="*/ 19 w 2617"/>
              <a:gd name="T87" fmla="*/ 717 h 2360"/>
              <a:gd name="T88" fmla="*/ 2 w 2617"/>
              <a:gd name="T89" fmla="*/ 629 h 2360"/>
              <a:gd name="T90" fmla="*/ 65 w 2617"/>
              <a:gd name="T91" fmla="*/ 527 h 2360"/>
              <a:gd name="T92" fmla="*/ 94 w 2617"/>
              <a:gd name="T93" fmla="*/ 499 h 2360"/>
              <a:gd name="T94" fmla="*/ 140 w 2617"/>
              <a:gd name="T95" fmla="*/ 519 h 2360"/>
              <a:gd name="T96" fmla="*/ 111 w 2617"/>
              <a:gd name="T97" fmla="*/ 385 h 2360"/>
              <a:gd name="T98" fmla="*/ 182 w 2617"/>
              <a:gd name="T99" fmla="*/ 339 h 2360"/>
              <a:gd name="T100" fmla="*/ 303 w 2617"/>
              <a:gd name="T101" fmla="*/ 241 h 2360"/>
              <a:gd name="T102" fmla="*/ 336 w 2617"/>
              <a:gd name="T103" fmla="*/ 228 h 2360"/>
              <a:gd name="T104" fmla="*/ 350 w 2617"/>
              <a:gd name="T105" fmla="*/ 380 h 2360"/>
              <a:gd name="T106" fmla="*/ 293 w 2617"/>
              <a:gd name="T107" fmla="*/ 511 h 2360"/>
              <a:gd name="T108" fmla="*/ 324 w 2617"/>
              <a:gd name="T109" fmla="*/ 537 h 2360"/>
              <a:gd name="T110" fmla="*/ 352 w 2617"/>
              <a:gd name="T111" fmla="*/ 475 h 2360"/>
              <a:gd name="T112" fmla="*/ 431 w 2617"/>
              <a:gd name="T113" fmla="*/ 400 h 2360"/>
              <a:gd name="T114" fmla="*/ 536 w 2617"/>
              <a:gd name="T115" fmla="*/ 336 h 2360"/>
              <a:gd name="T116" fmla="*/ 489 w 2617"/>
              <a:gd name="T117" fmla="*/ 276 h 2360"/>
              <a:gd name="T118" fmla="*/ 379 w 2617"/>
              <a:gd name="T119" fmla="*/ 224 h 2360"/>
              <a:gd name="T120" fmla="*/ 444 w 2617"/>
              <a:gd name="T121" fmla="*/ 175 h 2360"/>
              <a:gd name="T122" fmla="*/ 467 w 2617"/>
              <a:gd name="T123" fmla="*/ 104 h 2360"/>
              <a:gd name="T124" fmla="*/ 650 w 2617"/>
              <a:gd name="T125" fmla="*/ 12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16"/>
          <p:cNvSpPr>
            <a:spLocks/>
          </p:cNvSpPr>
          <p:nvPr/>
        </p:nvSpPr>
        <p:spPr bwMode="auto">
          <a:xfrm>
            <a:off x="2084247" y="4079690"/>
            <a:ext cx="1316806" cy="936809"/>
          </a:xfrm>
          <a:custGeom>
            <a:avLst/>
            <a:gdLst>
              <a:gd name="T0" fmla="*/ 834 w 2546"/>
              <a:gd name="T1" fmla="*/ 36 h 1814"/>
              <a:gd name="T2" fmla="*/ 1128 w 2546"/>
              <a:gd name="T3" fmla="*/ 152 h 1814"/>
              <a:gd name="T4" fmla="*/ 1305 w 2546"/>
              <a:gd name="T5" fmla="*/ 158 h 1814"/>
              <a:gd name="T6" fmla="*/ 1563 w 2546"/>
              <a:gd name="T7" fmla="*/ 136 h 1814"/>
              <a:gd name="T8" fmla="*/ 1733 w 2546"/>
              <a:gd name="T9" fmla="*/ 325 h 1814"/>
              <a:gd name="T10" fmla="*/ 1818 w 2546"/>
              <a:gd name="T11" fmla="*/ 425 h 1814"/>
              <a:gd name="T12" fmla="*/ 1946 w 2546"/>
              <a:gd name="T13" fmla="*/ 318 h 1814"/>
              <a:gd name="T14" fmla="*/ 2091 w 2546"/>
              <a:gd name="T15" fmla="*/ 256 h 1814"/>
              <a:gd name="T16" fmla="*/ 2183 w 2546"/>
              <a:gd name="T17" fmla="*/ 322 h 1814"/>
              <a:gd name="T18" fmla="*/ 2269 w 2546"/>
              <a:gd name="T19" fmla="*/ 341 h 1814"/>
              <a:gd name="T20" fmla="*/ 2360 w 2546"/>
              <a:gd name="T21" fmla="*/ 298 h 1814"/>
              <a:gd name="T22" fmla="*/ 2540 w 2546"/>
              <a:gd name="T23" fmla="*/ 504 h 1814"/>
              <a:gd name="T24" fmla="*/ 2387 w 2546"/>
              <a:gd name="T25" fmla="*/ 688 h 1814"/>
              <a:gd name="T26" fmla="*/ 2292 w 2546"/>
              <a:gd name="T27" fmla="*/ 701 h 1814"/>
              <a:gd name="T28" fmla="*/ 2265 w 2546"/>
              <a:gd name="T29" fmla="*/ 742 h 1814"/>
              <a:gd name="T30" fmla="*/ 2145 w 2546"/>
              <a:gd name="T31" fmla="*/ 990 h 1814"/>
              <a:gd name="T32" fmla="*/ 2065 w 2546"/>
              <a:gd name="T33" fmla="*/ 1204 h 1814"/>
              <a:gd name="T34" fmla="*/ 2089 w 2546"/>
              <a:gd name="T35" fmla="*/ 1330 h 1814"/>
              <a:gd name="T36" fmla="*/ 2106 w 2546"/>
              <a:gd name="T37" fmla="*/ 1482 h 1814"/>
              <a:gd name="T38" fmla="*/ 2140 w 2546"/>
              <a:gd name="T39" fmla="*/ 1596 h 1814"/>
              <a:gd name="T40" fmla="*/ 2019 w 2546"/>
              <a:gd name="T41" fmla="*/ 1814 h 1814"/>
              <a:gd name="T42" fmla="*/ 1823 w 2546"/>
              <a:gd name="T43" fmla="*/ 1696 h 1814"/>
              <a:gd name="T44" fmla="*/ 1670 w 2546"/>
              <a:gd name="T45" fmla="*/ 1792 h 1814"/>
              <a:gd name="T46" fmla="*/ 1413 w 2546"/>
              <a:gd name="T47" fmla="*/ 1762 h 1814"/>
              <a:gd name="T48" fmla="*/ 1281 w 2546"/>
              <a:gd name="T49" fmla="*/ 1789 h 1814"/>
              <a:gd name="T50" fmla="*/ 1150 w 2546"/>
              <a:gd name="T51" fmla="*/ 1699 h 1814"/>
              <a:gd name="T52" fmla="*/ 1114 w 2546"/>
              <a:gd name="T53" fmla="*/ 1593 h 1814"/>
              <a:gd name="T54" fmla="*/ 1000 w 2546"/>
              <a:gd name="T55" fmla="*/ 1537 h 1814"/>
              <a:gd name="T56" fmla="*/ 935 w 2546"/>
              <a:gd name="T57" fmla="*/ 1596 h 1814"/>
              <a:gd name="T58" fmla="*/ 716 w 2546"/>
              <a:gd name="T59" fmla="*/ 1462 h 1814"/>
              <a:gd name="T60" fmla="*/ 613 w 2546"/>
              <a:gd name="T61" fmla="*/ 1506 h 1814"/>
              <a:gd name="T62" fmla="*/ 576 w 2546"/>
              <a:gd name="T63" fmla="*/ 1604 h 1814"/>
              <a:gd name="T64" fmla="*/ 471 w 2546"/>
              <a:gd name="T65" fmla="*/ 1710 h 1814"/>
              <a:gd name="T66" fmla="*/ 350 w 2546"/>
              <a:gd name="T67" fmla="*/ 1743 h 1814"/>
              <a:gd name="T68" fmla="*/ 152 w 2546"/>
              <a:gd name="T69" fmla="*/ 1632 h 1814"/>
              <a:gd name="T70" fmla="*/ 33 w 2546"/>
              <a:gd name="T71" fmla="*/ 1490 h 1814"/>
              <a:gd name="T72" fmla="*/ 86 w 2546"/>
              <a:gd name="T73" fmla="*/ 1331 h 1814"/>
              <a:gd name="T74" fmla="*/ 121 w 2546"/>
              <a:gd name="T75" fmla="*/ 1302 h 1814"/>
              <a:gd name="T76" fmla="*/ 282 w 2546"/>
              <a:gd name="T77" fmla="*/ 1288 h 1814"/>
              <a:gd name="T78" fmla="*/ 344 w 2546"/>
              <a:gd name="T79" fmla="*/ 1197 h 1814"/>
              <a:gd name="T80" fmla="*/ 394 w 2546"/>
              <a:gd name="T81" fmla="*/ 1191 h 1814"/>
              <a:gd name="T82" fmla="*/ 366 w 2546"/>
              <a:gd name="T83" fmla="*/ 1155 h 1814"/>
              <a:gd name="T84" fmla="*/ 296 w 2546"/>
              <a:gd name="T85" fmla="*/ 1163 h 1814"/>
              <a:gd name="T86" fmla="*/ 152 w 2546"/>
              <a:gd name="T87" fmla="*/ 1186 h 1814"/>
              <a:gd name="T88" fmla="*/ 57 w 2546"/>
              <a:gd name="T89" fmla="*/ 1093 h 1814"/>
              <a:gd name="T90" fmla="*/ 82 w 2546"/>
              <a:gd name="T91" fmla="*/ 1052 h 1814"/>
              <a:gd name="T92" fmla="*/ 282 w 2546"/>
              <a:gd name="T93" fmla="*/ 909 h 1814"/>
              <a:gd name="T94" fmla="*/ 461 w 2546"/>
              <a:gd name="T95" fmla="*/ 730 h 1814"/>
              <a:gd name="T96" fmla="*/ 593 w 2546"/>
              <a:gd name="T97" fmla="*/ 791 h 1814"/>
              <a:gd name="T98" fmla="*/ 517 w 2546"/>
              <a:gd name="T99" fmla="*/ 588 h 1814"/>
              <a:gd name="T100" fmla="*/ 662 w 2546"/>
              <a:gd name="T101" fmla="*/ 524 h 1814"/>
              <a:gd name="T102" fmla="*/ 527 w 2546"/>
              <a:gd name="T103" fmla="*/ 534 h 1814"/>
              <a:gd name="T104" fmla="*/ 279 w 2546"/>
              <a:gd name="T105" fmla="*/ 417 h 1814"/>
              <a:gd name="T106" fmla="*/ 301 w 2546"/>
              <a:gd name="T107" fmla="*/ 351 h 1814"/>
              <a:gd name="T108" fmla="*/ 520 w 2546"/>
              <a:gd name="T109" fmla="*/ 338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Freeform 17"/>
          <p:cNvSpPr>
            <a:spLocks noEditPoints="1"/>
          </p:cNvSpPr>
          <p:nvPr/>
        </p:nvSpPr>
        <p:spPr bwMode="auto">
          <a:xfrm>
            <a:off x="1166050" y="4817970"/>
            <a:ext cx="2135738" cy="1439335"/>
          </a:xfrm>
          <a:custGeom>
            <a:avLst/>
            <a:gdLst>
              <a:gd name="T0" fmla="*/ 1695 w 4131"/>
              <a:gd name="T1" fmla="*/ 1982 h 2784"/>
              <a:gd name="T2" fmla="*/ 1368 w 4131"/>
              <a:gd name="T3" fmla="*/ 1957 h 2784"/>
              <a:gd name="T4" fmla="*/ 1495 w 4131"/>
              <a:gd name="T5" fmla="*/ 2198 h 2784"/>
              <a:gd name="T6" fmla="*/ 946 w 4131"/>
              <a:gd name="T7" fmla="*/ 1448 h 2784"/>
              <a:gd name="T8" fmla="*/ 862 w 4131"/>
              <a:gd name="T9" fmla="*/ 1519 h 2784"/>
              <a:gd name="T10" fmla="*/ 2295 w 4131"/>
              <a:gd name="T11" fmla="*/ 2387 h 2784"/>
              <a:gd name="T12" fmla="*/ 1011 w 4131"/>
              <a:gd name="T13" fmla="*/ 1653 h 2784"/>
              <a:gd name="T14" fmla="*/ 2182 w 4131"/>
              <a:gd name="T15" fmla="*/ 2679 h 2784"/>
              <a:gd name="T16" fmla="*/ 2103 w 4131"/>
              <a:gd name="T17" fmla="*/ 2601 h 2784"/>
              <a:gd name="T18" fmla="*/ 1077 w 4131"/>
              <a:gd name="T19" fmla="*/ 1802 h 2784"/>
              <a:gd name="T20" fmla="*/ 1077 w 4131"/>
              <a:gd name="T21" fmla="*/ 1802 h 2784"/>
              <a:gd name="T22" fmla="*/ 1579 w 4131"/>
              <a:gd name="T23" fmla="*/ 1229 h 2784"/>
              <a:gd name="T24" fmla="*/ 1345 w 4131"/>
              <a:gd name="T25" fmla="*/ 1541 h 2784"/>
              <a:gd name="T26" fmla="*/ 1310 w 4131"/>
              <a:gd name="T27" fmla="*/ 1634 h 2784"/>
              <a:gd name="T28" fmla="*/ 1470 w 4131"/>
              <a:gd name="T29" fmla="*/ 911 h 2784"/>
              <a:gd name="T30" fmla="*/ 1269 w 4131"/>
              <a:gd name="T31" fmla="*/ 1247 h 2784"/>
              <a:gd name="T32" fmla="*/ 1006 w 4131"/>
              <a:gd name="T33" fmla="*/ 1238 h 2784"/>
              <a:gd name="T34" fmla="*/ 1068 w 4131"/>
              <a:gd name="T35" fmla="*/ 1139 h 2784"/>
              <a:gd name="T36" fmla="*/ 1244 w 4131"/>
              <a:gd name="T37" fmla="*/ 716 h 2784"/>
              <a:gd name="T38" fmla="*/ 45 w 4131"/>
              <a:gd name="T39" fmla="*/ 1731 h 2784"/>
              <a:gd name="T40" fmla="*/ 2488 w 4131"/>
              <a:gd name="T41" fmla="*/ 2678 h 2784"/>
              <a:gd name="T42" fmla="*/ 4115 w 4131"/>
              <a:gd name="T43" fmla="*/ 1803 h 2784"/>
              <a:gd name="T44" fmla="*/ 4024 w 4131"/>
              <a:gd name="T45" fmla="*/ 1614 h 2784"/>
              <a:gd name="T46" fmla="*/ 3802 w 4131"/>
              <a:gd name="T47" fmla="*/ 1620 h 2784"/>
              <a:gd name="T48" fmla="*/ 3677 w 4131"/>
              <a:gd name="T49" fmla="*/ 1554 h 2784"/>
              <a:gd name="T50" fmla="*/ 3538 w 4131"/>
              <a:gd name="T51" fmla="*/ 1278 h 2784"/>
              <a:gd name="T52" fmla="*/ 3487 w 4131"/>
              <a:gd name="T53" fmla="*/ 1620 h 2784"/>
              <a:gd name="T54" fmla="*/ 3451 w 4131"/>
              <a:gd name="T55" fmla="*/ 1804 h 2784"/>
              <a:gd name="T56" fmla="*/ 3379 w 4131"/>
              <a:gd name="T57" fmla="*/ 2028 h 2784"/>
              <a:gd name="T58" fmla="*/ 3121 w 4131"/>
              <a:gd name="T59" fmla="*/ 1918 h 2784"/>
              <a:gd name="T60" fmla="*/ 3220 w 4131"/>
              <a:gd name="T61" fmla="*/ 1577 h 2784"/>
              <a:gd name="T62" fmla="*/ 2809 w 4131"/>
              <a:gd name="T63" fmla="*/ 1706 h 2784"/>
              <a:gd name="T64" fmla="*/ 2620 w 4131"/>
              <a:gd name="T65" fmla="*/ 2094 h 2784"/>
              <a:gd name="T66" fmla="*/ 2335 w 4131"/>
              <a:gd name="T67" fmla="*/ 1941 h 2784"/>
              <a:gd name="T68" fmla="*/ 1945 w 4131"/>
              <a:gd name="T69" fmla="*/ 2395 h 2784"/>
              <a:gd name="T70" fmla="*/ 1854 w 4131"/>
              <a:gd name="T71" fmla="*/ 2136 h 2784"/>
              <a:gd name="T72" fmla="*/ 1577 w 4131"/>
              <a:gd name="T73" fmla="*/ 1810 h 2784"/>
              <a:gd name="T74" fmla="*/ 1674 w 4131"/>
              <a:gd name="T75" fmla="*/ 1773 h 2784"/>
              <a:gd name="T76" fmla="*/ 1713 w 4131"/>
              <a:gd name="T77" fmla="*/ 1558 h 2784"/>
              <a:gd name="T78" fmla="*/ 1891 w 4131"/>
              <a:gd name="T79" fmla="*/ 1502 h 2784"/>
              <a:gd name="T80" fmla="*/ 1717 w 4131"/>
              <a:gd name="T81" fmla="*/ 1229 h 2784"/>
              <a:gd name="T82" fmla="*/ 1571 w 4131"/>
              <a:gd name="T83" fmla="*/ 1065 h 2784"/>
              <a:gd name="T84" fmla="*/ 1492 w 4131"/>
              <a:gd name="T85" fmla="*/ 848 h 2784"/>
              <a:gd name="T86" fmla="*/ 1632 w 4131"/>
              <a:gd name="T87" fmla="*/ 796 h 2784"/>
              <a:gd name="T88" fmla="*/ 1681 w 4131"/>
              <a:gd name="T89" fmla="*/ 542 h 2784"/>
              <a:gd name="T90" fmla="*/ 1736 w 4131"/>
              <a:gd name="T91" fmla="*/ 94 h 2784"/>
              <a:gd name="T92" fmla="*/ 2391 w 4131"/>
              <a:gd name="T93" fmla="*/ 56 h 2784"/>
              <a:gd name="T94" fmla="*/ 3002 w 4131"/>
              <a:gd name="T95" fmla="*/ 381 h 2784"/>
              <a:gd name="T96" fmla="*/ 3965 w 4131"/>
              <a:gd name="T97" fmla="*/ 813 h 2784"/>
              <a:gd name="T98" fmla="*/ 3775 w 4131"/>
              <a:gd name="T99" fmla="*/ 1113 h 2784"/>
              <a:gd name="T100" fmla="*/ 3926 w 4131"/>
              <a:gd name="T101" fmla="*/ 1238 h 2784"/>
              <a:gd name="T102" fmla="*/ 2486 w 4131"/>
              <a:gd name="T103" fmla="*/ 520 h 2784"/>
              <a:gd name="T104" fmla="*/ 3515 w 4131"/>
              <a:gd name="T105" fmla="*/ 2038 h 2784"/>
              <a:gd name="T106" fmla="*/ 3928 w 4131"/>
              <a:gd name="T107" fmla="*/ 1907 h 2784"/>
              <a:gd name="T108" fmla="*/ 2374 w 4131"/>
              <a:gd name="T109" fmla="*/ 2270 h 2784"/>
              <a:gd name="T110" fmla="*/ 3585 w 4131"/>
              <a:gd name="T111" fmla="*/ 2021 h 2784"/>
              <a:gd name="T112" fmla="*/ 4113 w 4131"/>
              <a:gd name="T113" fmla="*/ 2173 h 2784"/>
              <a:gd name="T114" fmla="*/ 2486 w 4131"/>
              <a:gd name="T115" fmla="*/ 2306 h 2784"/>
              <a:gd name="T116" fmla="*/ 2762 w 4131"/>
              <a:gd name="T117" fmla="*/ 2247 h 2784"/>
              <a:gd name="T118" fmla="*/ 2566 w 4131"/>
              <a:gd name="T119" fmla="*/ 2183 h 2784"/>
              <a:gd name="T120" fmla="*/ 3184 w 4131"/>
              <a:gd name="T121" fmla="*/ 2578 h 2784"/>
              <a:gd name="T122" fmla="*/ 2987 w 4131"/>
              <a:gd name="T123" fmla="*/ 213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Freeform 18"/>
          <p:cNvSpPr>
            <a:spLocks noEditPoints="1"/>
          </p:cNvSpPr>
          <p:nvPr/>
        </p:nvSpPr>
        <p:spPr bwMode="auto">
          <a:xfrm>
            <a:off x="3273870" y="2545743"/>
            <a:ext cx="3592134" cy="2205533"/>
          </a:xfrm>
          <a:custGeom>
            <a:avLst/>
            <a:gdLst>
              <a:gd name="T0" fmla="*/ 6946 w 6949"/>
              <a:gd name="T1" fmla="*/ 654 h 4264"/>
              <a:gd name="T2" fmla="*/ 5330 w 6949"/>
              <a:gd name="T3" fmla="*/ 20 h 4264"/>
              <a:gd name="T4" fmla="*/ 5245 w 6949"/>
              <a:gd name="T5" fmla="*/ 195 h 4264"/>
              <a:gd name="T6" fmla="*/ 5228 w 6949"/>
              <a:gd name="T7" fmla="*/ 29 h 4264"/>
              <a:gd name="T8" fmla="*/ 1318 w 6949"/>
              <a:gd name="T9" fmla="*/ 4139 h 4264"/>
              <a:gd name="T10" fmla="*/ 1653 w 6949"/>
              <a:gd name="T11" fmla="*/ 4254 h 4264"/>
              <a:gd name="T12" fmla="*/ 1932 w 6949"/>
              <a:gd name="T13" fmla="*/ 4128 h 4264"/>
              <a:gd name="T14" fmla="*/ 2082 w 6949"/>
              <a:gd name="T15" fmla="*/ 4151 h 4264"/>
              <a:gd name="T16" fmla="*/ 2349 w 6949"/>
              <a:gd name="T17" fmla="*/ 3946 h 4264"/>
              <a:gd name="T18" fmla="*/ 2516 w 6949"/>
              <a:gd name="T19" fmla="*/ 4071 h 4264"/>
              <a:gd name="T20" fmla="*/ 2762 w 6949"/>
              <a:gd name="T21" fmla="*/ 4070 h 4264"/>
              <a:gd name="T22" fmla="*/ 2860 w 6949"/>
              <a:gd name="T23" fmla="*/ 3942 h 4264"/>
              <a:gd name="T24" fmla="*/ 2921 w 6949"/>
              <a:gd name="T25" fmla="*/ 3702 h 4264"/>
              <a:gd name="T26" fmla="*/ 2950 w 6949"/>
              <a:gd name="T27" fmla="*/ 3535 h 4264"/>
              <a:gd name="T28" fmla="*/ 3013 w 6949"/>
              <a:gd name="T29" fmla="*/ 3339 h 4264"/>
              <a:gd name="T30" fmla="*/ 3038 w 6949"/>
              <a:gd name="T31" fmla="*/ 3130 h 4264"/>
              <a:gd name="T32" fmla="*/ 2829 w 6949"/>
              <a:gd name="T33" fmla="*/ 3292 h 4264"/>
              <a:gd name="T34" fmla="*/ 2801 w 6949"/>
              <a:gd name="T35" fmla="*/ 3210 h 4264"/>
              <a:gd name="T36" fmla="*/ 2803 w 6949"/>
              <a:gd name="T37" fmla="*/ 3044 h 4264"/>
              <a:gd name="T38" fmla="*/ 2725 w 6949"/>
              <a:gd name="T39" fmla="*/ 2812 h 4264"/>
              <a:gd name="T40" fmla="*/ 2728 w 6949"/>
              <a:gd name="T41" fmla="*/ 2526 h 4264"/>
              <a:gd name="T42" fmla="*/ 2839 w 6949"/>
              <a:gd name="T43" fmla="*/ 2211 h 4264"/>
              <a:gd name="T44" fmla="*/ 2813 w 6949"/>
              <a:gd name="T45" fmla="*/ 1863 h 4264"/>
              <a:gd name="T46" fmla="*/ 2856 w 6949"/>
              <a:gd name="T47" fmla="*/ 1618 h 4264"/>
              <a:gd name="T48" fmla="*/ 2784 w 6949"/>
              <a:gd name="T49" fmla="*/ 1288 h 4264"/>
              <a:gd name="T50" fmla="*/ 2791 w 6949"/>
              <a:gd name="T51" fmla="*/ 1028 h 4264"/>
              <a:gd name="T52" fmla="*/ 2509 w 6949"/>
              <a:gd name="T53" fmla="*/ 1030 h 4264"/>
              <a:gd name="T54" fmla="*/ 2197 w 6949"/>
              <a:gd name="T55" fmla="*/ 1124 h 4264"/>
              <a:gd name="T56" fmla="*/ 1908 w 6949"/>
              <a:gd name="T57" fmla="*/ 1131 h 4264"/>
              <a:gd name="T58" fmla="*/ 1585 w 6949"/>
              <a:gd name="T59" fmla="*/ 1159 h 4264"/>
              <a:gd name="T60" fmla="*/ 1409 w 6949"/>
              <a:gd name="T61" fmla="*/ 1150 h 4264"/>
              <a:gd name="T62" fmla="*/ 1220 w 6949"/>
              <a:gd name="T63" fmla="*/ 1303 h 4264"/>
              <a:gd name="T64" fmla="*/ 1108 w 6949"/>
              <a:gd name="T65" fmla="*/ 1518 h 4264"/>
              <a:gd name="T66" fmla="*/ 998 w 6949"/>
              <a:gd name="T67" fmla="*/ 1653 h 4264"/>
              <a:gd name="T68" fmla="*/ 775 w 6949"/>
              <a:gd name="T69" fmla="*/ 1518 h 4264"/>
              <a:gd name="T70" fmla="*/ 710 w 6949"/>
              <a:gd name="T71" fmla="*/ 1647 h 4264"/>
              <a:gd name="T72" fmla="*/ 524 w 6949"/>
              <a:gd name="T73" fmla="*/ 1665 h 4264"/>
              <a:gd name="T74" fmla="*/ 469 w 6949"/>
              <a:gd name="T75" fmla="*/ 1856 h 4264"/>
              <a:gd name="T76" fmla="*/ 263 w 6949"/>
              <a:gd name="T77" fmla="*/ 1851 h 4264"/>
              <a:gd name="T78" fmla="*/ 126 w 6949"/>
              <a:gd name="T79" fmla="*/ 1997 h 4264"/>
              <a:gd name="T80" fmla="*/ 0 w 6949"/>
              <a:gd name="T81" fmla="*/ 2113 h 4264"/>
              <a:gd name="T82" fmla="*/ 174 w 6949"/>
              <a:gd name="T83" fmla="*/ 2283 h 4264"/>
              <a:gd name="T84" fmla="*/ 134 w 6949"/>
              <a:gd name="T85" fmla="*/ 2480 h 4264"/>
              <a:gd name="T86" fmla="*/ 115 w 6949"/>
              <a:gd name="T87" fmla="*/ 2777 h 4264"/>
              <a:gd name="T88" fmla="*/ 249 w 6949"/>
              <a:gd name="T89" fmla="*/ 2797 h 4264"/>
              <a:gd name="T90" fmla="*/ 396 w 6949"/>
              <a:gd name="T91" fmla="*/ 2802 h 4264"/>
              <a:gd name="T92" fmla="*/ 366 w 6949"/>
              <a:gd name="T93" fmla="*/ 2910 h 4264"/>
              <a:gd name="T94" fmla="*/ 232 w 6949"/>
              <a:gd name="T95" fmla="*/ 3240 h 4264"/>
              <a:gd name="T96" fmla="*/ 224 w 6949"/>
              <a:gd name="T97" fmla="*/ 3544 h 4264"/>
              <a:gd name="T98" fmla="*/ 357 w 6949"/>
              <a:gd name="T99" fmla="*/ 3645 h 4264"/>
              <a:gd name="T100" fmla="*/ 601 w 6949"/>
              <a:gd name="T101" fmla="*/ 3717 h 4264"/>
              <a:gd name="T102" fmla="*/ 737 w 6949"/>
              <a:gd name="T103" fmla="*/ 3939 h 4264"/>
              <a:gd name="T104" fmla="*/ 900 w 6949"/>
              <a:gd name="T105" fmla="*/ 4066 h 4264"/>
              <a:gd name="T106" fmla="*/ 1006 w 6949"/>
              <a:gd name="T107" fmla="*/ 3960 h 4264"/>
              <a:gd name="T108" fmla="*/ 1033 w 6949"/>
              <a:gd name="T109" fmla="*/ 3619 h 4264"/>
              <a:gd name="T110" fmla="*/ 1504 w 6949"/>
              <a:gd name="T111" fmla="*/ 3338 h 4264"/>
              <a:gd name="T112" fmla="*/ 1521 w 6949"/>
              <a:gd name="T113" fmla="*/ 3826 h 4264"/>
              <a:gd name="T114" fmla="*/ 1276 w 6949"/>
              <a:gd name="T115" fmla="*/ 4022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19"/>
          <p:cNvSpPr>
            <a:spLocks noEditPoints="1"/>
          </p:cNvSpPr>
          <p:nvPr/>
        </p:nvSpPr>
        <p:spPr bwMode="auto">
          <a:xfrm>
            <a:off x="3120320" y="4360422"/>
            <a:ext cx="1406765" cy="1366438"/>
          </a:xfrm>
          <a:custGeom>
            <a:avLst/>
            <a:gdLst>
              <a:gd name="T0" fmla="*/ 842 w 2721"/>
              <a:gd name="T1" fmla="*/ 180 h 2643"/>
              <a:gd name="T2" fmla="*/ 1013 w 2721"/>
              <a:gd name="T3" fmla="*/ 561 h 2643"/>
              <a:gd name="T4" fmla="*/ 1544 w 2721"/>
              <a:gd name="T5" fmla="*/ 595 h 2643"/>
              <a:gd name="T6" fmla="*/ 1949 w 2721"/>
              <a:gd name="T7" fmla="*/ 745 h 2643"/>
              <a:gd name="T8" fmla="*/ 2348 w 2721"/>
              <a:gd name="T9" fmla="*/ 662 h 2643"/>
              <a:gd name="T10" fmla="*/ 2642 w 2721"/>
              <a:gd name="T11" fmla="*/ 1039 h 2643"/>
              <a:gd name="T12" fmla="*/ 2183 w 2721"/>
              <a:gd name="T13" fmla="*/ 1456 h 2643"/>
              <a:gd name="T14" fmla="*/ 1846 w 2721"/>
              <a:gd name="T15" fmla="*/ 1643 h 2643"/>
              <a:gd name="T16" fmla="*/ 1695 w 2721"/>
              <a:gd name="T17" fmla="*/ 1560 h 2643"/>
              <a:gd name="T18" fmla="*/ 1682 w 2721"/>
              <a:gd name="T19" fmla="*/ 1548 h 2643"/>
              <a:gd name="T20" fmla="*/ 1647 w 2721"/>
              <a:gd name="T21" fmla="*/ 1717 h 2643"/>
              <a:gd name="T22" fmla="*/ 1581 w 2721"/>
              <a:gd name="T23" fmla="*/ 1620 h 2643"/>
              <a:gd name="T24" fmla="*/ 1392 w 2721"/>
              <a:gd name="T25" fmla="*/ 1730 h 2643"/>
              <a:gd name="T26" fmla="*/ 1417 w 2721"/>
              <a:gd name="T27" fmla="*/ 1718 h 2643"/>
              <a:gd name="T28" fmla="*/ 1495 w 2721"/>
              <a:gd name="T29" fmla="*/ 1820 h 2643"/>
              <a:gd name="T30" fmla="*/ 1388 w 2721"/>
              <a:gd name="T31" fmla="*/ 1966 h 2643"/>
              <a:gd name="T32" fmla="*/ 1446 w 2721"/>
              <a:gd name="T33" fmla="*/ 2050 h 2643"/>
              <a:gd name="T34" fmla="*/ 1417 w 2721"/>
              <a:gd name="T35" fmla="*/ 2248 h 2643"/>
              <a:gd name="T36" fmla="*/ 1300 w 2721"/>
              <a:gd name="T37" fmla="*/ 2267 h 2643"/>
              <a:gd name="T38" fmla="*/ 1273 w 2721"/>
              <a:gd name="T39" fmla="*/ 2184 h 2643"/>
              <a:gd name="T40" fmla="*/ 1372 w 2721"/>
              <a:gd name="T41" fmla="*/ 2116 h 2643"/>
              <a:gd name="T42" fmla="*/ 1191 w 2721"/>
              <a:gd name="T43" fmla="*/ 2064 h 2643"/>
              <a:gd name="T44" fmla="*/ 1205 w 2721"/>
              <a:gd name="T45" fmla="*/ 1921 h 2643"/>
              <a:gd name="T46" fmla="*/ 1100 w 2721"/>
              <a:gd name="T47" fmla="*/ 1973 h 2643"/>
              <a:gd name="T48" fmla="*/ 934 w 2721"/>
              <a:gd name="T49" fmla="*/ 2034 h 2643"/>
              <a:gd name="T50" fmla="*/ 729 w 2721"/>
              <a:gd name="T51" fmla="*/ 1849 h 2643"/>
              <a:gd name="T52" fmla="*/ 692 w 2721"/>
              <a:gd name="T53" fmla="*/ 1748 h 2643"/>
              <a:gd name="T54" fmla="*/ 675 w 2721"/>
              <a:gd name="T55" fmla="*/ 1867 h 2643"/>
              <a:gd name="T56" fmla="*/ 562 w 2721"/>
              <a:gd name="T57" fmla="*/ 1855 h 2643"/>
              <a:gd name="T58" fmla="*/ 402 w 2721"/>
              <a:gd name="T59" fmla="*/ 1926 h 2643"/>
              <a:gd name="T60" fmla="*/ 186 w 2721"/>
              <a:gd name="T61" fmla="*/ 1698 h 2643"/>
              <a:gd name="T62" fmla="*/ 147 w 2721"/>
              <a:gd name="T63" fmla="*/ 990 h 2643"/>
              <a:gd name="T64" fmla="*/ 61 w 2721"/>
              <a:gd name="T65" fmla="*/ 660 h 2643"/>
              <a:gd name="T66" fmla="*/ 281 w 2721"/>
              <a:gd name="T67" fmla="*/ 154 h 2643"/>
              <a:gd name="T68" fmla="*/ 2085 w 2721"/>
              <a:gd name="T69" fmla="*/ 1730 h 2643"/>
              <a:gd name="T70" fmla="*/ 2044 w 2721"/>
              <a:gd name="T71" fmla="*/ 1758 h 2643"/>
              <a:gd name="T72" fmla="*/ 1858 w 2721"/>
              <a:gd name="T73" fmla="*/ 1831 h 2643"/>
              <a:gd name="T74" fmla="*/ 1895 w 2721"/>
              <a:gd name="T75" fmla="*/ 2021 h 2643"/>
              <a:gd name="T76" fmla="*/ 1917 w 2721"/>
              <a:gd name="T77" fmla="*/ 2127 h 2643"/>
              <a:gd name="T78" fmla="*/ 1881 w 2721"/>
              <a:gd name="T79" fmla="*/ 2253 h 2643"/>
              <a:gd name="T80" fmla="*/ 1813 w 2721"/>
              <a:gd name="T81" fmla="*/ 2403 h 2643"/>
              <a:gd name="T82" fmla="*/ 1665 w 2721"/>
              <a:gd name="T83" fmla="*/ 2427 h 2643"/>
              <a:gd name="T84" fmla="*/ 1629 w 2721"/>
              <a:gd name="T85" fmla="*/ 2280 h 2643"/>
              <a:gd name="T86" fmla="*/ 1620 w 2721"/>
              <a:gd name="T87" fmla="*/ 2166 h 2643"/>
              <a:gd name="T88" fmla="*/ 1477 w 2721"/>
              <a:gd name="T89" fmla="*/ 2136 h 2643"/>
              <a:gd name="T90" fmla="*/ 1633 w 2721"/>
              <a:gd name="T91" fmla="*/ 2032 h 2643"/>
              <a:gd name="T92" fmla="*/ 1681 w 2721"/>
              <a:gd name="T93" fmla="*/ 1913 h 2643"/>
              <a:gd name="T94" fmla="*/ 1804 w 2721"/>
              <a:gd name="T95" fmla="*/ 1845 h 2643"/>
              <a:gd name="T96" fmla="*/ 1763 w 2721"/>
              <a:gd name="T97" fmla="*/ 1854 h 2643"/>
              <a:gd name="T98" fmla="*/ 484 w 2721"/>
              <a:gd name="T99" fmla="*/ 1952 h 2643"/>
              <a:gd name="T100" fmla="*/ 538 w 2721"/>
              <a:gd name="T101" fmla="*/ 2192 h 2643"/>
              <a:gd name="T102" fmla="*/ 768 w 2721"/>
              <a:gd name="T103" fmla="*/ 2244 h 2643"/>
              <a:gd name="T104" fmla="*/ 711 w 2721"/>
              <a:gd name="T105" fmla="*/ 2446 h 2643"/>
              <a:gd name="T106" fmla="*/ 592 w 2721"/>
              <a:gd name="T107" fmla="*/ 2414 h 2643"/>
              <a:gd name="T108" fmla="*/ 399 w 2721"/>
              <a:gd name="T109" fmla="*/ 2332 h 2643"/>
              <a:gd name="T110" fmla="*/ 396 w 2721"/>
              <a:gd name="T111" fmla="*/ 2035 h 2643"/>
              <a:gd name="T112" fmla="*/ 744 w 2721"/>
              <a:gd name="T113" fmla="*/ 2055 h 2643"/>
              <a:gd name="T114" fmla="*/ 702 w 2721"/>
              <a:gd name="T115" fmla="*/ 2153 h 2643"/>
              <a:gd name="T116" fmla="*/ 1061 w 2721"/>
              <a:gd name="T117" fmla="*/ 2162 h 2643"/>
              <a:gd name="T118" fmla="*/ 1045 w 2721"/>
              <a:gd name="T119" fmla="*/ 2253 h 2643"/>
              <a:gd name="T120" fmla="*/ 1489 w 2721"/>
              <a:gd name="T121" fmla="*/ 2240 h 2643"/>
              <a:gd name="T122" fmla="*/ 1489 w 2721"/>
              <a:gd name="T123" fmla="*/ 2260 h 2643"/>
              <a:gd name="T124" fmla="*/ 1157 w 2721"/>
              <a:gd name="T125" fmla="*/ 2626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Freeform 21"/>
          <p:cNvSpPr>
            <a:spLocks/>
          </p:cNvSpPr>
          <p:nvPr/>
        </p:nvSpPr>
        <p:spPr bwMode="auto">
          <a:xfrm>
            <a:off x="2712405" y="3479450"/>
            <a:ext cx="198529" cy="448242"/>
          </a:xfrm>
          <a:custGeom>
            <a:avLst/>
            <a:gdLst>
              <a:gd name="T0" fmla="*/ 268 w 385"/>
              <a:gd name="T1" fmla="*/ 85 h 865"/>
              <a:gd name="T2" fmla="*/ 296 w 385"/>
              <a:gd name="T3" fmla="*/ 125 h 865"/>
              <a:gd name="T4" fmla="*/ 290 w 385"/>
              <a:gd name="T5" fmla="*/ 176 h 865"/>
              <a:gd name="T6" fmla="*/ 251 w 385"/>
              <a:gd name="T7" fmla="*/ 186 h 865"/>
              <a:gd name="T8" fmla="*/ 302 w 385"/>
              <a:gd name="T9" fmla="*/ 248 h 865"/>
              <a:gd name="T10" fmla="*/ 302 w 385"/>
              <a:gd name="T11" fmla="*/ 298 h 865"/>
              <a:gd name="T12" fmla="*/ 309 w 385"/>
              <a:gd name="T13" fmla="*/ 323 h 865"/>
              <a:gd name="T14" fmla="*/ 369 w 385"/>
              <a:gd name="T15" fmla="*/ 327 h 865"/>
              <a:gd name="T16" fmla="*/ 368 w 385"/>
              <a:gd name="T17" fmla="*/ 353 h 865"/>
              <a:gd name="T18" fmla="*/ 353 w 385"/>
              <a:gd name="T19" fmla="*/ 385 h 865"/>
              <a:gd name="T20" fmla="*/ 372 w 385"/>
              <a:gd name="T21" fmla="*/ 406 h 865"/>
              <a:gd name="T22" fmla="*/ 339 w 385"/>
              <a:gd name="T23" fmla="*/ 516 h 865"/>
              <a:gd name="T24" fmla="*/ 349 w 385"/>
              <a:gd name="T25" fmla="*/ 501 h 865"/>
              <a:gd name="T26" fmla="*/ 356 w 385"/>
              <a:gd name="T27" fmla="*/ 496 h 865"/>
              <a:gd name="T28" fmla="*/ 369 w 385"/>
              <a:gd name="T29" fmla="*/ 498 h 865"/>
              <a:gd name="T30" fmla="*/ 381 w 385"/>
              <a:gd name="T31" fmla="*/ 514 h 865"/>
              <a:gd name="T32" fmla="*/ 385 w 385"/>
              <a:gd name="T33" fmla="*/ 514 h 865"/>
              <a:gd name="T34" fmla="*/ 379 w 385"/>
              <a:gd name="T35" fmla="*/ 573 h 865"/>
              <a:gd name="T36" fmla="*/ 364 w 385"/>
              <a:gd name="T37" fmla="*/ 624 h 865"/>
              <a:gd name="T38" fmla="*/ 302 w 385"/>
              <a:gd name="T39" fmla="*/ 651 h 865"/>
              <a:gd name="T40" fmla="*/ 284 w 385"/>
              <a:gd name="T41" fmla="*/ 653 h 865"/>
              <a:gd name="T42" fmla="*/ 240 w 385"/>
              <a:gd name="T43" fmla="*/ 663 h 865"/>
              <a:gd name="T44" fmla="*/ 245 w 385"/>
              <a:gd name="T45" fmla="*/ 820 h 865"/>
              <a:gd name="T46" fmla="*/ 206 w 385"/>
              <a:gd name="T47" fmla="*/ 865 h 865"/>
              <a:gd name="T48" fmla="*/ 175 w 385"/>
              <a:gd name="T49" fmla="*/ 828 h 865"/>
              <a:gd name="T50" fmla="*/ 145 w 385"/>
              <a:gd name="T51" fmla="*/ 804 h 865"/>
              <a:gd name="T52" fmla="*/ 121 w 385"/>
              <a:gd name="T53" fmla="*/ 748 h 865"/>
              <a:gd name="T54" fmla="*/ 124 w 385"/>
              <a:gd name="T55" fmla="*/ 676 h 865"/>
              <a:gd name="T56" fmla="*/ 120 w 385"/>
              <a:gd name="T57" fmla="*/ 624 h 865"/>
              <a:gd name="T58" fmla="*/ 96 w 385"/>
              <a:gd name="T59" fmla="*/ 555 h 865"/>
              <a:gd name="T60" fmla="*/ 47 w 385"/>
              <a:gd name="T61" fmla="*/ 527 h 865"/>
              <a:gd name="T62" fmla="*/ 13 w 385"/>
              <a:gd name="T63" fmla="*/ 481 h 865"/>
              <a:gd name="T64" fmla="*/ 10 w 385"/>
              <a:gd name="T65" fmla="*/ 445 h 865"/>
              <a:gd name="T66" fmla="*/ 31 w 385"/>
              <a:gd name="T67" fmla="*/ 402 h 865"/>
              <a:gd name="T68" fmla="*/ 31 w 385"/>
              <a:gd name="T69" fmla="*/ 346 h 865"/>
              <a:gd name="T70" fmla="*/ 28 w 385"/>
              <a:gd name="T71" fmla="*/ 282 h 865"/>
              <a:gd name="T72" fmla="*/ 22 w 385"/>
              <a:gd name="T73" fmla="*/ 222 h 865"/>
              <a:gd name="T74" fmla="*/ 35 w 385"/>
              <a:gd name="T75" fmla="*/ 179 h 865"/>
              <a:gd name="T76" fmla="*/ 31 w 385"/>
              <a:gd name="T77" fmla="*/ 122 h 865"/>
              <a:gd name="T78" fmla="*/ 21 w 385"/>
              <a:gd name="T79" fmla="*/ 86 h 865"/>
              <a:gd name="T80" fmla="*/ 0 w 385"/>
              <a:gd name="T81" fmla="*/ 50 h 865"/>
              <a:gd name="T82" fmla="*/ 8 w 385"/>
              <a:gd name="T83" fmla="*/ 19 h 865"/>
              <a:gd name="T84" fmla="*/ 57 w 385"/>
              <a:gd name="T85" fmla="*/ 0 h 865"/>
              <a:gd name="T86" fmla="*/ 103 w 385"/>
              <a:gd name="T87" fmla="*/ 14 h 865"/>
              <a:gd name="T88" fmla="*/ 129 w 385"/>
              <a:gd name="T89" fmla="*/ 43 h 865"/>
              <a:gd name="T90" fmla="*/ 178 w 385"/>
              <a:gd name="T91" fmla="*/ 72 h 865"/>
              <a:gd name="T92" fmla="*/ 224 w 385"/>
              <a:gd name="T93" fmla="*/ 89 h 865"/>
              <a:gd name="T94" fmla="*/ 268 w 385"/>
              <a:gd name="T95" fmla="*/ 8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94" name="구부러진 연결선 93"/>
          <p:cNvCxnSpPr/>
          <p:nvPr/>
        </p:nvCxnSpPr>
        <p:spPr>
          <a:xfrm>
            <a:off x="4429446" y="2504759"/>
            <a:ext cx="2888194" cy="1183664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2567799" y="2427287"/>
            <a:ext cx="397782" cy="416838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311826" y="3491495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2664323" y="4472033"/>
            <a:ext cx="172927" cy="166589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558876" y="4813316"/>
            <a:ext cx="291947" cy="2964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982010" y="3670389"/>
            <a:ext cx="237344" cy="261592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2315058" y="5474046"/>
            <a:ext cx="109805" cy="130647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2902272" y="3846257"/>
            <a:ext cx="109805" cy="130647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prstClr val="white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669439" y="2374501"/>
            <a:ext cx="172927" cy="166589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154552" y="3261217"/>
            <a:ext cx="172927" cy="166589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9313202" y="5613201"/>
            <a:ext cx="2426290" cy="646331"/>
            <a:chOff x="8579018" y="5726860"/>
            <a:chExt cx="2426290" cy="646331"/>
          </a:xfrm>
        </p:grpSpPr>
        <p:sp>
          <p:nvSpPr>
            <p:cNvPr id="42" name="직사각형 41"/>
            <p:cNvSpPr/>
            <p:nvPr/>
          </p:nvSpPr>
          <p:spPr>
            <a:xfrm>
              <a:off x="8579018" y="5726860"/>
              <a:ext cx="18176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rgbClr val="0B4978"/>
                  </a:solidFill>
                </a:rPr>
                <a:t>감사합니다</a:t>
              </a:r>
              <a:r>
                <a:rPr lang="en-US" altLang="ko-KR" sz="2400" b="1" dirty="0" smtClean="0">
                  <a:solidFill>
                    <a:srgbClr val="0B4978"/>
                  </a:solidFill>
                </a:rPr>
                <a:t>.</a:t>
              </a:r>
              <a:endParaRPr lang="ko-KR" altLang="en-US" sz="12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96646" y="5726860"/>
              <a:ext cx="608662" cy="60866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46" y="1481605"/>
            <a:ext cx="4329753" cy="357392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543164" y="2671202"/>
            <a:ext cx="4045472" cy="343127"/>
            <a:chOff x="7561642" y="2712977"/>
            <a:chExt cx="4045472" cy="282168"/>
          </a:xfrm>
        </p:grpSpPr>
        <p:sp>
          <p:nvSpPr>
            <p:cNvPr id="11" name="직사각형 10"/>
            <p:cNvSpPr/>
            <p:nvPr/>
          </p:nvSpPr>
          <p:spPr>
            <a:xfrm>
              <a:off x="7561642" y="2769157"/>
              <a:ext cx="4045472" cy="22598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8854" y="2712977"/>
              <a:ext cx="3888260" cy="27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2">
                      <a:lumMod val="25000"/>
                    </a:schemeClr>
                  </a:solidFill>
                </a:rPr>
                <a:t>전국 </a:t>
              </a:r>
              <a:r>
                <a:rPr lang="en-US" altLang="ko-KR" sz="1600" b="1" dirty="0" smtClean="0">
                  <a:solidFill>
                    <a:schemeClr val="bg2">
                      <a:lumMod val="25000"/>
                    </a:schemeClr>
                  </a:solidFill>
                </a:rPr>
                <a:t>51</a:t>
              </a:r>
              <a:r>
                <a:rPr lang="ko-KR" altLang="en-US" sz="1600" b="1" dirty="0" smtClean="0">
                  <a:solidFill>
                    <a:schemeClr val="bg2">
                      <a:lumMod val="25000"/>
                    </a:schemeClr>
                  </a:solidFill>
                </a:rPr>
                <a:t>개 지점 보유중인 카페 </a:t>
              </a:r>
              <a:r>
                <a:rPr lang="en-US" altLang="ko-KR" sz="1600" b="1" dirty="0" smtClean="0">
                  <a:solidFill>
                    <a:schemeClr val="bg2">
                      <a:lumMod val="25000"/>
                    </a:schemeClr>
                  </a:solidFill>
                </a:rPr>
                <a:t>‘</a:t>
              </a:r>
              <a:r>
                <a:rPr lang="ko-KR" altLang="en-US" sz="1600" b="1" u="sng" dirty="0" err="1" smtClean="0">
                  <a:solidFill>
                    <a:schemeClr val="bg2">
                      <a:lumMod val="25000"/>
                    </a:schemeClr>
                  </a:solidFill>
                </a:rPr>
                <a:t>콩난다</a:t>
              </a:r>
              <a:r>
                <a:rPr lang="en-US" altLang="ko-KR" sz="1600" b="1" dirty="0" smtClean="0">
                  <a:solidFill>
                    <a:schemeClr val="bg2">
                      <a:lumMod val="25000"/>
                    </a:schemeClr>
                  </a:solidFill>
                </a:rPr>
                <a:t>’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701514" y="2962538"/>
            <a:ext cx="1901255" cy="2053961"/>
            <a:chOff x="7718854" y="3022337"/>
            <a:chExt cx="1787611" cy="1937983"/>
          </a:xfrm>
        </p:grpSpPr>
        <p:sp>
          <p:nvSpPr>
            <p:cNvPr id="15" name="직사각형 14"/>
            <p:cNvSpPr/>
            <p:nvPr/>
          </p:nvSpPr>
          <p:spPr>
            <a:xfrm>
              <a:off x="7718854" y="3022337"/>
              <a:ext cx="1787611" cy="1937983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60980" y="3157941"/>
              <a:ext cx="1503358" cy="14802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196" y="3277589"/>
              <a:ext cx="969383" cy="969383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4" y="4204380"/>
              <a:ext cx="1108136" cy="378258"/>
            </a:xfrm>
            <a:prstGeom prst="rect">
              <a:avLst/>
            </a:prstGeom>
          </p:spPr>
        </p:pic>
      </p:grpSp>
      <p:pic>
        <p:nvPicPr>
          <p:cNvPr id="163" name="그림 1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" y="123698"/>
            <a:ext cx="1960913" cy="6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142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38</cp:revision>
  <dcterms:created xsi:type="dcterms:W3CDTF">2020-10-15T01:26:07Z</dcterms:created>
  <dcterms:modified xsi:type="dcterms:W3CDTF">2020-10-23T01:05:13Z</dcterms:modified>
</cp:coreProperties>
</file>