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5" r:id="rId4"/>
    <p:sldId id="257" r:id="rId5"/>
    <p:sldId id="258" r:id="rId6"/>
    <p:sldId id="259" r:id="rId7"/>
    <p:sldId id="260" r:id="rId8"/>
    <p:sldId id="267" r:id="rId9"/>
    <p:sldId id="261" r:id="rId10"/>
    <p:sldId id="262" r:id="rId11"/>
    <p:sldId id="263" r:id="rId12"/>
    <p:sldId id="264" r:id="rId13"/>
    <p:sldId id="269" r:id="rId14"/>
    <p:sldId id="270" r:id="rId15"/>
    <p:sldId id="271"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11/20/2016</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71CE-B899-4B2B-848D-9F12F0C901B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2CF1CA-F464-4B29-B867-EAF8A9B936E3}" type="datetime1">
              <a:rPr lang="en-US" smtClean="0"/>
              <a:pPr/>
              <a:t>11/20/2016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9967FD-6084-4075-993E-77EC8038773F}" type="datetime1">
              <a:rPr lang="en-US" smtClean="0"/>
              <a:pPr/>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11/20/2016</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Video-Med</a:t>
            </a:r>
          </a:p>
        </p:txBody>
      </p:sp>
      <p:sp>
        <p:nvSpPr>
          <p:cNvPr id="3" name="Subtitle 2"/>
          <p:cNvSpPr>
            <a:spLocks noGrp="1"/>
          </p:cNvSpPr>
          <p:nvPr>
            <p:ph type="subTitle" idx="1"/>
          </p:nvPr>
        </p:nvSpPr>
        <p:spPr/>
        <p:txBody>
          <a:bodyPr/>
          <a:lstStyle/>
          <a:p>
            <a:r>
              <a:rPr lang="en-US" dirty="0"/>
              <a:t>By Juancarlos</a:t>
            </a:r>
          </a:p>
        </p:txBody>
      </p:sp>
    </p:spTree>
    <p:extLst>
      <p:ext uri="{BB962C8B-B14F-4D97-AF65-F5344CB8AC3E}">
        <p14:creationId xmlns:p14="http://schemas.microsoft.com/office/powerpoint/2010/main" val="84165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3D</a:t>
            </a:r>
          </a:p>
        </p:txBody>
      </p:sp>
      <p:pic>
        <p:nvPicPr>
          <p:cNvPr id="4" name="Content Placeholder 3" descr="Screen Shot 2016-10-28 at 7.46.55 PM.png"/>
          <p:cNvPicPr>
            <a:picLocks noGrp="1" noChangeAspect="1"/>
          </p:cNvPicPr>
          <p:nvPr>
            <p:ph idx="1"/>
          </p:nvPr>
        </p:nvPicPr>
        <p:blipFill>
          <a:blip r:embed="rId2" cstate="email">
            <a:extLst>
              <a:ext uri="{28A0092B-C50C-407E-A947-70E740481C1C}">
                <a14:useLocalDpi xmlns:a14="http://schemas.microsoft.com/office/drawing/2010/main" val="0"/>
              </a:ext>
            </a:extLst>
          </a:blip>
          <a:srcRect t="11302" b="11302"/>
          <a:stretch>
            <a:fillRect/>
          </a:stretch>
        </p:blipFill>
        <p:spPr>
          <a:xfrm>
            <a:off x="728991" y="2769833"/>
            <a:ext cx="2075225" cy="2606040"/>
          </a:xfrm>
        </p:spPr>
      </p:pic>
      <p:pic>
        <p:nvPicPr>
          <p:cNvPr id="5" name="Picture 4" descr="Screen Shot 2016-10-28 at 7.46.44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42357" y="2769833"/>
            <a:ext cx="2243370" cy="2606040"/>
          </a:xfrm>
          <a:prstGeom prst="rect">
            <a:avLst/>
          </a:prstGeom>
        </p:spPr>
      </p:pic>
      <p:pic>
        <p:nvPicPr>
          <p:cNvPr id="6" name="Picture 5" descr="Screen Shot 2016-10-28 at 7.46.27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69594" y="2769833"/>
            <a:ext cx="2187852" cy="2606040"/>
          </a:xfrm>
          <a:prstGeom prst="rect">
            <a:avLst/>
          </a:prstGeom>
        </p:spPr>
      </p:pic>
    </p:spTree>
    <p:extLst>
      <p:ext uri="{BB962C8B-B14F-4D97-AF65-F5344CB8AC3E}">
        <p14:creationId xmlns:p14="http://schemas.microsoft.com/office/powerpoint/2010/main" val="22891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pic>
        <p:nvPicPr>
          <p:cNvPr id="4" name="Content Placeholder 3" descr="IMG_5689.JPG"/>
          <p:cNvPicPr>
            <a:picLocks noGrp="1" noChangeAspect="1"/>
          </p:cNvPicPr>
          <p:nvPr>
            <p:ph idx="1"/>
          </p:nvPr>
        </p:nvPicPr>
        <p:blipFill>
          <a:blip r:embed="rId2" cstate="email">
            <a:extLst>
              <a:ext uri="{28A0092B-C50C-407E-A947-70E740481C1C}">
                <a14:useLocalDpi xmlns:a14="http://schemas.microsoft.com/office/drawing/2010/main" val="0"/>
              </a:ext>
            </a:extLst>
          </a:blip>
          <a:srcRect t="17752" b="17752"/>
          <a:stretch>
            <a:fillRect/>
          </a:stretch>
        </p:blipFill>
        <p:spPr>
          <a:xfrm rot="5400000">
            <a:off x="2115739" y="3544492"/>
            <a:ext cx="3007521" cy="2243666"/>
          </a:xfrm>
        </p:spPr>
      </p:pic>
      <p:pic>
        <p:nvPicPr>
          <p:cNvPr id="5" name="Picture 4" descr="IMG_5689.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5400000">
            <a:off x="4827819" y="3560879"/>
            <a:ext cx="2936495" cy="2139865"/>
          </a:xfrm>
          <a:prstGeom prst="rect">
            <a:avLst/>
          </a:prstGeom>
        </p:spPr>
      </p:pic>
    </p:spTree>
    <p:extLst>
      <p:ext uri="{BB962C8B-B14F-4D97-AF65-F5344CB8AC3E}">
        <p14:creationId xmlns:p14="http://schemas.microsoft.com/office/powerpoint/2010/main" val="425324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Schematic for </a:t>
            </a:r>
            <a:r>
              <a:rPr lang="en-US" dirty="0" err="1"/>
              <a:t>Olimexino</a:t>
            </a:r>
            <a:r>
              <a:rPr lang="en-US" dirty="0"/>
              <a:t> 328 </a:t>
            </a:r>
          </a:p>
        </p:txBody>
      </p:sp>
      <p:pic>
        <p:nvPicPr>
          <p:cNvPr id="3" name="Content Placeholder 2" descr="schematic oli.png"/>
          <p:cNvPicPr>
            <a:picLocks noGrp="1" noChangeAspect="1"/>
          </p:cNvPicPr>
          <p:nvPr>
            <p:ph idx="1"/>
          </p:nvPr>
        </p:nvPicPr>
        <p:blipFill>
          <a:blip r:embed="rId2" cstate="email">
            <a:extLst>
              <a:ext uri="{28A0092B-C50C-407E-A947-70E740481C1C}">
                <a14:useLocalDpi xmlns:a14="http://schemas.microsoft.com/office/drawing/2010/main" val="0"/>
              </a:ext>
            </a:extLst>
          </a:blip>
          <a:srcRect t="13760" b="13760"/>
          <a:stretch>
            <a:fillRect/>
          </a:stretch>
        </p:blipFill>
        <p:spPr/>
      </p:pic>
    </p:spTree>
    <p:extLst>
      <p:ext uri="{BB962C8B-B14F-4D97-AF65-F5344CB8AC3E}">
        <p14:creationId xmlns:p14="http://schemas.microsoft.com/office/powerpoint/2010/main" val="73256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and Arduino Schematic</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004043" y="2770188"/>
            <a:ext cx="7135913" cy="3538537"/>
          </a:xfrm>
        </p:spPr>
      </p:pic>
    </p:spTree>
    <p:extLst>
      <p:ext uri="{BB962C8B-B14F-4D97-AF65-F5344CB8AC3E}">
        <p14:creationId xmlns:p14="http://schemas.microsoft.com/office/powerpoint/2010/main" val="130916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Olimexino</a:t>
            </a:r>
            <a:r>
              <a:rPr lang="en-US" dirty="0"/>
              <a:t> Shield with Arduino Schematic</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131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Pseudo Code</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934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Breadboard + </a:t>
            </a:r>
            <a:r>
              <a:rPr lang="en-US" dirty="0" err="1"/>
              <a:t>arduino</a:t>
            </a:r>
            <a:r>
              <a:rPr lang="en-US" dirty="0"/>
              <a:t> + Olimexino328 and a 3.2 LCD screen</a:t>
            </a:r>
            <a:br>
              <a:rPr lang="en-US" dirty="0"/>
            </a:br>
            <a:endParaRPr lang="en-US" dirty="0"/>
          </a:p>
        </p:txBody>
      </p:sp>
      <p:pic>
        <p:nvPicPr>
          <p:cNvPr id="4" name="Content Placeholder 3" descr="Screen Shot 2016-10-28 at 9.36.27 PM.png"/>
          <p:cNvPicPr>
            <a:picLocks noGrp="1" noChangeAspect="1"/>
          </p:cNvPicPr>
          <p:nvPr>
            <p:ph idx="1"/>
          </p:nvPr>
        </p:nvPicPr>
        <p:blipFill>
          <a:blip r:embed="rId2" cstate="email">
            <a:extLst>
              <a:ext uri="{28A0092B-C50C-407E-A947-70E740481C1C}">
                <a14:useLocalDpi xmlns:a14="http://schemas.microsoft.com/office/drawing/2010/main" val="0"/>
              </a:ext>
            </a:extLst>
          </a:blip>
          <a:srcRect t="11302" b="11302"/>
          <a:stretch>
            <a:fillRect/>
          </a:stretch>
        </p:blipFill>
        <p:spPr/>
      </p:pic>
    </p:spTree>
    <p:extLst>
      <p:ext uri="{BB962C8B-B14F-4D97-AF65-F5344CB8AC3E}">
        <p14:creationId xmlns:p14="http://schemas.microsoft.com/office/powerpoint/2010/main" val="372855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916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Goals</a:t>
            </a:r>
          </a:p>
        </p:txBody>
      </p:sp>
      <p:sp>
        <p:nvSpPr>
          <p:cNvPr id="3" name="Content Placeholder 2"/>
          <p:cNvSpPr>
            <a:spLocks noGrp="1"/>
          </p:cNvSpPr>
          <p:nvPr>
            <p:ph idx="1"/>
          </p:nvPr>
        </p:nvSpPr>
        <p:spPr/>
        <p:txBody>
          <a:bodyPr/>
          <a:lstStyle/>
          <a:p>
            <a:r>
              <a:rPr lang="en-US" dirty="0"/>
              <a:t>1-  To Improve patients care outcomes</a:t>
            </a:r>
          </a:p>
          <a:p>
            <a:r>
              <a:rPr lang="en-US" dirty="0"/>
              <a:t>2- Reduce Cost</a:t>
            </a:r>
          </a:p>
          <a:p>
            <a:r>
              <a:rPr lang="en-US" dirty="0"/>
              <a:t>3- Educate Patient and provide experience </a:t>
            </a:r>
          </a:p>
          <a:p>
            <a:r>
              <a:rPr lang="en-US" dirty="0"/>
              <a:t>4- Deliver much more than a video conferencing</a:t>
            </a:r>
          </a:p>
          <a:p>
            <a:r>
              <a:rPr lang="en-US" dirty="0"/>
              <a:t>5- Delivering remote video consulting</a:t>
            </a:r>
          </a:p>
          <a:p>
            <a:r>
              <a:rPr lang="en-US" dirty="0"/>
              <a:t>6- Integrated medical devices</a:t>
            </a:r>
          </a:p>
          <a:p>
            <a:r>
              <a:rPr lang="en-US" dirty="0"/>
              <a:t>7- Easy to use for all patients</a:t>
            </a:r>
          </a:p>
        </p:txBody>
      </p:sp>
    </p:spTree>
    <p:extLst>
      <p:ext uri="{BB962C8B-B14F-4D97-AF65-F5344CB8AC3E}">
        <p14:creationId xmlns:p14="http://schemas.microsoft.com/office/powerpoint/2010/main" val="310268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t>
            </a:r>
          </a:p>
        </p:txBody>
      </p:sp>
      <p:pic>
        <p:nvPicPr>
          <p:cNvPr id="4" name="Content Placeholder 3" descr="purpose.JPG"/>
          <p:cNvPicPr>
            <a:picLocks noGrp="1" noChangeAspect="1"/>
          </p:cNvPicPr>
          <p:nvPr>
            <p:ph idx="1"/>
          </p:nvPr>
        </p:nvPicPr>
        <p:blipFill>
          <a:blip r:embed="rId2">
            <a:extLst>
              <a:ext uri="{28A0092B-C50C-407E-A947-70E740481C1C}">
                <a14:useLocalDpi xmlns:a14="http://schemas.microsoft.com/office/drawing/2010/main" val="0"/>
              </a:ext>
            </a:extLst>
          </a:blip>
          <a:srcRect t="17752" b="17752"/>
          <a:stretch>
            <a:fillRect/>
          </a:stretch>
        </p:blipFill>
        <p:spPr>
          <a:xfrm>
            <a:off x="914400" y="2891134"/>
            <a:ext cx="4476743" cy="3418226"/>
          </a:xfrm>
        </p:spPr>
      </p:pic>
      <p:sp>
        <p:nvSpPr>
          <p:cNvPr id="5" name="TextBox 4"/>
          <p:cNvSpPr txBox="1"/>
          <p:nvPr/>
        </p:nvSpPr>
        <p:spPr>
          <a:xfrm>
            <a:off x="5769468" y="3107294"/>
            <a:ext cx="2460131" cy="3139321"/>
          </a:xfrm>
          <a:prstGeom prst="rect">
            <a:avLst/>
          </a:prstGeom>
          <a:noFill/>
        </p:spPr>
        <p:txBody>
          <a:bodyPr wrap="square" rtlCol="0">
            <a:spAutoFit/>
          </a:bodyPr>
          <a:lstStyle/>
          <a:p>
            <a:r>
              <a:rPr lang="en-US" dirty="0"/>
              <a:t>My purpose is to share via remote patient monitoring in one system with clinician. The device will include automatic video call routing by service with EKG and EMG sensors to process the electrical activity of the heart. </a:t>
            </a:r>
          </a:p>
        </p:txBody>
      </p:sp>
    </p:spTree>
    <p:extLst>
      <p:ext uri="{BB962C8B-B14F-4D97-AF65-F5344CB8AC3E}">
        <p14:creationId xmlns:p14="http://schemas.microsoft.com/office/powerpoint/2010/main" val="148273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Concept</a:t>
            </a:r>
          </a:p>
        </p:txBody>
      </p:sp>
      <p:pic>
        <p:nvPicPr>
          <p:cNvPr id="4" name="Content Placeholder 3" descr="visualize concept.JPG"/>
          <p:cNvPicPr>
            <a:picLocks noGrp="1" noChangeAspect="1"/>
          </p:cNvPicPr>
          <p:nvPr>
            <p:ph idx="1"/>
          </p:nvPr>
        </p:nvPicPr>
        <p:blipFill>
          <a:blip r:embed="rId2">
            <a:extLst>
              <a:ext uri="{28A0092B-C50C-407E-A947-70E740481C1C}">
                <a14:useLocalDpi xmlns:a14="http://schemas.microsoft.com/office/drawing/2010/main" val="0"/>
              </a:ext>
            </a:extLst>
          </a:blip>
          <a:srcRect t="17752" b="17752"/>
          <a:stretch>
            <a:fillRect/>
          </a:stretch>
        </p:blipFill>
        <p:spPr>
          <a:xfrm rot="5400000">
            <a:off x="1563365" y="2854531"/>
            <a:ext cx="2910130" cy="3847974"/>
          </a:xfrm>
        </p:spPr>
      </p:pic>
      <p:sp>
        <p:nvSpPr>
          <p:cNvPr id="5" name="TextBox 4"/>
          <p:cNvSpPr txBox="1"/>
          <p:nvPr/>
        </p:nvSpPr>
        <p:spPr>
          <a:xfrm>
            <a:off x="5241391" y="3478163"/>
            <a:ext cx="2227354" cy="1754327"/>
          </a:xfrm>
          <a:prstGeom prst="rect">
            <a:avLst/>
          </a:prstGeom>
          <a:noFill/>
        </p:spPr>
        <p:txBody>
          <a:bodyPr wrap="square" rtlCol="0">
            <a:spAutoFit/>
          </a:bodyPr>
          <a:lstStyle/>
          <a:p>
            <a:r>
              <a:rPr lang="en-US" dirty="0"/>
              <a:t>This is my original concept a screen in the center of the device with all the input sensors on the outside</a:t>
            </a:r>
          </a:p>
        </p:txBody>
      </p:sp>
    </p:spTree>
    <p:extLst>
      <p:ext uri="{BB962C8B-B14F-4D97-AF65-F5344CB8AC3E}">
        <p14:creationId xmlns:p14="http://schemas.microsoft.com/office/powerpoint/2010/main" val="163680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r>
          </a:p>
        </p:txBody>
      </p:sp>
      <p:pic>
        <p:nvPicPr>
          <p:cNvPr id="4" name="Content Placeholder 3" descr="Form.jpg"/>
          <p:cNvPicPr>
            <a:picLocks noGrp="1" noChangeAspect="1"/>
          </p:cNvPicPr>
          <p:nvPr>
            <p:ph idx="1"/>
          </p:nvPr>
        </p:nvPicPr>
        <p:blipFill>
          <a:blip r:embed="rId2">
            <a:extLst>
              <a:ext uri="{28A0092B-C50C-407E-A947-70E740481C1C}">
                <a14:useLocalDpi xmlns:a14="http://schemas.microsoft.com/office/drawing/2010/main" val="0"/>
              </a:ext>
            </a:extLst>
          </a:blip>
          <a:srcRect t="9626" b="9626"/>
          <a:stretch>
            <a:fillRect/>
          </a:stretch>
        </p:blipFill>
        <p:spPr>
          <a:xfrm>
            <a:off x="1022493" y="3080274"/>
            <a:ext cx="4733464" cy="3431735"/>
          </a:xfrm>
        </p:spPr>
      </p:pic>
      <p:sp>
        <p:nvSpPr>
          <p:cNvPr id="5" name="TextBox 4"/>
          <p:cNvSpPr txBox="1"/>
          <p:nvPr/>
        </p:nvSpPr>
        <p:spPr>
          <a:xfrm>
            <a:off x="6215353" y="3296433"/>
            <a:ext cx="2594234" cy="923330"/>
          </a:xfrm>
          <a:prstGeom prst="rect">
            <a:avLst/>
          </a:prstGeom>
          <a:noFill/>
        </p:spPr>
        <p:txBody>
          <a:bodyPr wrap="square" rtlCol="0">
            <a:spAutoFit/>
          </a:bodyPr>
          <a:lstStyle/>
          <a:p>
            <a:r>
              <a:rPr lang="en-US" dirty="0"/>
              <a:t>This was my form and idea behind of the video-med</a:t>
            </a:r>
          </a:p>
        </p:txBody>
      </p:sp>
    </p:spTree>
    <p:extLst>
      <p:ext uri="{BB962C8B-B14F-4D97-AF65-F5344CB8AC3E}">
        <p14:creationId xmlns:p14="http://schemas.microsoft.com/office/powerpoint/2010/main" val="410330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a:t>
            </a:r>
          </a:p>
        </p:txBody>
      </p:sp>
      <p:pic>
        <p:nvPicPr>
          <p:cNvPr id="4" name="Content Placeholder 3" descr="Dimensions.JPG"/>
          <p:cNvPicPr>
            <a:picLocks noGrp="1" noChangeAspect="1"/>
          </p:cNvPicPr>
          <p:nvPr>
            <p:ph idx="1"/>
          </p:nvPr>
        </p:nvPicPr>
        <p:blipFill>
          <a:blip r:embed="rId2">
            <a:extLst>
              <a:ext uri="{28A0092B-C50C-407E-A947-70E740481C1C}">
                <a14:useLocalDpi xmlns:a14="http://schemas.microsoft.com/office/drawing/2010/main" val="0"/>
              </a:ext>
            </a:extLst>
          </a:blip>
          <a:srcRect t="17752" b="17752"/>
          <a:stretch>
            <a:fillRect/>
          </a:stretch>
        </p:blipFill>
        <p:spPr>
          <a:xfrm rot="5400000">
            <a:off x="1084822" y="2386576"/>
            <a:ext cx="3725272" cy="4349750"/>
          </a:xfrm>
        </p:spPr>
      </p:pic>
      <p:sp>
        <p:nvSpPr>
          <p:cNvPr id="5" name="TextBox 4"/>
          <p:cNvSpPr txBox="1"/>
          <p:nvPr/>
        </p:nvSpPr>
        <p:spPr>
          <a:xfrm>
            <a:off x="5492750" y="2783417"/>
            <a:ext cx="1968500" cy="2308324"/>
          </a:xfrm>
          <a:prstGeom prst="rect">
            <a:avLst/>
          </a:prstGeom>
          <a:noFill/>
        </p:spPr>
        <p:txBody>
          <a:bodyPr wrap="square" rtlCol="0">
            <a:spAutoFit/>
          </a:bodyPr>
          <a:lstStyle/>
          <a:p>
            <a:r>
              <a:rPr lang="en-US" dirty="0"/>
              <a:t>All the dimensions are in inches. I started with the height 6” , depth 2” width 4.5”, screen width 3” and a height 2.5”</a:t>
            </a:r>
          </a:p>
        </p:txBody>
      </p:sp>
    </p:spTree>
    <p:extLst>
      <p:ext uri="{BB962C8B-B14F-4D97-AF65-F5344CB8AC3E}">
        <p14:creationId xmlns:p14="http://schemas.microsoft.com/office/powerpoint/2010/main" val="176936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Video-Med</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Consist of the followings:</a:t>
            </a:r>
          </a:p>
          <a:p>
            <a:r>
              <a:rPr lang="en-US" dirty="0"/>
              <a:t>Capacitive Touch Sensors as input </a:t>
            </a:r>
          </a:p>
          <a:p>
            <a:r>
              <a:rPr lang="en-US" dirty="0"/>
              <a:t>An Actuator as output</a:t>
            </a:r>
          </a:p>
          <a:p>
            <a:r>
              <a:rPr lang="en-US" dirty="0"/>
              <a:t>An </a:t>
            </a:r>
            <a:r>
              <a:rPr lang="en-US" dirty="0" err="1"/>
              <a:t>Arduino</a:t>
            </a:r>
            <a:r>
              <a:rPr lang="en-US" dirty="0"/>
              <a:t>  </a:t>
            </a:r>
          </a:p>
          <a:p>
            <a:r>
              <a:rPr lang="en-US" dirty="0"/>
              <a:t>An </a:t>
            </a:r>
            <a:r>
              <a:rPr lang="en-US" dirty="0" err="1"/>
              <a:t>Olimexino</a:t>
            </a:r>
            <a:r>
              <a:rPr lang="en-US" dirty="0"/>
              <a:t> 328</a:t>
            </a:r>
          </a:p>
          <a:p>
            <a:r>
              <a:rPr lang="en-US" dirty="0"/>
              <a:t>Communication Network Protocol</a:t>
            </a:r>
          </a:p>
          <a:p>
            <a:endParaRPr lang="en-US" dirty="0"/>
          </a:p>
          <a:p>
            <a:endParaRPr lang="en-US" dirty="0"/>
          </a:p>
          <a:p>
            <a:endParaRPr lang="en-US" dirty="0"/>
          </a:p>
        </p:txBody>
      </p:sp>
    </p:spTree>
    <p:extLst>
      <p:ext uri="{BB962C8B-B14F-4D97-AF65-F5344CB8AC3E}">
        <p14:creationId xmlns:p14="http://schemas.microsoft.com/office/powerpoint/2010/main" val="30273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pic>
        <p:nvPicPr>
          <p:cNvPr id="4" name="Content Placeholder 3" descr="IMG_5691.JPG"/>
          <p:cNvPicPr>
            <a:picLocks noGrp="1" noChangeAspect="1"/>
          </p:cNvPicPr>
          <p:nvPr>
            <p:ph idx="1"/>
          </p:nvPr>
        </p:nvPicPr>
        <p:blipFill>
          <a:blip r:embed="rId2" cstate="email">
            <a:extLst>
              <a:ext uri="{28A0092B-C50C-407E-A947-70E740481C1C}">
                <a14:useLocalDpi xmlns:a14="http://schemas.microsoft.com/office/drawing/2010/main" val="0"/>
              </a:ext>
            </a:extLst>
          </a:blip>
          <a:srcRect t="17752" b="17752"/>
          <a:stretch>
            <a:fillRect/>
          </a:stretch>
        </p:blipFill>
        <p:spPr>
          <a:xfrm>
            <a:off x="914400" y="4995333"/>
            <a:ext cx="1554480" cy="1060354"/>
          </a:xfrm>
        </p:spPr>
      </p:pic>
      <p:pic>
        <p:nvPicPr>
          <p:cNvPr id="5" name="Picture 4" descr="IMG_569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14400" y="3119715"/>
            <a:ext cx="1554480" cy="1060354"/>
          </a:xfrm>
          <a:prstGeom prst="rect">
            <a:avLst/>
          </a:prstGeom>
        </p:spPr>
      </p:pic>
      <p:pic>
        <p:nvPicPr>
          <p:cNvPr id="6" name="Picture 5" descr="IMG_5697.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74768" y="3119715"/>
            <a:ext cx="1554480" cy="1060354"/>
          </a:xfrm>
          <a:prstGeom prst="rect">
            <a:avLst/>
          </a:prstGeom>
        </p:spPr>
      </p:pic>
      <p:pic>
        <p:nvPicPr>
          <p:cNvPr id="7" name="Picture 6" descr="IMG_5693.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582838" y="3014209"/>
            <a:ext cx="1554480" cy="1165860"/>
          </a:xfrm>
          <a:prstGeom prst="rect">
            <a:avLst/>
          </a:prstGeom>
        </p:spPr>
      </p:pic>
      <p:pic>
        <p:nvPicPr>
          <p:cNvPr id="8" name="Picture 7" descr="IMG_5694.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26601" y="4995333"/>
            <a:ext cx="1554480" cy="1165860"/>
          </a:xfrm>
          <a:prstGeom prst="rect">
            <a:avLst/>
          </a:prstGeom>
        </p:spPr>
      </p:pic>
      <p:pic>
        <p:nvPicPr>
          <p:cNvPr id="9" name="Picture 8" descr="Olimex.JP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582838" y="4995333"/>
            <a:ext cx="1554480" cy="1165860"/>
          </a:xfrm>
          <a:prstGeom prst="rect">
            <a:avLst/>
          </a:prstGeom>
        </p:spPr>
      </p:pic>
      <p:sp>
        <p:nvSpPr>
          <p:cNvPr id="11" name="TextBox 10"/>
          <p:cNvSpPr txBox="1"/>
          <p:nvPr/>
        </p:nvSpPr>
        <p:spPr>
          <a:xfrm>
            <a:off x="1016000" y="4392083"/>
            <a:ext cx="1112767" cy="307777"/>
          </a:xfrm>
          <a:prstGeom prst="rect">
            <a:avLst/>
          </a:prstGeom>
          <a:noFill/>
        </p:spPr>
        <p:txBody>
          <a:bodyPr wrap="none" rtlCol="0">
            <a:spAutoFit/>
          </a:bodyPr>
          <a:lstStyle/>
          <a:p>
            <a:r>
              <a:rPr lang="en-US" sz="1400" dirty="0"/>
              <a:t>Shield EKG</a:t>
            </a:r>
          </a:p>
        </p:txBody>
      </p:sp>
      <p:sp>
        <p:nvSpPr>
          <p:cNvPr id="13" name="TextBox 12"/>
          <p:cNvSpPr txBox="1"/>
          <p:nvPr/>
        </p:nvSpPr>
        <p:spPr>
          <a:xfrm>
            <a:off x="3981235" y="4410564"/>
            <a:ext cx="1142573" cy="307777"/>
          </a:xfrm>
          <a:prstGeom prst="rect">
            <a:avLst/>
          </a:prstGeom>
          <a:noFill/>
        </p:spPr>
        <p:txBody>
          <a:bodyPr wrap="none" rtlCol="0">
            <a:spAutoFit/>
          </a:bodyPr>
          <a:lstStyle/>
          <a:p>
            <a:r>
              <a:rPr lang="en-US" sz="1400" dirty="0"/>
              <a:t>Shield EMG </a:t>
            </a:r>
          </a:p>
        </p:txBody>
      </p:sp>
      <p:sp>
        <p:nvSpPr>
          <p:cNvPr id="14" name="TextBox 13"/>
          <p:cNvSpPr txBox="1"/>
          <p:nvPr/>
        </p:nvSpPr>
        <p:spPr>
          <a:xfrm>
            <a:off x="6381750" y="4410564"/>
            <a:ext cx="1847850" cy="461665"/>
          </a:xfrm>
          <a:prstGeom prst="rect">
            <a:avLst/>
          </a:prstGeom>
          <a:noFill/>
        </p:spPr>
        <p:txBody>
          <a:bodyPr wrap="square" rtlCol="0">
            <a:spAutoFit/>
          </a:bodyPr>
          <a:lstStyle/>
          <a:p>
            <a:r>
              <a:rPr lang="en-US" sz="1200" dirty="0"/>
              <a:t>Electrode Monitoring </a:t>
            </a:r>
            <a:r>
              <a:rPr lang="en-US" sz="1200" dirty="0" err="1"/>
              <a:t>medi</a:t>
            </a:r>
            <a:r>
              <a:rPr lang="en-US" sz="1200" dirty="0"/>
              <a:t> </a:t>
            </a:r>
            <a:r>
              <a:rPr lang="en-US" sz="1200" dirty="0" err="1"/>
              <a:t>frace</a:t>
            </a:r>
            <a:r>
              <a:rPr lang="en-US" sz="1200" dirty="0"/>
              <a:t> foam </a:t>
            </a:r>
          </a:p>
        </p:txBody>
      </p:sp>
      <p:sp>
        <p:nvSpPr>
          <p:cNvPr id="15" name="TextBox 14"/>
          <p:cNvSpPr txBox="1"/>
          <p:nvPr/>
        </p:nvSpPr>
        <p:spPr>
          <a:xfrm>
            <a:off x="1016000" y="6159367"/>
            <a:ext cx="2360141" cy="307777"/>
          </a:xfrm>
          <a:prstGeom prst="rect">
            <a:avLst/>
          </a:prstGeom>
          <a:noFill/>
        </p:spPr>
        <p:txBody>
          <a:bodyPr wrap="none" rtlCol="0">
            <a:spAutoFit/>
          </a:bodyPr>
          <a:lstStyle/>
          <a:p>
            <a:r>
              <a:rPr lang="en-US" sz="1400" dirty="0"/>
              <a:t>3.2 TFT LCD Touch Screen</a:t>
            </a:r>
          </a:p>
        </p:txBody>
      </p:sp>
      <p:sp>
        <p:nvSpPr>
          <p:cNvPr id="16" name="TextBox 15"/>
          <p:cNvSpPr txBox="1"/>
          <p:nvPr/>
        </p:nvSpPr>
        <p:spPr>
          <a:xfrm>
            <a:off x="3745869" y="6225553"/>
            <a:ext cx="1152917" cy="307777"/>
          </a:xfrm>
          <a:prstGeom prst="rect">
            <a:avLst/>
          </a:prstGeom>
          <a:noFill/>
        </p:spPr>
        <p:txBody>
          <a:bodyPr wrap="none" rtlCol="0">
            <a:spAutoFit/>
          </a:bodyPr>
          <a:lstStyle/>
          <a:p>
            <a:r>
              <a:rPr lang="en-US" sz="1400" dirty="0" err="1"/>
              <a:t>Arduino</a:t>
            </a:r>
            <a:r>
              <a:rPr lang="en-US" sz="1400" dirty="0"/>
              <a:t> </a:t>
            </a:r>
            <a:r>
              <a:rPr lang="en-US" sz="1400" dirty="0" err="1"/>
              <a:t>uno</a:t>
            </a:r>
            <a:endParaRPr lang="en-US" sz="1400" dirty="0"/>
          </a:p>
        </p:txBody>
      </p:sp>
      <p:sp>
        <p:nvSpPr>
          <p:cNvPr id="19" name="TextBox 18"/>
          <p:cNvSpPr txBox="1"/>
          <p:nvPr/>
        </p:nvSpPr>
        <p:spPr>
          <a:xfrm>
            <a:off x="6646327" y="6344033"/>
            <a:ext cx="1272228" cy="307777"/>
          </a:xfrm>
          <a:prstGeom prst="rect">
            <a:avLst/>
          </a:prstGeom>
          <a:noFill/>
        </p:spPr>
        <p:txBody>
          <a:bodyPr wrap="none" rtlCol="0">
            <a:spAutoFit/>
          </a:bodyPr>
          <a:lstStyle/>
          <a:p>
            <a:r>
              <a:rPr lang="en-US" sz="1400" dirty="0" err="1"/>
              <a:t>Olimex</a:t>
            </a:r>
            <a:r>
              <a:rPr lang="en-US" sz="1400" dirty="0"/>
              <a:t> Board</a:t>
            </a:r>
          </a:p>
        </p:txBody>
      </p:sp>
    </p:spTree>
    <p:extLst>
      <p:ext uri="{BB962C8B-B14F-4D97-AF65-F5344CB8AC3E}">
        <p14:creationId xmlns:p14="http://schemas.microsoft.com/office/powerpoint/2010/main" val="1140285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161</TotalTime>
  <Words>219</Words>
  <Application>Microsoft Office PowerPoint</Application>
  <PresentationFormat>On-screen Show (4:3)</PresentationFormat>
  <Paragraphs>41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Wingdings</vt:lpstr>
      <vt:lpstr>Perspective</vt:lpstr>
      <vt:lpstr>Video-Med</vt:lpstr>
      <vt:lpstr>PowerPoint Presentation</vt:lpstr>
      <vt:lpstr>My Goals</vt:lpstr>
      <vt:lpstr>Purpose </vt:lpstr>
      <vt:lpstr>Visualize Concept</vt:lpstr>
      <vt:lpstr>Form</vt:lpstr>
      <vt:lpstr>Dimensions</vt:lpstr>
      <vt:lpstr>Video-Med </vt:lpstr>
      <vt:lpstr>Materials</vt:lpstr>
      <vt:lpstr>Modeling 3D</vt:lpstr>
      <vt:lpstr>Prototype</vt:lpstr>
      <vt:lpstr>Schematic for Olimexino 328 </vt:lpstr>
      <vt:lpstr>LCD and Arduino Schematic</vt:lpstr>
      <vt:lpstr>Olimexino Shield with Arduino Schematic</vt:lpstr>
      <vt:lpstr>Pseudo Code</vt:lpstr>
      <vt:lpstr>Breadboard + arduino + Olimexino328 and a 3.2 LCD screen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Video-Med</dc:title>
  <dc:creator>Juancarlos Ospino</dc:creator>
  <cp:lastModifiedBy>JUANCARLOS OSPINO</cp:lastModifiedBy>
  <cp:revision>10</cp:revision>
  <dcterms:created xsi:type="dcterms:W3CDTF">2016-10-28T23:00:14Z</dcterms:created>
  <dcterms:modified xsi:type="dcterms:W3CDTF">2016-11-21T01:15:09Z</dcterms:modified>
</cp:coreProperties>
</file>