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igur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109549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igure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109294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igure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109549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igure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1091783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igure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1101575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