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1490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1490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1490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1490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1490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figur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111490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