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igur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110867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igur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111490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igur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111490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igure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111490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igure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111490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igure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111490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