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2750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27501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26765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27501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2750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28217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