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928E-CB26-E4F1-C512-B313D9F0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63A1F-88E7-9166-C00A-FB56FBAE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A580-998B-D52E-076F-94F87EC1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4BBF-3744-AB7A-8098-0A6C5955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0736-35D5-85E9-5C11-7D7CFDEC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51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F852-687E-8FEE-FDC4-2D70C56C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C5665-E6B0-54B0-389F-4CD029B0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5EE4-4DE1-DD6E-7581-83D400B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25C-5AF0-3A95-C841-F35AB2D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83F5-FE4F-E6BA-15CC-4B0F19FE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1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35DF7-21B8-6C72-8991-B826AD83E2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55C48-35D2-89BC-C472-2DE25A98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3A42F-584F-06B8-131E-C1A685EC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C0348-0497-39EA-839E-7ACB869E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577C5-DB5C-1E84-2F84-1C129CC0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735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FABC-D16F-FB30-5709-FF7E0FC3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92BA-EF28-061A-6D93-1638CF291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DDD0-9F65-A704-B396-684720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EE54-1F02-5CB9-6ACC-C145D4D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94071-7A3F-44D9-FEC1-6642DF30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699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576B-3B67-D629-4AF2-D91FAD4C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3675-F94C-F5C8-E1BC-66973594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BFE5-380B-232C-537E-8867FC44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942-F450-8944-65BC-BB51D572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94E82-2CA5-888E-859C-5F870EA5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503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7089-A724-D5B3-CCD5-B10B70D7C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94C0-7696-3098-DA27-EAD3E1D43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2EB84-8898-866D-777C-76B4EC13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90AE9-6526-201C-60CA-92D9B9DF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902CC-2A90-B5FF-7EF6-E24A656D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6E20D-1FDA-465B-B795-AAFA6091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810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D52E-4297-4CFD-5B6F-E126F545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520A-70E7-FB09-F974-BEC5BD4F2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2B752-FF65-DE1B-A7F0-A81162FA3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85412-3BBF-B607-892C-072EE583C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4AACD-6D3D-82A2-060A-78449CA1A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15157-E4F7-7E03-1691-E5B5E260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88970-167D-A1C5-3991-FDFC29D2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F874F-5D01-8966-450D-933477BF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83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895B-B326-D27E-FCF8-7FB60739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98ACA-9554-1F1A-74A1-98890AD4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A8021-B38C-A2A1-720C-B1DDF438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3EE4A-3173-9BBB-209A-90DBC85B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735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CFB48-4642-77BE-C218-78D46DE6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B234F-077F-CC06-434C-02F4CAEE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E29E7-7A80-0F7D-3625-E4FAF3C8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396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BB26-AA4B-F129-8928-D64D308E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4E7C6-DC0D-76E9-C56B-A31EC59C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5BE03-FAF4-349E-CE81-BFEF189EB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82AD3-70DA-0E4D-A658-4F35AC5D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FCD3B-B477-629C-78EA-1B21B17B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1FACC-B69D-4C33-D1D9-82171BE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263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F548-C817-2E70-AD84-60524133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744CE-179F-76CA-4696-74827A684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A0152-215F-74AA-F948-EE7965724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61955-A9E8-2ED1-CA2F-7997E9A06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5883-AF28-97A8-7156-A099FE50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C3D46-A74A-5905-FAE4-49C823CB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338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40AFD-82F6-9A13-894C-3E1B1CC3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C40C-B0C7-E0D6-50DF-59CB0A52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70201-A12A-90D6-3485-2A3A8E42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12C0-0CAF-4A3D-83FA-1B0A90787299}" type="datetimeFigureOut">
              <a:rPr lang="en-NL" smtClean="0"/>
              <a:t>2025-07-03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D8F2-93C4-8958-042C-5C62D1322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90A5C-0DE9-BF90-16E0-5CAF628C0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201FA-FE65-4605-89A6-808B95D219C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408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DAEDBF-C58A-73A9-2EFD-1B5054BE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14" y="1915914"/>
            <a:ext cx="3505689" cy="3477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6AB262-DBED-4B2E-4F5E-3A6DA977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359" y="1960138"/>
            <a:ext cx="3600953" cy="3477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28D8B4-F4A2-C081-5234-5ECEB551D467}"/>
              </a:ext>
            </a:extLst>
          </p:cNvPr>
          <p:cNvSpPr txBox="1"/>
          <p:nvPr/>
        </p:nvSpPr>
        <p:spPr>
          <a:xfrm>
            <a:off x="2273474" y="1590806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Velocity profile</a:t>
            </a:r>
            <a:endParaRPr lang="en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46194-7632-BEC2-C976-3E7310C06208}"/>
              </a:ext>
            </a:extLst>
          </p:cNvPr>
          <p:cNvSpPr txBox="1"/>
          <p:nvPr/>
        </p:nvSpPr>
        <p:spPr>
          <a:xfrm>
            <a:off x="8400789" y="1590806"/>
            <a:ext cx="133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Seismogram</a:t>
            </a:r>
            <a:endParaRPr lang="en-NL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FE67DA-3A28-7B4F-0083-08FAA1E14C02}"/>
              </a:ext>
            </a:extLst>
          </p:cNvPr>
          <p:cNvSpPr/>
          <p:nvPr/>
        </p:nvSpPr>
        <p:spPr>
          <a:xfrm>
            <a:off x="4841309" y="2135688"/>
            <a:ext cx="2090943" cy="1121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Easy</a:t>
            </a:r>
            <a:endParaRPr lang="en-NL" sz="3000" b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F62C2B-098D-AB59-1908-022BCE4769F1}"/>
              </a:ext>
            </a:extLst>
          </p:cNvPr>
          <p:cNvSpPr/>
          <p:nvPr/>
        </p:nvSpPr>
        <p:spPr>
          <a:xfrm rot="10800000" flipV="1">
            <a:off x="4772416" y="3786468"/>
            <a:ext cx="2090943" cy="11210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Hard</a:t>
            </a:r>
            <a:endParaRPr lang="en-NL" sz="3000" b="1" dirty="0"/>
          </a:p>
        </p:txBody>
      </p:sp>
    </p:spTree>
    <p:extLst>
      <p:ext uri="{BB962C8B-B14F-4D97-AF65-F5344CB8AC3E}">
        <p14:creationId xmlns:p14="http://schemas.microsoft.com/office/powerpoint/2010/main" val="305497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Jeroen Cottaar</dc:creator>
  <cp:lastModifiedBy>Jeroen Cottaar</cp:lastModifiedBy>
  <cp:revision>2</cp:revision>
  <dcterms:created xsi:type="dcterms:W3CDTF">2025-07-03T15:14:28Z</dcterms:created>
  <dcterms:modified xsi:type="dcterms:W3CDTF">2025-07-03T15:53:34Z</dcterms:modified>
</cp:coreProperties>
</file>