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8266-BAAE-4BAD-B823-3F0A4F038EA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E7240-5D70-4095-8574-055CBD935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3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8266-BAAE-4BAD-B823-3F0A4F038EA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E7240-5D70-4095-8574-055CBD935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33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8266-BAAE-4BAD-B823-3F0A4F038EA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E7240-5D70-4095-8574-055CBD935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29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8266-BAAE-4BAD-B823-3F0A4F038EA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E7240-5D70-4095-8574-055CBD935CC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2298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8266-BAAE-4BAD-B823-3F0A4F038EA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E7240-5D70-4095-8574-055CBD935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09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8266-BAAE-4BAD-B823-3F0A4F038EA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E7240-5D70-4095-8574-055CBD935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24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8266-BAAE-4BAD-B823-3F0A4F038EA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E7240-5D70-4095-8574-055CBD935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19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8266-BAAE-4BAD-B823-3F0A4F038EA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E7240-5D70-4095-8574-055CBD935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44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8266-BAAE-4BAD-B823-3F0A4F038EA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E7240-5D70-4095-8574-055CBD935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8266-BAAE-4BAD-B823-3F0A4F038EA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E7240-5D70-4095-8574-055CBD935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8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8266-BAAE-4BAD-B823-3F0A4F038EA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E7240-5D70-4095-8574-055CBD935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72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8266-BAAE-4BAD-B823-3F0A4F038EA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E7240-5D70-4095-8574-055CBD935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77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8266-BAAE-4BAD-B823-3F0A4F038EA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E7240-5D70-4095-8574-055CBD935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7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8266-BAAE-4BAD-B823-3F0A4F038EA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E7240-5D70-4095-8574-055CBD935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9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8266-BAAE-4BAD-B823-3F0A4F038EA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E7240-5D70-4095-8574-055CBD935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0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8266-BAAE-4BAD-B823-3F0A4F038EA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E7240-5D70-4095-8574-055CBD935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5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8266-BAAE-4BAD-B823-3F0A4F038EA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E7240-5D70-4095-8574-055CBD935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3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76E8266-BAAE-4BAD-B823-3F0A4F038EA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E7240-5D70-4095-8574-055CBD935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529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evblogs.microsoft.com/dotnet/do-more-with-patterns-in-c-8-0/" TargetMode="External"/><Relationship Id="rId3" Type="http://schemas.openxmlformats.org/officeDocument/2006/relationships/hyperlink" Target="https://devblogs.microsoft.com/dotnet/new-features-in-c-7-0/" TargetMode="External"/><Relationship Id="rId7" Type="http://schemas.openxmlformats.org/officeDocument/2006/relationships/hyperlink" Target="https://devblogs.microsoft.com/dotnet/take-c-8-0-for-a-spin/" TargetMode="External"/><Relationship Id="rId2" Type="http://schemas.openxmlformats.org/officeDocument/2006/relationships/hyperlink" Target="https://github.com/dotnet/roslyn/blob/main/docs/Language%20Feature%20Status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blogs.microsoft.com/dotnet/a-belated-welcome-to-c-7-3/" TargetMode="External"/><Relationship Id="rId11" Type="http://schemas.openxmlformats.org/officeDocument/2006/relationships/hyperlink" Target="https://github.com/dotnet/csharplang/blob/main/Language-Version-History.md" TargetMode="External"/><Relationship Id="rId5" Type="http://schemas.openxmlformats.org/officeDocument/2006/relationships/hyperlink" Target="https://devblogs.microsoft.com/dotnet/welcome-to-c-7-2-and-span/" TargetMode="External"/><Relationship Id="rId10" Type="http://schemas.openxmlformats.org/officeDocument/2006/relationships/hyperlink" Target="https://docs.microsoft.com/en-us/dotnet/csharp/whats-new/csharp-9" TargetMode="External"/><Relationship Id="rId4" Type="http://schemas.openxmlformats.org/officeDocument/2006/relationships/hyperlink" Target="https://devblogs.microsoft.com/dotnet/welcome-to-c-7-1/" TargetMode="External"/><Relationship Id="rId9" Type="http://schemas.openxmlformats.org/officeDocument/2006/relationships/hyperlink" Target="https://devblogs.microsoft.com/dotnet/c-9-0-on-the-record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3E071-517C-455A-9B4E-9B00D5223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247122"/>
          </a:xfrm>
        </p:spPr>
        <p:txBody>
          <a:bodyPr/>
          <a:lstStyle/>
          <a:p>
            <a:r>
              <a:rPr lang="en-US" sz="5400" dirty="0"/>
              <a:t>Bites of C# 7 to 9</a:t>
            </a:r>
          </a:p>
        </p:txBody>
      </p:sp>
    </p:spTree>
    <p:extLst>
      <p:ext uri="{BB962C8B-B14F-4D97-AF65-F5344CB8AC3E}">
        <p14:creationId xmlns:p14="http://schemas.microsoft.com/office/powerpoint/2010/main" val="648092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C7AFC-0C62-4E9B-9FBF-46F04B8D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context and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BC2FD-9AD1-4100-BFD9-528DE82ED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249"/>
            <a:ext cx="10515600" cy="40442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Roslyn architecture</a:t>
            </a:r>
          </a:p>
          <a:p>
            <a:pPr marL="0" indent="0">
              <a:buNone/>
            </a:pPr>
            <a:r>
              <a:rPr lang="en-US" dirty="0"/>
              <a:t>Open source and </a:t>
            </a:r>
            <a:r>
              <a:rPr lang="en-US" dirty="0">
                <a:hlinkClick r:id="rId2"/>
              </a:rPr>
              <a:t>process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.NET shift and runtime co-evolution</a:t>
            </a:r>
          </a:p>
          <a:p>
            <a:pPr marL="0" indent="0">
              <a:buNone/>
            </a:pPr>
            <a:r>
              <a:rPr lang="en-US" dirty="0"/>
              <a:t>Compatibility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 err="1"/>
              <a:t>Mads’</a:t>
            </a:r>
            <a:r>
              <a:rPr lang="en-US" dirty="0"/>
              <a:t> posts on C# </a:t>
            </a:r>
            <a:r>
              <a:rPr lang="en-US" dirty="0">
                <a:hlinkClick r:id="rId3"/>
              </a:rPr>
              <a:t>7.0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7.1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7.2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7.3</a:t>
            </a:r>
            <a:r>
              <a:rPr lang="en-US" dirty="0"/>
              <a:t>, 8.0 (</a:t>
            </a:r>
            <a:r>
              <a:rPr lang="en-US" dirty="0">
                <a:hlinkClick r:id="rId7"/>
              </a:rPr>
              <a:t>1</a:t>
            </a:r>
            <a:r>
              <a:rPr lang="en-US" dirty="0"/>
              <a:t>,  </a:t>
            </a:r>
            <a:r>
              <a:rPr lang="en-US" dirty="0">
                <a:hlinkClick r:id="rId8"/>
              </a:rPr>
              <a:t>2</a:t>
            </a:r>
            <a:r>
              <a:rPr lang="en-US" dirty="0"/>
              <a:t>), </a:t>
            </a:r>
            <a:r>
              <a:rPr lang="en-US" dirty="0">
                <a:hlinkClick r:id="rId9"/>
              </a:rPr>
              <a:t>9.0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More details in </a:t>
            </a:r>
            <a:r>
              <a:rPr lang="en-US" dirty="0">
                <a:hlinkClick r:id="rId10"/>
              </a:rPr>
              <a:t>docs</a:t>
            </a:r>
            <a:r>
              <a:rPr lang="en-US" dirty="0"/>
              <a:t> and </a:t>
            </a:r>
            <a:r>
              <a:rPr lang="en-US" dirty="0">
                <a:hlinkClick r:id="rId11"/>
              </a:rPr>
              <a:t>language history</a:t>
            </a:r>
            <a:r>
              <a:rPr lang="en-US" dirty="0"/>
              <a:t> (with spec links)</a:t>
            </a:r>
          </a:p>
          <a:p>
            <a:pPr marL="0" indent="0">
              <a:buNone/>
            </a:pPr>
            <a:r>
              <a:rPr lang="en-US" dirty="0"/>
              <a:t>Usual suspects: Mads Torgersen, Bill Wagner, Jon Skeet, NDC Conf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610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A8552-1AF7-47E4-BDFC-F73126E65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6A06-FDD1-403C-B771-FBBAEED3D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5695"/>
            <a:ext cx="10515600" cy="29445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Broad reach versus specialized (performance, source generators)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Warm-up: various small features</a:t>
            </a:r>
          </a:p>
          <a:p>
            <a:pPr marL="0" indent="0">
              <a:buNone/>
            </a:pPr>
            <a:r>
              <a:rPr lang="en-US" dirty="0"/>
              <a:t>Local functions, pattern matching, nullable reference types</a:t>
            </a:r>
          </a:p>
          <a:p>
            <a:pPr marL="0" indent="0">
              <a:buNone/>
            </a:pPr>
            <a:r>
              <a:rPr lang="en-US" dirty="0"/>
              <a:t>Extra: tuples, records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77629-3F27-48A9-A5F7-7B8031D7EE1E}"/>
              </a:ext>
            </a:extLst>
          </p:cNvPr>
          <p:cNvSpPr txBox="1"/>
          <p:nvPr/>
        </p:nvSpPr>
        <p:spPr>
          <a:xfrm>
            <a:off x="838200" y="6048462"/>
            <a:ext cx="587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Mistakes are mine</a:t>
            </a:r>
          </a:p>
        </p:txBody>
      </p:sp>
    </p:spTree>
    <p:extLst>
      <p:ext uri="{BB962C8B-B14F-4D97-AF65-F5344CB8AC3E}">
        <p14:creationId xmlns:p14="http://schemas.microsoft.com/office/powerpoint/2010/main" val="1041848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91F15-581F-4E18-9CF0-DA5CDBA0F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small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DA4E2-FE8C-4710-960A-EF17402A9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0527"/>
            <a:ext cx="10515600" cy="38364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Default literal</a:t>
            </a:r>
          </a:p>
          <a:p>
            <a:pPr marL="0" indent="0">
              <a:buNone/>
            </a:pPr>
            <a:r>
              <a:rPr lang="en-US" dirty="0"/>
              <a:t>Out variables</a:t>
            </a:r>
          </a:p>
          <a:p>
            <a:pPr marL="0" indent="0">
              <a:buNone/>
            </a:pPr>
            <a:r>
              <a:rPr lang="en-US" dirty="0"/>
              <a:t>Discards</a:t>
            </a:r>
          </a:p>
          <a:p>
            <a:pPr marL="0" indent="0">
              <a:buNone/>
            </a:pPr>
            <a:r>
              <a:rPr lang="en-US" dirty="0"/>
              <a:t>Non-trailing arguments</a:t>
            </a:r>
          </a:p>
          <a:p>
            <a:pPr marL="0" indent="0">
              <a:buNone/>
            </a:pPr>
            <a:r>
              <a:rPr lang="en-US" dirty="0"/>
              <a:t>Using declarations</a:t>
            </a:r>
          </a:p>
          <a:p>
            <a:pPr marL="0" indent="0">
              <a:buNone/>
            </a:pPr>
            <a:r>
              <a:rPr lang="en-US" dirty="0"/>
              <a:t>Top-level statements</a:t>
            </a:r>
          </a:p>
        </p:txBody>
      </p:sp>
    </p:spTree>
    <p:extLst>
      <p:ext uri="{BB962C8B-B14F-4D97-AF65-F5344CB8AC3E}">
        <p14:creationId xmlns:p14="http://schemas.microsoft.com/office/powerpoint/2010/main" val="217483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B02A5-6110-4CCE-BF91-CA6C65565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49D6B-BF0C-4040-A131-D60E9D7D9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510" y="2390862"/>
            <a:ext cx="9219344" cy="38575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Captures vs. static (also static lambdas)</a:t>
            </a:r>
          </a:p>
          <a:p>
            <a:pPr marL="0" indent="0">
              <a:buNone/>
            </a:pPr>
            <a:r>
              <a:rPr lang="en-US" dirty="0"/>
              <a:t>Shadowing</a:t>
            </a:r>
          </a:p>
          <a:p>
            <a:pPr marL="0" indent="0">
              <a:buNone/>
            </a:pPr>
            <a:r>
              <a:rPr lang="en-US" dirty="0"/>
              <a:t>Conversion to delegate types (allocations)</a:t>
            </a:r>
          </a:p>
          <a:p>
            <a:pPr marL="0" indent="0">
              <a:buNone/>
            </a:pPr>
            <a:r>
              <a:rPr lang="en-US" dirty="0"/>
              <a:t>Nested local functions</a:t>
            </a:r>
          </a:p>
          <a:p>
            <a:pPr marL="0" indent="0">
              <a:buNone/>
            </a:pPr>
            <a:r>
              <a:rPr lang="en-US" dirty="0"/>
              <a:t>Conventions</a:t>
            </a:r>
          </a:p>
          <a:p>
            <a:pPr marL="0" indent="0">
              <a:buNone/>
            </a:pPr>
            <a:r>
              <a:rPr lang="en-US" dirty="0"/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383885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AA553-44B2-4BE7-B993-A5AB7B451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9A6DA-A70D-444C-90CC-9BB14333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790" y="2306972"/>
            <a:ext cx="9127064" cy="39414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Type test</a:t>
            </a:r>
          </a:p>
          <a:p>
            <a:pPr marL="0" indent="0">
              <a:buNone/>
            </a:pPr>
            <a:r>
              <a:rPr lang="en-US" dirty="0"/>
              <a:t>Constant test</a:t>
            </a:r>
          </a:p>
          <a:p>
            <a:pPr marL="0" indent="0">
              <a:buNone/>
            </a:pPr>
            <a:r>
              <a:rPr lang="en-US" dirty="0"/>
              <a:t>Positional test</a:t>
            </a:r>
          </a:p>
          <a:p>
            <a:pPr marL="0" indent="0">
              <a:buNone/>
            </a:pPr>
            <a:r>
              <a:rPr lang="en-US" dirty="0"/>
              <a:t>Property/field test</a:t>
            </a:r>
          </a:p>
          <a:p>
            <a:pPr marL="0" indent="0">
              <a:buNone/>
            </a:pPr>
            <a:r>
              <a:rPr lang="en-US" dirty="0"/>
              <a:t>Declarations (including var)</a:t>
            </a:r>
          </a:p>
          <a:p>
            <a:pPr marL="0" indent="0">
              <a:buNone/>
            </a:pPr>
            <a:r>
              <a:rPr lang="en-US" dirty="0"/>
              <a:t>Relational tests (&lt; 2, &gt;= 3)</a:t>
            </a:r>
          </a:p>
          <a:p>
            <a:pPr marL="0" indent="0">
              <a:buNone/>
            </a:pPr>
            <a:r>
              <a:rPr lang="en-US" dirty="0"/>
              <a:t>Combinators (and, or, not)</a:t>
            </a:r>
          </a:p>
          <a:p>
            <a:pPr marL="0" indent="0">
              <a:buNone/>
            </a:pPr>
            <a:r>
              <a:rPr lang="en-US" dirty="0"/>
              <a:t>Switch expressions, on multiple values, exhaustiveness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348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51CBA-1968-46AF-BA4B-475047680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Nullable reference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5A668-AA71-48D6-B179-54EB11177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844" y="2231472"/>
            <a:ext cx="9169009" cy="40169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string? vs. string</a:t>
            </a:r>
          </a:p>
          <a:p>
            <a:pPr marL="0" indent="0">
              <a:buNone/>
            </a:pPr>
            <a:r>
              <a:rPr lang="en-US" dirty="0"/>
              <a:t>#nullable enable (or at the project level)</a:t>
            </a:r>
          </a:p>
          <a:p>
            <a:pPr marL="0" indent="0">
              <a:buNone/>
            </a:pPr>
            <a:r>
              <a:rPr lang="en-US" dirty="0"/>
              <a:t>Analysis and warnings (philosophy)</a:t>
            </a:r>
          </a:p>
          <a:p>
            <a:pPr marL="0" indent="0">
              <a:buNone/>
            </a:pPr>
            <a:r>
              <a:rPr lang="en-US" dirty="0"/>
              <a:t>Migration and oblivious code</a:t>
            </a:r>
          </a:p>
          <a:p>
            <a:pPr marL="0" indent="0">
              <a:buNone/>
            </a:pPr>
            <a:r>
              <a:rPr lang="en-US" dirty="0"/>
              <a:t>Gaps</a:t>
            </a:r>
          </a:p>
          <a:p>
            <a:pPr marL="0" indent="0">
              <a:buNone/>
            </a:pPr>
            <a:r>
              <a:rPr lang="en-US" dirty="0"/>
              <a:t>Assertions and suppressions</a:t>
            </a:r>
          </a:p>
          <a:p>
            <a:pPr marL="0" indent="0">
              <a:buNone/>
            </a:pPr>
            <a:r>
              <a:rPr lang="en-US" dirty="0"/>
              <a:t>Generics, </a:t>
            </a:r>
            <a:r>
              <a:rPr lang="en-US" dirty="0" err="1"/>
              <a:t>notnull</a:t>
            </a:r>
            <a:r>
              <a:rPr lang="en-US" dirty="0"/>
              <a:t>/default constraints, attributes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878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8BE40-8015-483C-8D31-76C59BA9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 and deconstruction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6D5A0-6BB9-4432-A8CD-38A77D1E1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012" y="2265028"/>
            <a:ext cx="9143842" cy="39833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Tuple types</a:t>
            </a:r>
          </a:p>
          <a:p>
            <a:pPr marL="0" indent="0">
              <a:buNone/>
            </a:pPr>
            <a:r>
              <a:rPr lang="en-US" dirty="0"/>
              <a:t>Tuple literals</a:t>
            </a:r>
          </a:p>
          <a:p>
            <a:pPr marL="0" indent="0">
              <a:buNone/>
            </a:pPr>
            <a:r>
              <a:rPr lang="en-US" dirty="0"/>
              <a:t>Lightweight grouping of values</a:t>
            </a:r>
          </a:p>
          <a:p>
            <a:pPr marL="0" indent="0">
              <a:buNone/>
            </a:pPr>
            <a:r>
              <a:rPr lang="en-US" dirty="0"/>
              <a:t>Element names</a:t>
            </a:r>
          </a:p>
          <a:p>
            <a:pPr marL="0" indent="0">
              <a:buNone/>
            </a:pPr>
            <a:r>
              <a:rPr lang="en-US" dirty="0"/>
              <a:t>Most suitable for non-public APIs</a:t>
            </a:r>
          </a:p>
          <a:p>
            <a:pPr marL="0" indent="0">
              <a:buNone/>
            </a:pPr>
            <a:r>
              <a:rPr lang="en-US" dirty="0"/>
              <a:t>Deconstruction</a:t>
            </a:r>
          </a:p>
        </p:txBody>
      </p:sp>
    </p:spTree>
    <p:extLst>
      <p:ext uri="{BB962C8B-B14F-4D97-AF65-F5344CB8AC3E}">
        <p14:creationId xmlns:p14="http://schemas.microsoft.com/office/powerpoint/2010/main" val="2740777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70827-AF64-4AEF-94CC-5AA130FDA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D63EE-CBAA-4AFF-9D81-7BBB682CF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790" y="2290194"/>
            <a:ext cx="9127064" cy="39582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Declaration</a:t>
            </a:r>
          </a:p>
          <a:p>
            <a:pPr marL="0" indent="0">
              <a:buNone/>
            </a:pPr>
            <a:r>
              <a:rPr lang="en-US" dirty="0"/>
              <a:t>Reference types</a:t>
            </a:r>
          </a:p>
          <a:p>
            <a:pPr marL="0" indent="0">
              <a:buNone/>
            </a:pPr>
            <a:r>
              <a:rPr lang="en-US" dirty="0"/>
              <a:t>Construction</a:t>
            </a:r>
          </a:p>
          <a:p>
            <a:pPr marL="0" indent="0">
              <a:buNone/>
            </a:pPr>
            <a:r>
              <a:rPr lang="en-US" dirty="0"/>
              <a:t>Properties</a:t>
            </a:r>
          </a:p>
          <a:p>
            <a:pPr marL="0" indent="0">
              <a:buNone/>
            </a:pPr>
            <a:r>
              <a:rPr lang="en-US" dirty="0"/>
              <a:t>Deconstruction</a:t>
            </a:r>
          </a:p>
          <a:p>
            <a:pPr marL="0" indent="0">
              <a:buNone/>
            </a:pPr>
            <a:r>
              <a:rPr lang="en-US" dirty="0"/>
              <a:t>Equality</a:t>
            </a:r>
          </a:p>
          <a:p>
            <a:pPr marL="0" indent="0">
              <a:buNone/>
            </a:pPr>
            <a:r>
              <a:rPr lang="en-US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857270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3">
      <a:dk1>
        <a:srgbClr val="000000"/>
      </a:dk1>
      <a:lt1>
        <a:srgbClr val="EBEBEB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F9F0D4"/>
      </a:hlink>
      <a:folHlink>
        <a:srgbClr val="F9F0D4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4458</TotalTime>
  <Words>254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 3</vt:lpstr>
      <vt:lpstr>Ion</vt:lpstr>
      <vt:lpstr>Bites of C# 7 to 9</vt:lpstr>
      <vt:lpstr>Some context and resources</vt:lpstr>
      <vt:lpstr>Today’s focus</vt:lpstr>
      <vt:lpstr>Various small features</vt:lpstr>
      <vt:lpstr>Local functions</vt:lpstr>
      <vt:lpstr>Pattern matching</vt:lpstr>
      <vt:lpstr>Nullable reference types</vt:lpstr>
      <vt:lpstr>Tuples and deconstruction</vt:lpstr>
      <vt:lpstr>Records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C# 7 to 9</dc:title>
  <dc:creator>Julien Couvreur</dc:creator>
  <cp:lastModifiedBy>Julien Couvreur</cp:lastModifiedBy>
  <cp:revision>6</cp:revision>
  <dcterms:created xsi:type="dcterms:W3CDTF">2021-04-27T21:20:37Z</dcterms:created>
  <dcterms:modified xsi:type="dcterms:W3CDTF">2021-04-30T23:39:27Z</dcterms:modified>
</cp:coreProperties>
</file>