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73"/>
  </p:normalViewPr>
  <p:slideViewPr>
    <p:cSldViewPr>
      <p:cViewPr varScale="1">
        <p:scale>
          <a:sx n="107" d="100"/>
          <a:sy n="107" d="100"/>
        </p:scale>
        <p:origin x="9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ki.helpme.engr.scu.edu/index.php/SS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iki.helpme.engr.scu.edu/index.php/Webpage" TargetMode="External"/><Relationship Id="rId3" Type="http://schemas.openxmlformats.org/officeDocument/2006/relationships/hyperlink" Target="http://www.w3school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4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your personal homepage</a:t>
            </a:r>
          </a:p>
          <a:p>
            <a:r>
              <a:rPr lang="en-US" dirty="0" smtClean="0"/>
              <a:t>Include the following elements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Title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Header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Paragraph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List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Picture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External link and internal link</a:t>
            </a:r>
          </a:p>
        </p:txBody>
      </p:sp>
    </p:spTree>
    <p:extLst>
      <p:ext uri="{BB962C8B-B14F-4D97-AF65-F5344CB8AC3E}">
        <p14:creationId xmlns:p14="http://schemas.microsoft.com/office/powerpoint/2010/main" val="167754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</a:t>
            </a:r>
            <a:r>
              <a:rPr lang="en-US" dirty="0" smtClean="0"/>
              <a:t>omment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table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tooltip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mtClean="0"/>
              <a:t>Embedded </a:t>
            </a:r>
            <a:r>
              <a:rPr lang="en-US" dirty="0" err="1" smtClean="0"/>
              <a:t>Youtube</a:t>
            </a:r>
            <a:r>
              <a:rPr lang="en-US" dirty="0" smtClean="0"/>
              <a:t> video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ea typeface="宋体" pitchFamily="2" charset="-122"/>
              </a:rPr>
              <a:t>accesskey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ea typeface="宋体" pitchFamily="2" charset="-122"/>
              </a:rPr>
              <a:t>tabindex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9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hlinkClick r:id="rId2"/>
              </a:rPr>
              <a:t>https://wiki.helpme.engr.scu.edu/index.php/Accounts</a:t>
            </a:r>
          </a:p>
          <a:p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wiki.helpme.engr.scu.edu/index.php/SSH</a:t>
            </a:r>
            <a:endParaRPr lang="en-US" sz="2800" dirty="0" smtClean="0"/>
          </a:p>
          <a:p>
            <a:r>
              <a:rPr lang="en-US" sz="2800" dirty="0" smtClean="0"/>
              <a:t>From a Mac / Linux machine:</a:t>
            </a:r>
            <a:endParaRPr lang="en-US" sz="2800" dirty="0"/>
          </a:p>
          <a:p>
            <a:pPr marL="457200" lvl="1" indent="0">
              <a:buNone/>
            </a:pP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ssh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–l &lt;username&gt;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linux.dc.engr.scu.edu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/>
              <a:t>From a PC: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PuTTY</a:t>
            </a:r>
            <a:endParaRPr lang="en-US" dirty="0" smtClean="0"/>
          </a:p>
          <a:p>
            <a:pPr lvl="1"/>
            <a:r>
              <a:rPr lang="en-US" dirty="0" smtClean="0"/>
              <a:t>Host </a:t>
            </a:r>
            <a:r>
              <a:rPr lang="en-US" dirty="0"/>
              <a:t>Name: </a:t>
            </a:r>
            <a:r>
              <a:rPr lang="en-US" sz="2600" dirty="0" err="1">
                <a:latin typeface="Menlo" charset="0"/>
                <a:ea typeface="Menlo" charset="0"/>
                <a:cs typeface="Menlo" charset="0"/>
              </a:rPr>
              <a:t>linux.dc.engr.scu.edu</a:t>
            </a:r>
            <a:endParaRPr lang="en-US" sz="2600" dirty="0">
              <a:latin typeface="Menlo" charset="0"/>
              <a:ea typeface="Menlo" charset="0"/>
              <a:cs typeface="Menlo" charset="0"/>
            </a:endParaRPr>
          </a:p>
          <a:p>
            <a:pPr lvl="1"/>
            <a:r>
              <a:rPr lang="en-US" dirty="0" smtClean="0"/>
              <a:t>Click </a:t>
            </a:r>
            <a:r>
              <a:rPr lang="en-US" dirty="0"/>
              <a:t>"Open"</a:t>
            </a:r>
          </a:p>
          <a:p>
            <a:pPr lvl="1"/>
            <a:r>
              <a:rPr lang="en-US" dirty="0"/>
              <a:t>Login as: &lt;username&gt;</a:t>
            </a:r>
          </a:p>
          <a:p>
            <a:pPr lvl="1"/>
            <a:r>
              <a:rPr lang="en-US" dirty="0"/>
              <a:t>Password: &lt;password</a:t>
            </a:r>
            <a:r>
              <a:rPr lang="en-US" dirty="0" smtClean="0"/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3675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HTML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cd to go to the DC web server directory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cd /webpages/&lt;username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&gt;</a:t>
            </a:r>
            <a:endParaRPr lang="en-US" dirty="0" smtClean="0"/>
          </a:p>
          <a:p>
            <a:r>
              <a:rPr lang="en-US" dirty="0" smtClean="0"/>
              <a:t>Create a </a:t>
            </a:r>
            <a:r>
              <a:rPr lang="en-US" dirty="0"/>
              <a:t>page </a:t>
            </a:r>
            <a:r>
              <a:rPr lang="en-US" dirty="0" smtClean="0"/>
              <a:t>named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homepage.html</a:t>
            </a:r>
            <a:endParaRPr lang="en-US" dirty="0"/>
          </a:p>
          <a:p>
            <a:r>
              <a:rPr lang="en-US" dirty="0" smtClean="0"/>
              <a:t>Edit it using vi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vi </a:t>
            </a:r>
            <a:r>
              <a:rPr lang="en-US" dirty="0" smtClean="0"/>
              <a:t>homepage.html</a:t>
            </a:r>
            <a:endParaRPr lang="en-US" dirty="0"/>
          </a:p>
          <a:p>
            <a:r>
              <a:rPr lang="en-US" dirty="0" smtClean="0"/>
              <a:t>Change </a:t>
            </a:r>
            <a:r>
              <a:rPr lang="en-US" dirty="0"/>
              <a:t>the protection to make </a:t>
            </a:r>
            <a:r>
              <a:rPr lang="en-US" dirty="0" smtClean="0"/>
              <a:t>it available </a:t>
            </a:r>
            <a:r>
              <a:rPr lang="en-US" dirty="0"/>
              <a:t>to the world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/>
              <a:t>0644 </a:t>
            </a:r>
            <a:r>
              <a:rPr lang="en-US" dirty="0" smtClean="0"/>
              <a:t>homepage.html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3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browser to view </a:t>
            </a:r>
            <a:r>
              <a:rPr lang="en-US" dirty="0" smtClean="0"/>
              <a:t>your page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 smtClean="0">
                <a:hlinkClick r:id="rId2" invalidUrl="http://students.engr.scu.edu/~&lt;username&gt;/homepage.html"/>
              </a:rPr>
              <a:t>http://students.engr.scu.edu/~&lt;username&gt;/homepage.html</a:t>
            </a:r>
            <a:endParaRPr lang="en-US" sz="2400" dirty="0" smtClean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Keep it PG – choose content that’s appropriate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dirty="0"/>
              <a:t>Validate your </a:t>
            </a:r>
            <a:r>
              <a:rPr lang="en-US" dirty="0" smtClean="0"/>
              <a:t>page at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http</a:t>
            </a:r>
            <a:r>
              <a:rPr lang="en-US" sz="2800" dirty="0"/>
              <a:t>://validator.w3.org/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925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wiki.helpme.engr.scu.edu/index.php/Webpage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>
                <a:hlinkClick r:id="rId3"/>
              </a:rPr>
              <a:t>w3schools.com</a:t>
            </a:r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2105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130</Words>
  <Application>Microsoft Macintosh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Menlo</vt:lpstr>
      <vt:lpstr>Wingdings</vt:lpstr>
      <vt:lpstr>宋体</vt:lpstr>
      <vt:lpstr>Arial</vt:lpstr>
      <vt:lpstr>Office Theme</vt:lpstr>
      <vt:lpstr>Lab 1</vt:lpstr>
      <vt:lpstr>Lab 1</vt:lpstr>
      <vt:lpstr>Lab 1</vt:lpstr>
      <vt:lpstr>Lab 1</vt:lpstr>
      <vt:lpstr>Editing HTML Files</vt:lpstr>
      <vt:lpstr>Lab 1</vt:lpstr>
      <vt:lpstr>References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Yi</dc:creator>
  <cp:lastModifiedBy>Robbie Culkin</cp:lastModifiedBy>
  <cp:revision>75</cp:revision>
  <dcterms:created xsi:type="dcterms:W3CDTF">2006-08-16T00:00:00Z</dcterms:created>
  <dcterms:modified xsi:type="dcterms:W3CDTF">2021-01-05T16:30:02Z</dcterms:modified>
</cp:coreProperties>
</file>