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glob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basenam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round" TargetMode="External"/><Relationship Id="rId2" Type="http://schemas.openxmlformats.org/officeDocument/2006/relationships/hyperlink" Target="http://php.net/filesi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photo album using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page named </a:t>
            </a:r>
            <a:r>
              <a:rPr lang="en-US" dirty="0" err="1" smtClean="0"/>
              <a:t>photos.php</a:t>
            </a:r>
            <a:r>
              <a:rPr lang="en-US" dirty="0" smtClean="0"/>
              <a:t> to display your photos</a:t>
            </a:r>
          </a:p>
          <a:p>
            <a:endParaRPr lang="en-US" dirty="0"/>
          </a:p>
          <a:p>
            <a:r>
              <a:rPr lang="en-US" dirty="0" smtClean="0"/>
              <a:t>Your PHP page should dynamically list the photos</a:t>
            </a:r>
          </a:p>
        </p:txBody>
      </p:sp>
    </p:spTree>
    <p:extLst>
      <p:ext uri="{BB962C8B-B14F-4D97-AF65-F5344CB8AC3E}">
        <p14:creationId xmlns:p14="http://schemas.microsoft.com/office/powerpoint/2010/main" val="16775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Create the following folder in your directory on Design Center’s machine</a:t>
            </a:r>
          </a:p>
          <a:p>
            <a:pPr marL="0" indent="0">
              <a:buNone/>
            </a:pPr>
            <a:r>
              <a:rPr lang="en-US" sz="2400" dirty="0" smtClean="0"/>
              <a:t>	http://students.engr.scu.edu/~&lt;username&gt;/photo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Place </a:t>
            </a:r>
            <a:r>
              <a:rPr lang="en-US" sz="2800" dirty="0"/>
              <a:t>several photos in the </a:t>
            </a:r>
            <a:r>
              <a:rPr lang="en-US" sz="2800" dirty="0" smtClean="0"/>
              <a:t>folder</a:t>
            </a:r>
          </a:p>
          <a:p>
            <a:endParaRPr lang="en-US" sz="2800" dirty="0"/>
          </a:p>
          <a:p>
            <a:r>
              <a:rPr lang="en-US" sz="2800" dirty="0" smtClean="0"/>
              <a:t>The name of a photo file should indicate the content of the photo, e.g., “sunshine.jpg”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089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724400"/>
          </a:xfrm>
        </p:spPr>
        <p:txBody>
          <a:bodyPr>
            <a:normAutofit/>
          </a:bodyPr>
          <a:lstStyle/>
          <a:p>
            <a:r>
              <a:rPr lang="en-US" dirty="0"/>
              <a:t>Write PHP code that looks for the names of all the photo files in this folder (Hint: use </a:t>
            </a:r>
            <a:r>
              <a:rPr lang="en-US" dirty="0">
                <a:hlinkClick r:id="rId2"/>
              </a:rPr>
              <a:t>glob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Print each file name as </a:t>
            </a:r>
            <a:r>
              <a:rPr lang="en-US" dirty="0" smtClean="0"/>
              <a:t>a</a:t>
            </a:r>
            <a:r>
              <a:rPr lang="en-US" dirty="0"/>
              <a:t> li list item with the class of </a:t>
            </a:r>
            <a:r>
              <a:rPr lang="en-US" dirty="0" err="1" smtClean="0"/>
              <a:t>photoitem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8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each item display just the </a:t>
            </a:r>
            <a:r>
              <a:rPr lang="en-US" dirty="0" smtClean="0"/>
              <a:t>photo file name, e.g., sunshine.jpg, </a:t>
            </a:r>
            <a:r>
              <a:rPr lang="en-US" dirty="0"/>
              <a:t>without the </a:t>
            </a:r>
            <a:r>
              <a:rPr lang="en-US" dirty="0" smtClean="0"/>
              <a:t>prefix (Hint: </a:t>
            </a:r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the </a:t>
            </a:r>
            <a:r>
              <a:rPr lang="en-US" dirty="0">
                <a:hlinkClick r:id="rId2"/>
              </a:rPr>
              <a:t>basename</a:t>
            </a:r>
            <a:r>
              <a:rPr lang="en-US" dirty="0"/>
              <a:t> function to extract the file name from a larger path </a:t>
            </a:r>
            <a:r>
              <a:rPr lang="en-US" dirty="0" smtClean="0"/>
              <a:t>string)</a:t>
            </a:r>
          </a:p>
          <a:p>
            <a:endParaRPr lang="en-US" dirty="0" smtClean="0"/>
          </a:p>
          <a:p>
            <a:r>
              <a:rPr lang="en-US" dirty="0"/>
              <a:t>Make each item be a link to </a:t>
            </a:r>
            <a:r>
              <a:rPr lang="en-US" dirty="0" smtClean="0"/>
              <a:t>that photo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00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isplay </a:t>
            </a:r>
            <a:r>
              <a:rPr lang="en-US" dirty="0"/>
              <a:t>the size of each </a:t>
            </a:r>
            <a:r>
              <a:rPr lang="en-US" dirty="0" smtClean="0"/>
              <a:t>photo </a:t>
            </a:r>
            <a:r>
              <a:rPr lang="en-US" dirty="0"/>
              <a:t>file in kilobytes. You can get the size of a file in bytes using </a:t>
            </a:r>
            <a:r>
              <a:rPr lang="en-US" dirty="0" smtClean="0"/>
              <a:t>the </a:t>
            </a:r>
            <a:r>
              <a:rPr lang="en-US" dirty="0" err="1" smtClean="0">
                <a:hlinkClick r:id="rId2"/>
              </a:rPr>
              <a:t>filesize</a:t>
            </a:r>
            <a:r>
              <a:rPr lang="en-US" dirty="0" smtClean="0">
                <a:hlinkClick r:id="rId2"/>
              </a:rPr>
              <a:t>(</a:t>
            </a:r>
            <a:r>
              <a:rPr lang="en-US" i="1" dirty="0" smtClean="0">
                <a:hlinkClick r:id="rId2"/>
              </a:rPr>
              <a:t>filename</a:t>
            </a:r>
            <a:r>
              <a:rPr lang="en-US" dirty="0">
                <a:hlinkClick r:id="rId2"/>
              </a:rPr>
              <a:t>)</a:t>
            </a:r>
            <a:r>
              <a:rPr lang="en-US" dirty="0"/>
              <a:t> </a:t>
            </a:r>
            <a:r>
              <a:rPr lang="en-US" dirty="0" smtClean="0"/>
              <a:t>function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Use </a:t>
            </a:r>
            <a:r>
              <a:rPr lang="en-US" dirty="0">
                <a:hlinkClick r:id="rId3"/>
              </a:rPr>
              <a:t>round()</a:t>
            </a:r>
            <a:r>
              <a:rPr lang="en-US" dirty="0"/>
              <a:t> to round decimal numbers to whole numbers</a:t>
            </a:r>
          </a:p>
        </p:txBody>
      </p:sp>
    </p:spTree>
    <p:extLst>
      <p:ext uri="{BB962C8B-B14F-4D97-AF65-F5344CB8AC3E}">
        <p14:creationId xmlns:p14="http://schemas.microsoft.com/office/powerpoint/2010/main" val="265090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</a:t>
            </a:r>
            <a:r>
              <a:rPr lang="en-US" dirty="0" smtClean="0"/>
              <a:t>photo </a:t>
            </a:r>
            <a:r>
              <a:rPr lang="en-US" dirty="0"/>
              <a:t>album </a:t>
            </a:r>
            <a:r>
              <a:rPr lang="en-US" dirty="0" smtClean="0"/>
              <a:t>should </a:t>
            </a:r>
            <a:r>
              <a:rPr lang="en-US" dirty="0"/>
              <a:t>look like </a:t>
            </a:r>
            <a:r>
              <a:rPr lang="en-US" dirty="0" smtClean="0"/>
              <a:t>this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add or delete any photo, the PHP page </a:t>
            </a:r>
            <a:r>
              <a:rPr lang="en-US" dirty="0" smtClean="0"/>
              <a:t>would </a:t>
            </a:r>
            <a:r>
              <a:rPr lang="en-US" dirty="0"/>
              <a:t>reflect the </a:t>
            </a:r>
            <a:r>
              <a:rPr lang="en-US" dirty="0" smtClean="0"/>
              <a:t>change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565811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960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116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Lab 3</vt:lpstr>
      <vt:lpstr>A photo album using PHP</vt:lpstr>
      <vt:lpstr>Lab 3</vt:lpstr>
      <vt:lpstr>Lab 3</vt:lpstr>
      <vt:lpstr>Lab 3</vt:lpstr>
      <vt:lpstr>Lab 3</vt:lpstr>
      <vt:lpstr>Lab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Yi</dc:creator>
  <cp:lastModifiedBy>Yi</cp:lastModifiedBy>
  <cp:revision>238</cp:revision>
  <dcterms:created xsi:type="dcterms:W3CDTF">2006-08-16T00:00:00Z</dcterms:created>
  <dcterms:modified xsi:type="dcterms:W3CDTF">2014-10-10T18:31:15Z</dcterms:modified>
</cp:coreProperties>
</file>