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4" r:id="rId4"/>
    <p:sldId id="265" r:id="rId5"/>
    <p:sldId id="266" r:id="rId6"/>
    <p:sldId id="269" r:id="rId7"/>
    <p:sldId id="267" r:id="rId8"/>
    <p:sldId id="271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F7E25-C502-47FF-9324-E819460D1A6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AAB0B-41BD-4983-A018-E326ADC9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9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AB0B-41BD-4983-A018-E326ADC983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0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4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HTML document with JavaScript code to randomly generate a square in a random color. The initial page looks like below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68770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54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click on “Add Square” to add a square at a random position within the box in a random color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68389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77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click on “Change Colors” to change all the colors to random colors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2819400"/>
            <a:ext cx="68484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54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click on “Delete All” to delete all the squares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68770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38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separate CSS file, specify the properties of the outer </a:t>
            </a:r>
            <a:r>
              <a:rPr lang="en-US" dirty="0" smtClean="0"/>
              <a:t>box (id) and </a:t>
            </a:r>
            <a:r>
              <a:rPr lang="en-US" dirty="0" smtClean="0"/>
              <a:t>the inner random </a:t>
            </a:r>
            <a:r>
              <a:rPr lang="en-US" dirty="0" smtClean="0"/>
              <a:t>squares (class)</a:t>
            </a:r>
          </a:p>
        </p:txBody>
      </p:sp>
    </p:spTree>
    <p:extLst>
      <p:ext uri="{BB962C8B-B14F-4D97-AF65-F5344CB8AC3E}">
        <p14:creationId xmlns:p14="http://schemas.microsoft.com/office/powerpoint/2010/main" val="298046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Implement three JavaScript functions corresponding to the three buttons</a:t>
            </a:r>
          </a:p>
          <a:p>
            <a:pPr marL="0" indent="0">
              <a:buNone/>
            </a:pPr>
            <a:r>
              <a:rPr lang="en-US" b="1" dirty="0" err="1"/>
              <a:t>addSquare</a:t>
            </a:r>
            <a:r>
              <a:rPr lang="en-US" b="1" dirty="0"/>
              <a:t>()</a:t>
            </a:r>
            <a:r>
              <a:rPr lang="en-US" dirty="0"/>
              <a:t>: </a:t>
            </a:r>
            <a:r>
              <a:rPr lang="en-US" dirty="0" smtClean="0"/>
              <a:t>create </a:t>
            </a:r>
            <a:r>
              <a:rPr lang="en-US" dirty="0"/>
              <a:t>and </a:t>
            </a:r>
            <a:r>
              <a:rPr lang="en-US" dirty="0" smtClean="0"/>
              <a:t>add </a:t>
            </a:r>
            <a:r>
              <a:rPr lang="en-US" dirty="0"/>
              <a:t>a new square div </a:t>
            </a:r>
            <a:r>
              <a:rPr lang="en-US" dirty="0" smtClean="0"/>
              <a:t>element to </a:t>
            </a:r>
            <a:r>
              <a:rPr lang="en-US" dirty="0"/>
              <a:t>the </a:t>
            </a:r>
            <a:r>
              <a:rPr lang="en-US" dirty="0" smtClean="0"/>
              <a:t>page by using </a:t>
            </a:r>
            <a:r>
              <a:rPr lang="en-US" dirty="0" err="1" smtClean="0"/>
              <a:t>document.createElement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Use .</a:t>
            </a:r>
            <a:r>
              <a:rPr lang="en-US" dirty="0" err="1" smtClean="0"/>
              <a:t>className</a:t>
            </a:r>
            <a:r>
              <a:rPr lang="en-US" dirty="0" smtClean="0"/>
              <a:t> property to specify its class name </a:t>
            </a:r>
          </a:p>
          <a:p>
            <a:pPr marL="0" indent="0">
              <a:buNone/>
            </a:pPr>
            <a:r>
              <a:rPr lang="en-US" dirty="0" smtClean="0"/>
              <a:t>Use .</a:t>
            </a:r>
            <a:r>
              <a:rPr lang="en-US" dirty="0" err="1" smtClean="0"/>
              <a:t>style.left</a:t>
            </a:r>
            <a:r>
              <a:rPr lang="en-US" dirty="0" smtClean="0"/>
              <a:t> </a:t>
            </a:r>
            <a:r>
              <a:rPr lang="en-US" dirty="0"/>
              <a:t>and .</a:t>
            </a:r>
            <a:r>
              <a:rPr lang="en-US" dirty="0" err="1"/>
              <a:t>style.top</a:t>
            </a:r>
            <a:r>
              <a:rPr lang="en-US" dirty="0"/>
              <a:t> </a:t>
            </a:r>
            <a:r>
              <a:rPr lang="en-US" dirty="0" smtClean="0"/>
              <a:t>to specify its location Use </a:t>
            </a:r>
            <a:r>
              <a:rPr lang="en-US" dirty="0" err="1" smtClean="0"/>
              <a:t>appendChild</a:t>
            </a:r>
            <a:r>
              <a:rPr lang="en-US" dirty="0" smtClean="0"/>
              <a:t> to add </a:t>
            </a:r>
            <a:r>
              <a:rPr lang="en-US" dirty="0" smtClean="0"/>
              <a:t>the element into the box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74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changeColors</a:t>
            </a:r>
            <a:r>
              <a:rPr lang="en-US" b="1" dirty="0"/>
              <a:t>()</a:t>
            </a:r>
            <a:r>
              <a:rPr lang="en-US" dirty="0"/>
              <a:t>: give a new randomly chosen color to every square </a:t>
            </a:r>
            <a:r>
              <a:rPr lang="en-US" dirty="0" smtClean="0"/>
              <a:t>in the box.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 smtClean="0"/>
              <a:t>document.querySelectorAll</a:t>
            </a:r>
            <a:r>
              <a:rPr lang="en-US" dirty="0" smtClean="0"/>
              <a:t>() to select all the squares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deleteAll</a:t>
            </a:r>
            <a:r>
              <a:rPr lang="en-US" b="1" dirty="0"/>
              <a:t>()</a:t>
            </a:r>
            <a:r>
              <a:rPr lang="en-US" dirty="0"/>
              <a:t>: delete all the squares in the </a:t>
            </a:r>
            <a:r>
              <a:rPr lang="en-US" dirty="0" smtClean="0"/>
              <a:t>box. You can assign an empty string to </a:t>
            </a:r>
            <a:r>
              <a:rPr lang="en-US" dirty="0"/>
              <a:t>the element’s </a:t>
            </a:r>
            <a:r>
              <a:rPr lang="en-US" dirty="0" err="1"/>
              <a:t>innerHTML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4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Also, implement an auxiliary function which is called by </a:t>
            </a:r>
            <a:r>
              <a:rPr lang="en-US" dirty="0" err="1"/>
              <a:t>addSquare</a:t>
            </a:r>
            <a:r>
              <a:rPr lang="en-US" dirty="0" smtClean="0"/>
              <a:t>() and </a:t>
            </a:r>
            <a:r>
              <a:rPr lang="en-US" dirty="0" err="1"/>
              <a:t>changeColors</a:t>
            </a:r>
            <a:r>
              <a:rPr lang="en-US" dirty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getRandomColor</a:t>
            </a:r>
            <a:r>
              <a:rPr lang="en-US" dirty="0"/>
              <a:t>(): generate and return a random color </a:t>
            </a:r>
            <a:r>
              <a:rPr lang="en-US" dirty="0" smtClean="0"/>
              <a:t>string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0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235</Words>
  <Application>Microsoft Office PowerPoint</Application>
  <PresentationFormat>On-screen Show (4:3)</PresentationFormat>
  <Paragraphs>25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Lab 7</vt:lpstr>
      <vt:lpstr>Lab 7</vt:lpstr>
      <vt:lpstr>Lab 7</vt:lpstr>
      <vt:lpstr>Lab 7</vt:lpstr>
      <vt:lpstr>Lab 7</vt:lpstr>
      <vt:lpstr>Requirement</vt:lpstr>
      <vt:lpstr>Requirement</vt:lpstr>
      <vt:lpstr>Requirement</vt:lpstr>
      <vt:lpstr>Requirement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Yi</dc:creator>
  <cp:lastModifiedBy>Yi</cp:lastModifiedBy>
  <cp:revision>516</cp:revision>
  <dcterms:created xsi:type="dcterms:W3CDTF">2006-08-16T00:00:00Z</dcterms:created>
  <dcterms:modified xsi:type="dcterms:W3CDTF">2014-11-07T21:12:20Z</dcterms:modified>
</cp:coreProperties>
</file>