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309" r:id="rId4"/>
    <p:sldId id="310" r:id="rId5"/>
    <p:sldId id="294" r:id="rId6"/>
    <p:sldId id="311" r:id="rId7"/>
    <p:sldId id="312" r:id="rId8"/>
    <p:sldId id="266" r:id="rId9"/>
    <p:sldId id="267" r:id="rId10"/>
    <p:sldId id="308" r:id="rId11"/>
    <p:sldId id="313" r:id="rId12"/>
    <p:sldId id="321" r:id="rId13"/>
    <p:sldId id="319" r:id="rId14"/>
    <p:sldId id="303" r:id="rId15"/>
    <p:sldId id="307" r:id="rId16"/>
    <p:sldId id="318" r:id="rId17"/>
    <p:sldId id="320" r:id="rId18"/>
    <p:sldId id="269" r:id="rId19"/>
    <p:sldId id="270" r:id="rId20"/>
    <p:sldId id="281" r:id="rId21"/>
    <p:sldId id="282" r:id="rId22"/>
    <p:sldId id="301" r:id="rId23"/>
    <p:sldId id="271" r:id="rId24"/>
    <p:sldId id="299" r:id="rId25"/>
    <p:sldId id="283" r:id="rId26"/>
    <p:sldId id="272" r:id="rId27"/>
    <p:sldId id="284" r:id="rId28"/>
    <p:sldId id="298" r:id="rId29"/>
    <p:sldId id="279" r:id="rId30"/>
    <p:sldId id="285" r:id="rId31"/>
    <p:sldId id="315" r:id="rId32"/>
    <p:sldId id="286" r:id="rId33"/>
    <p:sldId id="314"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7" autoAdjust="0"/>
    <p:restoredTop sz="73270" autoAdjust="0"/>
  </p:normalViewPr>
  <p:slideViewPr>
    <p:cSldViewPr snapToGrid="0">
      <p:cViewPr varScale="1">
        <p:scale>
          <a:sx n="60" d="100"/>
          <a:sy n="60" d="100"/>
        </p:scale>
        <p:origin x="1392" y="53"/>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E9C0B696-4EAB-473D-A57E-C2F86B94D56B}"/>
    <pc:docChg chg="delSld">
      <pc:chgData name="Ken Fogel" userId="902fafca27bddd1d" providerId="LiveId" clId="{E9C0B696-4EAB-473D-A57E-C2F86B94D56B}" dt="2024-06-11T15:42:14.358" v="0" actId="2696"/>
      <pc:docMkLst>
        <pc:docMk/>
      </pc:docMkLst>
      <pc:sldChg chg="del">
        <pc:chgData name="Ken Fogel" userId="902fafca27bddd1d" providerId="LiveId" clId="{E9C0B696-4EAB-473D-A57E-C2F86B94D56B}" dt="2024-06-11T15:42:14.358" v="0" actId="2696"/>
        <pc:sldMkLst>
          <pc:docMk/>
          <pc:sldMk cId="697448075" sldId="306"/>
        </pc:sldMkLst>
      </pc:sldChg>
    </pc:docChg>
  </pc:docChgLst>
</pc:chgInfo>
</file>

<file path=ppt/diagrams/_rels/data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2024-06-11</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2024-06-11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33406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2024-06-11</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2024-06-11</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a:solidFill>
                  <a:srgbClr val="FFFFFF"/>
                </a:solidFill>
              </a:rPr>
              <a:t>Version 2.3</a:t>
            </a:r>
            <a:endParaRPr lang="en-CA" sz="1800" dirty="0">
              <a:solidFill>
                <a:srgbClr val="FFFFFF"/>
              </a:solidFill>
            </a:endParaRP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--source</a:t>
            </a:r>
            <a:r>
              <a:rPr lang="en-US" sz="800" dirty="0">
                <a:latin typeface="Consolas" panose="020B0609020204030204" pitchFamily="49" charset="0"/>
              </a:rPr>
              <a:t> </a:t>
            </a:r>
            <a:r>
              <a:rPr lang="en-US" sz="2600" dirty="0">
                <a:latin typeface="Consolas" panose="020B0609020204030204" pitchFamily="49" charset="0"/>
              </a:rPr>
              <a:t>23</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Step 1: </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1: </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132862"/>
            <a:ext cx="8021680" cy="6725138"/>
          </a:xfrm>
        </p:spPr>
        <p:txBody>
          <a:bodyPr anchor="ctr">
            <a:normAutofit/>
          </a:bodyPr>
          <a:lstStyle/>
          <a:p>
            <a:pPr eaLnBrk="0" fontAlgn="base" hangingPunct="0">
              <a:lnSpc>
                <a:spcPct val="150000"/>
              </a:lnSpc>
              <a:spcBef>
                <a:spcPct val="0"/>
              </a:spcBef>
              <a:spcAft>
                <a:spcPct val="0"/>
              </a:spcAft>
            </a:pPr>
            <a:r>
              <a:rPr kumimoji="0" lang="en-US" altLang="en-US" b="1" i="0" u="none" strike="noStrike" cap="none" normalizeH="0" baseline="0" dirty="0">
                <a:ln>
                  <a:noFill/>
                </a:ln>
                <a:effectLst/>
                <a:latin typeface="Consolas" panose="020B0609020204030204" pitchFamily="49" charset="0"/>
              </a:rPr>
              <a:t>main</a:t>
            </a:r>
            <a:r>
              <a:rPr kumimoji="0" lang="en-US" altLang="en-US"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dirty="0"/>
              <a:t>Can be used in any Java program, not just implicit classes.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    </a:t>
            </a:r>
            <a:r>
              <a:rPr kumimoji="0" lang="en-US" altLang="en-US" b="1" i="0" u="none" strike="noStrike" cap="none" normalizeH="0" baseline="0" dirty="0" err="1">
                <a:ln>
                  <a:noFill/>
                </a:ln>
                <a:effectLst/>
                <a:latin typeface="Consolas" panose="020B0609020204030204" pitchFamily="49" charset="0"/>
              </a:rPr>
              <a:t>System.out.println</a:t>
            </a:r>
            <a:r>
              <a:rPr kumimoji="0" lang="en-US" altLang="en-US" b="1"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2:</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132862"/>
            <a:ext cx="8021680" cy="6725138"/>
          </a:xfrm>
        </p:spPr>
        <p:txBody>
          <a:bodyPr anchor="ctr">
            <a:normAutofit/>
          </a:bodyPr>
          <a:lstStyle/>
          <a:p>
            <a:pPr marL="0" indent="0" eaLnBrk="0" fontAlgn="base" hangingPunct="0">
              <a:lnSpc>
                <a:spcPct val="150000"/>
              </a:lnSpc>
              <a:spcBef>
                <a:spcPct val="0"/>
              </a:spcBef>
              <a:spcAft>
                <a:spcPct val="0"/>
              </a:spcAft>
              <a:buNone/>
            </a:pPr>
            <a:r>
              <a:rPr lang="en-US" altLang="en-US" sz="5400" b="1" dirty="0"/>
              <a:t>Coming soon in Java 23!</a:t>
            </a:r>
          </a:p>
          <a:p>
            <a:pPr marL="0" indent="0" eaLnBrk="0" fontAlgn="base" hangingPunct="0">
              <a:lnSpc>
                <a:spcPct val="150000"/>
              </a:lnSpc>
              <a:spcBef>
                <a:spcPct val="0"/>
              </a:spcBef>
              <a:spcAft>
                <a:spcPct val="0"/>
              </a:spcAft>
              <a:buNone/>
            </a:pPr>
            <a:r>
              <a:rPr lang="en-US" altLang="en-US" sz="4000" b="1" dirty="0"/>
              <a:t>To be available in every implicit class</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void </a:t>
            </a:r>
            <a:r>
              <a:rPr lang="en-US" altLang="en-US" sz="2600" b="1" dirty="0" err="1">
                <a:latin typeface="Consolas" panose="020B0609020204030204" pitchFamily="49" charset="0"/>
              </a:rPr>
              <a:t>println</a:t>
            </a:r>
            <a:r>
              <a:rPr lang="en-US" altLang="en-US" sz="2600" b="1" dirty="0">
                <a:latin typeface="Consolas" panose="020B0609020204030204" pitchFamily="49" charset="0"/>
              </a:rPr>
              <a:t>(Object obj);</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void print(Object obj);</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String </a:t>
            </a:r>
            <a:r>
              <a:rPr lang="en-US" altLang="en-US" sz="2600" b="1" dirty="0" err="1">
                <a:latin typeface="Consolas" panose="020B0609020204030204" pitchFamily="49" charset="0"/>
              </a:rPr>
              <a:t>readln</a:t>
            </a:r>
            <a:r>
              <a:rPr lang="en-US" altLang="en-US" sz="2600" b="1" dirty="0">
                <a:latin typeface="Consolas" panose="020B0609020204030204" pitchFamily="49" charset="0"/>
              </a:rPr>
              <a:t>(String prompt);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4149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2:</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print("Pleased to meet you,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CA" sz="3600" i="1" dirty="0">
                <a:solidFill>
                  <a:srgbClr val="444444"/>
                </a:solidFill>
              </a:rPr>
              <a:t>This Just In! </a:t>
            </a:r>
            <a:r>
              <a:rPr lang="en-US" sz="3600" b="1" i="1" dirty="0">
                <a:solidFill>
                  <a:srgbClr val="444444"/>
                </a:solidFill>
              </a:rPr>
              <a:t>– Paving the on-ramp</a:t>
            </a:r>
            <a:endParaRPr lang="en-CA" sz="3600" b="1"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58636878"/>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17453</TotalTime>
  <Words>3944</Words>
  <Application>Microsoft Office PowerPoint</Application>
  <PresentationFormat>Widescreen</PresentationFormat>
  <Paragraphs>428</Paragraphs>
  <Slides>35</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Preview Features</vt:lpstr>
      <vt:lpstr>Too many decorations!</vt:lpstr>
      <vt:lpstr>Step 1:  Java 22 - Implicitly Declared Classes and Instance Main Methods</vt:lpstr>
      <vt:lpstr>Step 1:  Java 22 - Implicitly Declared Classes and Instance Main Methods</vt:lpstr>
      <vt:lpstr>Step 2: Java 23 - Implicitly Declared Classes and Instance Main Methods</vt:lpstr>
      <vt:lpstr>Step 2: Java 23 - Implicitly Declared Classes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PowerPoint Presentation</vt:lpstr>
      <vt:lpstr>PowerPoint Presentation</vt:lpstr>
      <vt:lpstr>PowerPoint Presentation</vt:lpstr>
      <vt:lpstr>Why teach Java to  students?</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36</cp:revision>
  <cp:lastPrinted>2020-06-16T22:09:01Z</cp:lastPrinted>
  <dcterms:created xsi:type="dcterms:W3CDTF">2020-06-03T20:53:58Z</dcterms:created>
  <dcterms:modified xsi:type="dcterms:W3CDTF">2024-06-11T15:42:23Z</dcterms:modified>
</cp:coreProperties>
</file>