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handoutMasterIdLst>
    <p:handoutMasterId r:id="rId39"/>
  </p:handoutMasterIdLst>
  <p:sldIdLst>
    <p:sldId id="265" r:id="rId2"/>
    <p:sldId id="295" r:id="rId3"/>
    <p:sldId id="309" r:id="rId4"/>
    <p:sldId id="310" r:id="rId5"/>
    <p:sldId id="294" r:id="rId6"/>
    <p:sldId id="311" r:id="rId7"/>
    <p:sldId id="312" r:id="rId8"/>
    <p:sldId id="266" r:id="rId9"/>
    <p:sldId id="267" r:id="rId10"/>
    <p:sldId id="308" r:id="rId11"/>
    <p:sldId id="313" r:id="rId12"/>
    <p:sldId id="321" r:id="rId13"/>
    <p:sldId id="319" r:id="rId14"/>
    <p:sldId id="303" r:id="rId15"/>
    <p:sldId id="307" r:id="rId16"/>
    <p:sldId id="318" r:id="rId17"/>
    <p:sldId id="320" r:id="rId18"/>
    <p:sldId id="269" r:id="rId19"/>
    <p:sldId id="270" r:id="rId20"/>
    <p:sldId id="281" r:id="rId21"/>
    <p:sldId id="282" r:id="rId22"/>
    <p:sldId id="301" r:id="rId23"/>
    <p:sldId id="306" r:id="rId24"/>
    <p:sldId id="271" r:id="rId25"/>
    <p:sldId id="299" r:id="rId26"/>
    <p:sldId id="283" r:id="rId27"/>
    <p:sldId id="272" r:id="rId28"/>
    <p:sldId id="284" r:id="rId29"/>
    <p:sldId id="298" r:id="rId30"/>
    <p:sldId id="279" r:id="rId31"/>
    <p:sldId id="285" r:id="rId32"/>
    <p:sldId id="315" r:id="rId33"/>
    <p:sldId id="286" r:id="rId34"/>
    <p:sldId id="314" r:id="rId35"/>
    <p:sldId id="277" r:id="rId36"/>
    <p:sldId id="288"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590"/>
    <a:srgbClr val="F49201"/>
    <a:srgbClr val="00A6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69A00C-96B2-479F-B7DF-D247F49035CE}" v="19" dt="2024-05-27T15:43:37.8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437" autoAdjust="0"/>
    <p:restoredTop sz="73270" autoAdjust="0"/>
  </p:normalViewPr>
  <p:slideViewPr>
    <p:cSldViewPr snapToGrid="0">
      <p:cViewPr varScale="1">
        <p:scale>
          <a:sx n="81" d="100"/>
          <a:sy n="81" d="100"/>
        </p:scale>
        <p:origin x="2412" y="220"/>
      </p:cViewPr>
      <p:guideLst/>
    </p:cSldViewPr>
  </p:slideViewPr>
  <p:notesTextViewPr>
    <p:cViewPr>
      <p:scale>
        <a:sx n="1" d="1"/>
        <a:sy n="1" d="1"/>
      </p:scale>
      <p:origin x="0" y="0"/>
    </p:cViewPr>
  </p:notesTextViewPr>
  <p:notesViewPr>
    <p:cSldViewPr snapToGrid="0">
      <p:cViewPr varScale="1">
        <p:scale>
          <a:sx n="96" d="100"/>
          <a:sy n="96" d="100"/>
        </p:scale>
        <p:origin x="355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_rels/data8.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8.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2C8DFC-E1C8-4672-ACE6-ED2F8F79398C}"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1E9D931B-C9E7-4BA3-BE19-C3C217D5C553}">
      <dgm:prSet/>
      <dgm:spPr>
        <a:solidFill>
          <a:srgbClr val="F49201"/>
        </a:solidFill>
      </dgm:spPr>
      <dgm:t>
        <a:bodyPr/>
        <a:lstStyle/>
        <a:p>
          <a:r>
            <a:rPr lang="en-CA" dirty="0"/>
            <a:t>This presentation looks at enhancements to the Java language</a:t>
          </a:r>
          <a:endParaRPr lang="en-US" dirty="0"/>
        </a:p>
      </dgm:t>
    </dgm:pt>
    <dgm:pt modelId="{79E8D2C9-9B1D-4E02-AB4B-5F2937375C79}" type="parTrans" cxnId="{5136064B-1D46-42EC-95CB-EF844166172D}">
      <dgm:prSet/>
      <dgm:spPr/>
      <dgm:t>
        <a:bodyPr/>
        <a:lstStyle/>
        <a:p>
          <a:endParaRPr lang="en-US"/>
        </a:p>
      </dgm:t>
    </dgm:pt>
    <dgm:pt modelId="{D25271B8-EA19-4CE5-AE33-9C56516740D7}" type="sibTrans" cxnId="{5136064B-1D46-42EC-95CB-EF844166172D}">
      <dgm:prSet/>
      <dgm:spPr/>
      <dgm:t>
        <a:bodyPr/>
        <a:lstStyle/>
        <a:p>
          <a:endParaRPr lang="en-US"/>
        </a:p>
      </dgm:t>
    </dgm:pt>
    <dgm:pt modelId="{A63EF9ED-6D07-43EE-9C16-5FA6A3EF822A}">
      <dgm:prSet/>
      <dgm:spPr>
        <a:solidFill>
          <a:srgbClr val="F49201">
            <a:alpha val="88000"/>
          </a:srgbClr>
        </a:solidFill>
      </dgm:spPr>
      <dgm:t>
        <a:bodyPr/>
        <a:lstStyle/>
        <a:p>
          <a:r>
            <a:rPr lang="en-CA" dirty="0"/>
            <a:t>These enhancements help dispel some of the myths surrounding Java.</a:t>
          </a:r>
          <a:endParaRPr lang="en-US" dirty="0"/>
        </a:p>
      </dgm:t>
    </dgm:pt>
    <dgm:pt modelId="{0FE61F39-E994-4804-9381-6D30EE17B0EE}" type="parTrans" cxnId="{430916C9-208C-44B4-A4BB-52FD6377ECC9}">
      <dgm:prSet/>
      <dgm:spPr/>
      <dgm:t>
        <a:bodyPr/>
        <a:lstStyle/>
        <a:p>
          <a:endParaRPr lang="en-US"/>
        </a:p>
      </dgm:t>
    </dgm:pt>
    <dgm:pt modelId="{73F5DFAB-69EB-4ADB-B79D-ACA8DEC0AEBA}" type="sibTrans" cxnId="{430916C9-208C-44B4-A4BB-52FD6377ECC9}">
      <dgm:prSet/>
      <dgm:spPr/>
      <dgm:t>
        <a:bodyPr/>
        <a:lstStyle/>
        <a:p>
          <a:endParaRPr lang="en-US"/>
        </a:p>
      </dgm:t>
    </dgm:pt>
    <dgm:pt modelId="{32216DE2-050F-44BB-825C-CBF972457061}">
      <dgm:prSet/>
      <dgm:spPr>
        <a:solidFill>
          <a:srgbClr val="F49201">
            <a:alpha val="80000"/>
          </a:srgbClr>
        </a:solidFill>
      </dgm:spPr>
      <dgm:t>
        <a:bodyPr/>
        <a:lstStyle/>
        <a:p>
          <a:r>
            <a:rPr lang="en-CA" dirty="0"/>
            <a:t>It is about why Java should be the language taught at all levels in schools today.</a:t>
          </a:r>
          <a:endParaRPr lang="en-US" dirty="0"/>
        </a:p>
      </dgm:t>
    </dgm:pt>
    <dgm:pt modelId="{0BC0FDFA-1605-42FF-86EE-3B83F84AC727}" type="parTrans" cxnId="{1D0F6C8D-C389-4506-B40B-753C94CECE25}">
      <dgm:prSet/>
      <dgm:spPr/>
      <dgm:t>
        <a:bodyPr/>
        <a:lstStyle/>
        <a:p>
          <a:endParaRPr lang="en-US"/>
        </a:p>
      </dgm:t>
    </dgm:pt>
    <dgm:pt modelId="{F08393E7-DBCF-4281-B6C6-5F0EFD74FEAD}" type="sibTrans" cxnId="{1D0F6C8D-C389-4506-B40B-753C94CECE25}">
      <dgm:prSet/>
      <dgm:spPr/>
      <dgm:t>
        <a:bodyPr/>
        <a:lstStyle/>
        <a:p>
          <a:endParaRPr lang="en-US"/>
        </a:p>
      </dgm:t>
    </dgm:pt>
    <dgm:pt modelId="{E0BD7C70-DD85-469D-B6A4-3D9CAC98F8E3}" type="pres">
      <dgm:prSet presAssocID="{CD2C8DFC-E1C8-4672-ACE6-ED2F8F79398C}" presName="diagram" presStyleCnt="0">
        <dgm:presLayoutVars>
          <dgm:dir/>
          <dgm:resizeHandles val="exact"/>
        </dgm:presLayoutVars>
      </dgm:prSet>
      <dgm:spPr/>
    </dgm:pt>
    <dgm:pt modelId="{1C5CCDCC-FD20-4AE9-BE79-A5D5810EB20E}" type="pres">
      <dgm:prSet presAssocID="{1E9D931B-C9E7-4BA3-BE19-C3C217D5C553}" presName="node" presStyleLbl="node1" presStyleIdx="0" presStyleCnt="3" custScaleY="171128">
        <dgm:presLayoutVars>
          <dgm:bulletEnabled val="1"/>
        </dgm:presLayoutVars>
      </dgm:prSet>
      <dgm:spPr/>
    </dgm:pt>
    <dgm:pt modelId="{9E738ED0-E6EF-43A8-8EA0-A497D28CEE8A}" type="pres">
      <dgm:prSet presAssocID="{D25271B8-EA19-4CE5-AE33-9C56516740D7}" presName="sibTrans" presStyleCnt="0"/>
      <dgm:spPr/>
    </dgm:pt>
    <dgm:pt modelId="{FA9FC9BB-7426-438F-89E2-A9B4865F8F3A}" type="pres">
      <dgm:prSet presAssocID="{A63EF9ED-6D07-43EE-9C16-5FA6A3EF822A}" presName="node" presStyleLbl="node1" presStyleIdx="1" presStyleCnt="3" custScaleY="171128">
        <dgm:presLayoutVars>
          <dgm:bulletEnabled val="1"/>
        </dgm:presLayoutVars>
      </dgm:prSet>
      <dgm:spPr/>
    </dgm:pt>
    <dgm:pt modelId="{80B7E16E-C02B-4CBD-B489-1721CC5DA7C4}" type="pres">
      <dgm:prSet presAssocID="{73F5DFAB-69EB-4ADB-B79D-ACA8DEC0AEBA}" presName="sibTrans" presStyleCnt="0"/>
      <dgm:spPr/>
    </dgm:pt>
    <dgm:pt modelId="{F9B12F6D-A1D8-46E9-A95C-C5D90C0E82C6}" type="pres">
      <dgm:prSet presAssocID="{32216DE2-050F-44BB-825C-CBF972457061}" presName="node" presStyleLbl="node1" presStyleIdx="2" presStyleCnt="3" custScaleY="164249">
        <dgm:presLayoutVars>
          <dgm:bulletEnabled val="1"/>
        </dgm:presLayoutVars>
      </dgm:prSet>
      <dgm:spPr/>
    </dgm:pt>
  </dgm:ptLst>
  <dgm:cxnLst>
    <dgm:cxn modelId="{1B88841C-94F0-4728-B469-2007516D4155}" type="presOf" srcId="{CD2C8DFC-E1C8-4672-ACE6-ED2F8F79398C}" destId="{E0BD7C70-DD85-469D-B6A4-3D9CAC98F8E3}" srcOrd="0" destOrd="0" presId="urn:microsoft.com/office/officeart/2005/8/layout/default"/>
    <dgm:cxn modelId="{59EEFD4A-7570-46CB-B924-E2701F6C2864}" type="presOf" srcId="{32216DE2-050F-44BB-825C-CBF972457061}" destId="{F9B12F6D-A1D8-46E9-A95C-C5D90C0E82C6}" srcOrd="0" destOrd="0" presId="urn:microsoft.com/office/officeart/2005/8/layout/default"/>
    <dgm:cxn modelId="{5136064B-1D46-42EC-95CB-EF844166172D}" srcId="{CD2C8DFC-E1C8-4672-ACE6-ED2F8F79398C}" destId="{1E9D931B-C9E7-4BA3-BE19-C3C217D5C553}" srcOrd="0" destOrd="0" parTransId="{79E8D2C9-9B1D-4E02-AB4B-5F2937375C79}" sibTransId="{D25271B8-EA19-4CE5-AE33-9C56516740D7}"/>
    <dgm:cxn modelId="{6AE44855-1259-43E2-9C17-AAE1202043A1}" type="presOf" srcId="{1E9D931B-C9E7-4BA3-BE19-C3C217D5C553}" destId="{1C5CCDCC-FD20-4AE9-BE79-A5D5810EB20E}" srcOrd="0" destOrd="0" presId="urn:microsoft.com/office/officeart/2005/8/layout/default"/>
    <dgm:cxn modelId="{1D0F6C8D-C389-4506-B40B-753C94CECE25}" srcId="{CD2C8DFC-E1C8-4672-ACE6-ED2F8F79398C}" destId="{32216DE2-050F-44BB-825C-CBF972457061}" srcOrd="2" destOrd="0" parTransId="{0BC0FDFA-1605-42FF-86EE-3B83F84AC727}" sibTransId="{F08393E7-DBCF-4281-B6C6-5F0EFD74FEAD}"/>
    <dgm:cxn modelId="{3DD64CBF-AF8B-4316-A256-42BCC448CF72}" type="presOf" srcId="{A63EF9ED-6D07-43EE-9C16-5FA6A3EF822A}" destId="{FA9FC9BB-7426-438F-89E2-A9B4865F8F3A}" srcOrd="0" destOrd="0" presId="urn:microsoft.com/office/officeart/2005/8/layout/default"/>
    <dgm:cxn modelId="{430916C9-208C-44B4-A4BB-52FD6377ECC9}" srcId="{CD2C8DFC-E1C8-4672-ACE6-ED2F8F79398C}" destId="{A63EF9ED-6D07-43EE-9C16-5FA6A3EF822A}" srcOrd="1" destOrd="0" parTransId="{0FE61F39-E994-4804-9381-6D30EE17B0EE}" sibTransId="{73F5DFAB-69EB-4ADB-B79D-ACA8DEC0AEBA}"/>
    <dgm:cxn modelId="{BAB95310-36D3-42B5-8671-4CAA4832130C}" type="presParOf" srcId="{E0BD7C70-DD85-469D-B6A4-3D9CAC98F8E3}" destId="{1C5CCDCC-FD20-4AE9-BE79-A5D5810EB20E}" srcOrd="0" destOrd="0" presId="urn:microsoft.com/office/officeart/2005/8/layout/default"/>
    <dgm:cxn modelId="{A3A1199C-A001-4FEF-B0C7-E370A7DE6DCE}" type="presParOf" srcId="{E0BD7C70-DD85-469D-B6A4-3D9CAC98F8E3}" destId="{9E738ED0-E6EF-43A8-8EA0-A497D28CEE8A}" srcOrd="1" destOrd="0" presId="urn:microsoft.com/office/officeart/2005/8/layout/default"/>
    <dgm:cxn modelId="{7590147C-22F1-4B6D-A093-AFA1BAF3B1C1}" type="presParOf" srcId="{E0BD7C70-DD85-469D-B6A4-3D9CAC98F8E3}" destId="{FA9FC9BB-7426-438F-89E2-A9B4865F8F3A}" srcOrd="2" destOrd="0" presId="urn:microsoft.com/office/officeart/2005/8/layout/default"/>
    <dgm:cxn modelId="{3AF9934B-56A4-4D43-B7E5-A191F4DC2B17}" type="presParOf" srcId="{E0BD7C70-DD85-469D-B6A4-3D9CAC98F8E3}" destId="{80B7E16E-C02B-4CBD-B489-1721CC5DA7C4}" srcOrd="3" destOrd="0" presId="urn:microsoft.com/office/officeart/2005/8/layout/default"/>
    <dgm:cxn modelId="{EA742C61-F4F3-4A1E-A6F0-EFAE08052BA7}" type="presParOf" srcId="{E0BD7C70-DD85-469D-B6A4-3D9CAC98F8E3}" destId="{F9B12F6D-A1D8-46E9-A95C-C5D90C0E82C6}"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F00AD74-CFD7-4DA4-8579-0E0DFC80D3F5}"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E380212F-CA03-43E5-974E-7426950EA5B8}">
      <dgm:prSet custT="1"/>
      <dgm:spPr/>
      <dgm:t>
        <a:bodyPr/>
        <a:lstStyle/>
        <a:p>
          <a:r>
            <a:rPr lang="en-CA" sz="3200" dirty="0"/>
            <a:t>A tool for simplifying instruction.</a:t>
          </a:r>
          <a:endParaRPr lang="en-US" sz="3200" dirty="0"/>
        </a:p>
      </dgm:t>
    </dgm:pt>
    <dgm:pt modelId="{BF138114-A34D-46FD-91E9-57EE6C450F50}" type="parTrans" cxnId="{E31486F1-9A65-4B0F-A8FD-8F1609013155}">
      <dgm:prSet/>
      <dgm:spPr/>
      <dgm:t>
        <a:bodyPr/>
        <a:lstStyle/>
        <a:p>
          <a:endParaRPr lang="en-US"/>
        </a:p>
      </dgm:t>
    </dgm:pt>
    <dgm:pt modelId="{62CE588C-B445-40A1-B236-F3762B404F49}" type="sibTrans" cxnId="{E31486F1-9A65-4B0F-A8FD-8F1609013155}">
      <dgm:prSet/>
      <dgm:spPr/>
      <dgm:t>
        <a:bodyPr/>
        <a:lstStyle/>
        <a:p>
          <a:endParaRPr lang="en-US"/>
        </a:p>
      </dgm:t>
    </dgm:pt>
    <dgm:pt modelId="{8D4B9EA0-86A1-409A-8138-AC5268C56692}">
      <dgm:prSet custT="1"/>
      <dgm:spPr/>
      <dgm:t>
        <a:bodyPr/>
        <a:lstStyle/>
        <a:p>
          <a:r>
            <a:rPr lang="en-CA" sz="3200" dirty="0"/>
            <a:t>Execution as you enter code and press return.</a:t>
          </a:r>
          <a:endParaRPr lang="en-US" sz="3200" dirty="0"/>
        </a:p>
      </dgm:t>
    </dgm:pt>
    <dgm:pt modelId="{1F2C8C0C-989F-48AF-9FC9-0DCD582CA497}" type="parTrans" cxnId="{AE91A3C5-6D9E-4AD4-942A-5CE73A484609}">
      <dgm:prSet/>
      <dgm:spPr/>
      <dgm:t>
        <a:bodyPr/>
        <a:lstStyle/>
        <a:p>
          <a:endParaRPr lang="en-US"/>
        </a:p>
      </dgm:t>
    </dgm:pt>
    <dgm:pt modelId="{24ED4A79-03F4-4413-AFF0-A9508E33DBBC}" type="sibTrans" cxnId="{AE91A3C5-6D9E-4AD4-942A-5CE73A484609}">
      <dgm:prSet/>
      <dgm:spPr/>
      <dgm:t>
        <a:bodyPr/>
        <a:lstStyle/>
        <a:p>
          <a:endParaRPr lang="en-US"/>
        </a:p>
      </dgm:t>
    </dgm:pt>
    <dgm:pt modelId="{2227665B-BEC5-4D8A-89D9-D8556E358C11}">
      <dgm:prSet custT="1"/>
      <dgm:spPr/>
      <dgm:t>
        <a:bodyPr/>
        <a:lstStyle/>
        <a:p>
          <a:r>
            <a:rPr lang="en-CA" sz="3200" dirty="0"/>
            <a:t>Immediate response line by line</a:t>
          </a:r>
          <a:r>
            <a:rPr lang="en-CA" sz="2800" dirty="0"/>
            <a:t>.</a:t>
          </a:r>
          <a:endParaRPr lang="en-US" sz="2800" dirty="0"/>
        </a:p>
      </dgm:t>
    </dgm:pt>
    <dgm:pt modelId="{17FD95AA-6C15-49BE-A52D-CBCE74FCE412}" type="parTrans" cxnId="{6E59F1EC-93D1-448A-9429-CAA85F48D25E}">
      <dgm:prSet/>
      <dgm:spPr/>
      <dgm:t>
        <a:bodyPr/>
        <a:lstStyle/>
        <a:p>
          <a:endParaRPr lang="en-US"/>
        </a:p>
      </dgm:t>
    </dgm:pt>
    <dgm:pt modelId="{713BF1F5-7FFF-41BF-9A36-F39EF0AC8EEA}" type="sibTrans" cxnId="{6E59F1EC-93D1-448A-9429-CAA85F48D25E}">
      <dgm:prSet/>
      <dgm:spPr/>
      <dgm:t>
        <a:bodyPr/>
        <a:lstStyle/>
        <a:p>
          <a:endParaRPr lang="en-US"/>
        </a:p>
      </dgm:t>
    </dgm:pt>
    <dgm:pt modelId="{9EE1F659-D0A8-4CB2-A6C1-2030E066E280}">
      <dgm:prSet custT="1"/>
      <dgm:spPr/>
      <dgm:t>
        <a:bodyPr/>
        <a:lstStyle/>
        <a:p>
          <a:r>
            <a:rPr lang="en-CA" sz="3200" dirty="0"/>
            <a:t>You can also write entire methods first and then execute them.</a:t>
          </a:r>
          <a:endParaRPr lang="en-US" sz="3200" dirty="0"/>
        </a:p>
      </dgm:t>
    </dgm:pt>
    <dgm:pt modelId="{253AA000-60A5-4A29-B32A-3384692B2EEB}" type="parTrans" cxnId="{D75D050D-B46E-4F97-8B1E-DC52D0B2C6EB}">
      <dgm:prSet/>
      <dgm:spPr/>
      <dgm:t>
        <a:bodyPr/>
        <a:lstStyle/>
        <a:p>
          <a:endParaRPr lang="en-US"/>
        </a:p>
      </dgm:t>
    </dgm:pt>
    <dgm:pt modelId="{FAAF0C9E-7177-4E11-91F2-5A5256A77AD4}" type="sibTrans" cxnId="{D75D050D-B46E-4F97-8B1E-DC52D0B2C6EB}">
      <dgm:prSet/>
      <dgm:spPr/>
      <dgm:t>
        <a:bodyPr/>
        <a:lstStyle/>
        <a:p>
          <a:endParaRPr lang="en-US"/>
        </a:p>
      </dgm:t>
    </dgm:pt>
    <dgm:pt modelId="{45AAC7F7-D4AF-4F56-AAC1-6E93EE92B4F3}">
      <dgm:prSet custT="1"/>
      <dgm:spPr/>
      <dgm:t>
        <a:bodyPr/>
        <a:lstStyle/>
        <a:p>
          <a:r>
            <a:rPr lang="en-CA" sz="3200" dirty="0"/>
            <a:t>Ideal in teaching Java one line at a time.</a:t>
          </a:r>
          <a:endParaRPr lang="en-US" sz="3200" dirty="0"/>
        </a:p>
      </dgm:t>
    </dgm:pt>
    <dgm:pt modelId="{E675243D-EF22-4B27-B369-E5A072A230A2}" type="parTrans" cxnId="{E1BFFC8F-F4A0-47D5-9393-D5949130B3FE}">
      <dgm:prSet/>
      <dgm:spPr/>
      <dgm:t>
        <a:bodyPr/>
        <a:lstStyle/>
        <a:p>
          <a:endParaRPr lang="en-US"/>
        </a:p>
      </dgm:t>
    </dgm:pt>
    <dgm:pt modelId="{261FB301-96E4-4768-BF70-B27ACFDD51FF}" type="sibTrans" cxnId="{E1BFFC8F-F4A0-47D5-9393-D5949130B3FE}">
      <dgm:prSet/>
      <dgm:spPr/>
      <dgm:t>
        <a:bodyPr/>
        <a:lstStyle/>
        <a:p>
          <a:endParaRPr lang="en-US"/>
        </a:p>
      </dgm:t>
    </dgm:pt>
    <dgm:pt modelId="{F2884767-5D78-4747-B3AC-A8D960C51E07}" type="pres">
      <dgm:prSet presAssocID="{FF00AD74-CFD7-4DA4-8579-0E0DFC80D3F5}" presName="vert0" presStyleCnt="0">
        <dgm:presLayoutVars>
          <dgm:dir/>
          <dgm:animOne val="branch"/>
          <dgm:animLvl val="lvl"/>
        </dgm:presLayoutVars>
      </dgm:prSet>
      <dgm:spPr/>
    </dgm:pt>
    <dgm:pt modelId="{C05ABD22-4AC1-4E2A-B131-CCC67A30EF07}" type="pres">
      <dgm:prSet presAssocID="{E380212F-CA03-43E5-974E-7426950EA5B8}" presName="thickLine" presStyleLbl="alignNode1" presStyleIdx="0" presStyleCnt="5"/>
      <dgm:spPr/>
    </dgm:pt>
    <dgm:pt modelId="{F13C8969-85E3-469F-B96D-CB34DA4E93D6}" type="pres">
      <dgm:prSet presAssocID="{E380212F-CA03-43E5-974E-7426950EA5B8}" presName="horz1" presStyleCnt="0"/>
      <dgm:spPr/>
    </dgm:pt>
    <dgm:pt modelId="{D66126E4-4563-49BE-9E0B-06A53A9C0857}" type="pres">
      <dgm:prSet presAssocID="{E380212F-CA03-43E5-974E-7426950EA5B8}" presName="tx1" presStyleLbl="revTx" presStyleIdx="0" presStyleCnt="5" custScaleY="53397"/>
      <dgm:spPr/>
    </dgm:pt>
    <dgm:pt modelId="{EE1C7D84-1F8C-4169-AE3A-CD1D673AA93C}" type="pres">
      <dgm:prSet presAssocID="{E380212F-CA03-43E5-974E-7426950EA5B8}" presName="vert1" presStyleCnt="0"/>
      <dgm:spPr/>
    </dgm:pt>
    <dgm:pt modelId="{9216A449-A885-44B4-ADD4-F0BDF7E7BFA0}" type="pres">
      <dgm:prSet presAssocID="{8D4B9EA0-86A1-409A-8138-AC5268C56692}" presName="thickLine" presStyleLbl="alignNode1" presStyleIdx="1" presStyleCnt="5"/>
      <dgm:spPr/>
    </dgm:pt>
    <dgm:pt modelId="{760D313E-9194-4B5D-BD7C-1F6A2E16986C}" type="pres">
      <dgm:prSet presAssocID="{8D4B9EA0-86A1-409A-8138-AC5268C56692}" presName="horz1" presStyleCnt="0"/>
      <dgm:spPr/>
    </dgm:pt>
    <dgm:pt modelId="{6C4EEF23-6467-45C6-9527-F1E7A0B208B9}" type="pres">
      <dgm:prSet presAssocID="{8D4B9EA0-86A1-409A-8138-AC5268C56692}" presName="tx1" presStyleLbl="revTx" presStyleIdx="1" presStyleCnt="5" custScaleY="78426"/>
      <dgm:spPr/>
    </dgm:pt>
    <dgm:pt modelId="{CCAA30B4-E9AF-406B-9BE3-EE170ACF3A5E}" type="pres">
      <dgm:prSet presAssocID="{8D4B9EA0-86A1-409A-8138-AC5268C56692}" presName="vert1" presStyleCnt="0"/>
      <dgm:spPr/>
    </dgm:pt>
    <dgm:pt modelId="{36D5C27A-0570-49F7-B839-331205C2A63D}" type="pres">
      <dgm:prSet presAssocID="{2227665B-BEC5-4D8A-89D9-D8556E358C11}" presName="thickLine" presStyleLbl="alignNode1" presStyleIdx="2" presStyleCnt="5"/>
      <dgm:spPr/>
    </dgm:pt>
    <dgm:pt modelId="{EDA777D4-CEB2-4780-B21B-0F41F0C0C627}" type="pres">
      <dgm:prSet presAssocID="{2227665B-BEC5-4D8A-89D9-D8556E358C11}" presName="horz1" presStyleCnt="0"/>
      <dgm:spPr/>
    </dgm:pt>
    <dgm:pt modelId="{FADA1890-AC3E-4E8D-B38C-604B1C2E382A}" type="pres">
      <dgm:prSet presAssocID="{2227665B-BEC5-4D8A-89D9-D8556E358C11}" presName="tx1" presStyleLbl="revTx" presStyleIdx="2" presStyleCnt="5" custScaleY="52198"/>
      <dgm:spPr/>
    </dgm:pt>
    <dgm:pt modelId="{9E5070CF-EF40-4065-AB67-E826DB788FBB}" type="pres">
      <dgm:prSet presAssocID="{2227665B-BEC5-4D8A-89D9-D8556E358C11}" presName="vert1" presStyleCnt="0"/>
      <dgm:spPr/>
    </dgm:pt>
    <dgm:pt modelId="{58996D5E-2D6E-459B-985B-3169FF2E7078}" type="pres">
      <dgm:prSet presAssocID="{9EE1F659-D0A8-4CB2-A6C1-2030E066E280}" presName="thickLine" presStyleLbl="alignNode1" presStyleIdx="3" presStyleCnt="5"/>
      <dgm:spPr/>
    </dgm:pt>
    <dgm:pt modelId="{8B9A93BA-5FB9-4C40-9706-D147EA5090A0}" type="pres">
      <dgm:prSet presAssocID="{9EE1F659-D0A8-4CB2-A6C1-2030E066E280}" presName="horz1" presStyleCnt="0"/>
      <dgm:spPr/>
    </dgm:pt>
    <dgm:pt modelId="{B3CF9693-1B56-44C7-8C22-E69B83792EEC}" type="pres">
      <dgm:prSet presAssocID="{9EE1F659-D0A8-4CB2-A6C1-2030E066E280}" presName="tx1" presStyleLbl="revTx" presStyleIdx="3" presStyleCnt="5"/>
      <dgm:spPr/>
    </dgm:pt>
    <dgm:pt modelId="{855E1470-251F-48C0-A3F9-B5295060E602}" type="pres">
      <dgm:prSet presAssocID="{9EE1F659-D0A8-4CB2-A6C1-2030E066E280}" presName="vert1" presStyleCnt="0"/>
      <dgm:spPr/>
    </dgm:pt>
    <dgm:pt modelId="{B0835B5C-2AD9-41CA-AEAA-235B67E3C1D2}" type="pres">
      <dgm:prSet presAssocID="{45AAC7F7-D4AF-4F56-AAC1-6E93EE92B4F3}" presName="thickLine" presStyleLbl="alignNode1" presStyleIdx="4" presStyleCnt="5"/>
      <dgm:spPr/>
    </dgm:pt>
    <dgm:pt modelId="{C43EFC16-FBAB-493E-9C9D-8AA10761C25F}" type="pres">
      <dgm:prSet presAssocID="{45AAC7F7-D4AF-4F56-AAC1-6E93EE92B4F3}" presName="horz1" presStyleCnt="0"/>
      <dgm:spPr/>
    </dgm:pt>
    <dgm:pt modelId="{6EA67E0F-239A-45A6-8D86-F420ACBF7F72}" type="pres">
      <dgm:prSet presAssocID="{45AAC7F7-D4AF-4F56-AAC1-6E93EE92B4F3}" presName="tx1" presStyleLbl="revTx" presStyleIdx="4" presStyleCnt="5"/>
      <dgm:spPr/>
    </dgm:pt>
    <dgm:pt modelId="{620B3F8D-1EEB-455B-9519-B12B35E0A661}" type="pres">
      <dgm:prSet presAssocID="{45AAC7F7-D4AF-4F56-AAC1-6E93EE92B4F3}" presName="vert1" presStyleCnt="0"/>
      <dgm:spPr/>
    </dgm:pt>
  </dgm:ptLst>
  <dgm:cxnLst>
    <dgm:cxn modelId="{D75D050D-B46E-4F97-8B1E-DC52D0B2C6EB}" srcId="{FF00AD74-CFD7-4DA4-8579-0E0DFC80D3F5}" destId="{9EE1F659-D0A8-4CB2-A6C1-2030E066E280}" srcOrd="3" destOrd="0" parTransId="{253AA000-60A5-4A29-B32A-3384692B2EEB}" sibTransId="{FAAF0C9E-7177-4E11-91F2-5A5256A77AD4}"/>
    <dgm:cxn modelId="{F1637D1D-84B6-41FC-9610-0FE0CE7FADF9}" type="presOf" srcId="{FF00AD74-CFD7-4DA4-8579-0E0DFC80D3F5}" destId="{F2884767-5D78-4747-B3AC-A8D960C51E07}" srcOrd="0" destOrd="0" presId="urn:microsoft.com/office/officeart/2008/layout/LinedList"/>
    <dgm:cxn modelId="{DEF73473-5B5D-46F7-96BE-9EEE0BC7D599}" type="presOf" srcId="{45AAC7F7-D4AF-4F56-AAC1-6E93EE92B4F3}" destId="{6EA67E0F-239A-45A6-8D86-F420ACBF7F72}" srcOrd="0" destOrd="0" presId="urn:microsoft.com/office/officeart/2008/layout/LinedList"/>
    <dgm:cxn modelId="{40F9C555-BC27-488F-9AF0-6A9AA2312559}" type="presOf" srcId="{E380212F-CA03-43E5-974E-7426950EA5B8}" destId="{D66126E4-4563-49BE-9E0B-06A53A9C0857}" srcOrd="0" destOrd="0" presId="urn:microsoft.com/office/officeart/2008/layout/LinedList"/>
    <dgm:cxn modelId="{E1BFFC8F-F4A0-47D5-9393-D5949130B3FE}" srcId="{FF00AD74-CFD7-4DA4-8579-0E0DFC80D3F5}" destId="{45AAC7F7-D4AF-4F56-AAC1-6E93EE92B4F3}" srcOrd="4" destOrd="0" parTransId="{E675243D-EF22-4B27-B369-E5A072A230A2}" sibTransId="{261FB301-96E4-4768-BF70-B27ACFDD51FF}"/>
    <dgm:cxn modelId="{FC56D2A2-CBEF-42FE-AD4D-09E0AD223AF0}" type="presOf" srcId="{9EE1F659-D0A8-4CB2-A6C1-2030E066E280}" destId="{B3CF9693-1B56-44C7-8C22-E69B83792EEC}" srcOrd="0" destOrd="0" presId="urn:microsoft.com/office/officeart/2008/layout/LinedList"/>
    <dgm:cxn modelId="{AE91A3C5-6D9E-4AD4-942A-5CE73A484609}" srcId="{FF00AD74-CFD7-4DA4-8579-0E0DFC80D3F5}" destId="{8D4B9EA0-86A1-409A-8138-AC5268C56692}" srcOrd="1" destOrd="0" parTransId="{1F2C8C0C-989F-48AF-9FC9-0DCD582CA497}" sibTransId="{24ED4A79-03F4-4413-AFF0-A9508E33DBBC}"/>
    <dgm:cxn modelId="{8B5488DE-49C5-4B03-B8AC-326DA3340DCB}" type="presOf" srcId="{2227665B-BEC5-4D8A-89D9-D8556E358C11}" destId="{FADA1890-AC3E-4E8D-B38C-604B1C2E382A}" srcOrd="0" destOrd="0" presId="urn:microsoft.com/office/officeart/2008/layout/LinedList"/>
    <dgm:cxn modelId="{9D6BBDE2-BF06-4EE9-BA7A-24315AA534FA}" type="presOf" srcId="{8D4B9EA0-86A1-409A-8138-AC5268C56692}" destId="{6C4EEF23-6467-45C6-9527-F1E7A0B208B9}" srcOrd="0" destOrd="0" presId="urn:microsoft.com/office/officeart/2008/layout/LinedList"/>
    <dgm:cxn modelId="{6E59F1EC-93D1-448A-9429-CAA85F48D25E}" srcId="{FF00AD74-CFD7-4DA4-8579-0E0DFC80D3F5}" destId="{2227665B-BEC5-4D8A-89D9-D8556E358C11}" srcOrd="2" destOrd="0" parTransId="{17FD95AA-6C15-49BE-A52D-CBCE74FCE412}" sibTransId="{713BF1F5-7FFF-41BF-9A36-F39EF0AC8EEA}"/>
    <dgm:cxn modelId="{E31486F1-9A65-4B0F-A8FD-8F1609013155}" srcId="{FF00AD74-CFD7-4DA4-8579-0E0DFC80D3F5}" destId="{E380212F-CA03-43E5-974E-7426950EA5B8}" srcOrd="0" destOrd="0" parTransId="{BF138114-A34D-46FD-91E9-57EE6C450F50}" sibTransId="{62CE588C-B445-40A1-B236-F3762B404F49}"/>
    <dgm:cxn modelId="{36699CDD-545D-468B-9890-DCD61BF7B0D6}" type="presParOf" srcId="{F2884767-5D78-4747-B3AC-A8D960C51E07}" destId="{C05ABD22-4AC1-4E2A-B131-CCC67A30EF07}" srcOrd="0" destOrd="0" presId="urn:microsoft.com/office/officeart/2008/layout/LinedList"/>
    <dgm:cxn modelId="{DDD57B0F-1A62-4D17-8859-DDBE811E7171}" type="presParOf" srcId="{F2884767-5D78-4747-B3AC-A8D960C51E07}" destId="{F13C8969-85E3-469F-B96D-CB34DA4E93D6}" srcOrd="1" destOrd="0" presId="urn:microsoft.com/office/officeart/2008/layout/LinedList"/>
    <dgm:cxn modelId="{1977C697-14C7-4C84-BB0D-1FEB538BE6F6}" type="presParOf" srcId="{F13C8969-85E3-469F-B96D-CB34DA4E93D6}" destId="{D66126E4-4563-49BE-9E0B-06A53A9C0857}" srcOrd="0" destOrd="0" presId="urn:microsoft.com/office/officeart/2008/layout/LinedList"/>
    <dgm:cxn modelId="{02421A41-35DA-4FEB-987C-961284F0382F}" type="presParOf" srcId="{F13C8969-85E3-469F-B96D-CB34DA4E93D6}" destId="{EE1C7D84-1F8C-4169-AE3A-CD1D673AA93C}" srcOrd="1" destOrd="0" presId="urn:microsoft.com/office/officeart/2008/layout/LinedList"/>
    <dgm:cxn modelId="{B11C3064-2278-44BC-8F96-680E70356712}" type="presParOf" srcId="{F2884767-5D78-4747-B3AC-A8D960C51E07}" destId="{9216A449-A885-44B4-ADD4-F0BDF7E7BFA0}" srcOrd="2" destOrd="0" presId="urn:microsoft.com/office/officeart/2008/layout/LinedList"/>
    <dgm:cxn modelId="{E0633492-C706-401B-BF40-894192E4FD51}" type="presParOf" srcId="{F2884767-5D78-4747-B3AC-A8D960C51E07}" destId="{760D313E-9194-4B5D-BD7C-1F6A2E16986C}" srcOrd="3" destOrd="0" presId="urn:microsoft.com/office/officeart/2008/layout/LinedList"/>
    <dgm:cxn modelId="{49AD265B-203F-45BC-964A-B273758C31CE}" type="presParOf" srcId="{760D313E-9194-4B5D-BD7C-1F6A2E16986C}" destId="{6C4EEF23-6467-45C6-9527-F1E7A0B208B9}" srcOrd="0" destOrd="0" presId="urn:microsoft.com/office/officeart/2008/layout/LinedList"/>
    <dgm:cxn modelId="{DB2A030D-2541-4639-B026-5A6CA737AD47}" type="presParOf" srcId="{760D313E-9194-4B5D-BD7C-1F6A2E16986C}" destId="{CCAA30B4-E9AF-406B-9BE3-EE170ACF3A5E}" srcOrd="1" destOrd="0" presId="urn:microsoft.com/office/officeart/2008/layout/LinedList"/>
    <dgm:cxn modelId="{357D2A37-0D43-4300-91CD-F944FC038524}" type="presParOf" srcId="{F2884767-5D78-4747-B3AC-A8D960C51E07}" destId="{36D5C27A-0570-49F7-B839-331205C2A63D}" srcOrd="4" destOrd="0" presId="urn:microsoft.com/office/officeart/2008/layout/LinedList"/>
    <dgm:cxn modelId="{DF5E0E33-5303-46E0-9F14-2DDC76FDC91D}" type="presParOf" srcId="{F2884767-5D78-4747-B3AC-A8D960C51E07}" destId="{EDA777D4-CEB2-4780-B21B-0F41F0C0C627}" srcOrd="5" destOrd="0" presId="urn:microsoft.com/office/officeart/2008/layout/LinedList"/>
    <dgm:cxn modelId="{27B2AFB5-CB20-4FAE-A68B-039AA6869F90}" type="presParOf" srcId="{EDA777D4-CEB2-4780-B21B-0F41F0C0C627}" destId="{FADA1890-AC3E-4E8D-B38C-604B1C2E382A}" srcOrd="0" destOrd="0" presId="urn:microsoft.com/office/officeart/2008/layout/LinedList"/>
    <dgm:cxn modelId="{15C08727-FE07-480C-8D1A-154940F58954}" type="presParOf" srcId="{EDA777D4-CEB2-4780-B21B-0F41F0C0C627}" destId="{9E5070CF-EF40-4065-AB67-E826DB788FBB}" srcOrd="1" destOrd="0" presId="urn:microsoft.com/office/officeart/2008/layout/LinedList"/>
    <dgm:cxn modelId="{22BD3F4E-F67F-422D-AD0B-555218EB9135}" type="presParOf" srcId="{F2884767-5D78-4747-B3AC-A8D960C51E07}" destId="{58996D5E-2D6E-459B-985B-3169FF2E7078}" srcOrd="6" destOrd="0" presId="urn:microsoft.com/office/officeart/2008/layout/LinedList"/>
    <dgm:cxn modelId="{BEEA088D-560B-43F6-A15B-A08B6830E2CE}" type="presParOf" srcId="{F2884767-5D78-4747-B3AC-A8D960C51E07}" destId="{8B9A93BA-5FB9-4C40-9706-D147EA5090A0}" srcOrd="7" destOrd="0" presId="urn:microsoft.com/office/officeart/2008/layout/LinedList"/>
    <dgm:cxn modelId="{878018D0-4358-4596-A76C-697459733656}" type="presParOf" srcId="{8B9A93BA-5FB9-4C40-9706-D147EA5090A0}" destId="{B3CF9693-1B56-44C7-8C22-E69B83792EEC}" srcOrd="0" destOrd="0" presId="urn:microsoft.com/office/officeart/2008/layout/LinedList"/>
    <dgm:cxn modelId="{838F72A6-F60E-4C0E-9433-972163EEFF4D}" type="presParOf" srcId="{8B9A93BA-5FB9-4C40-9706-D147EA5090A0}" destId="{855E1470-251F-48C0-A3F9-B5295060E602}" srcOrd="1" destOrd="0" presId="urn:microsoft.com/office/officeart/2008/layout/LinedList"/>
    <dgm:cxn modelId="{1595FD4D-2EC9-4C61-87CC-354AFD905B6D}" type="presParOf" srcId="{F2884767-5D78-4747-B3AC-A8D960C51E07}" destId="{B0835B5C-2AD9-41CA-AEAA-235B67E3C1D2}" srcOrd="8" destOrd="0" presId="urn:microsoft.com/office/officeart/2008/layout/LinedList"/>
    <dgm:cxn modelId="{7505A2B8-6249-445A-B195-7E75D3D007F2}" type="presParOf" srcId="{F2884767-5D78-4747-B3AC-A8D960C51E07}" destId="{C43EFC16-FBAB-493E-9C9D-8AA10761C25F}" srcOrd="9" destOrd="0" presId="urn:microsoft.com/office/officeart/2008/layout/LinedList"/>
    <dgm:cxn modelId="{4ED6EEB9-60DD-4C2B-9271-4786CE9CFF9D}" type="presParOf" srcId="{C43EFC16-FBAB-493E-9C9D-8AA10761C25F}" destId="{6EA67E0F-239A-45A6-8D86-F420ACBF7F72}" srcOrd="0" destOrd="0" presId="urn:microsoft.com/office/officeart/2008/layout/LinedList"/>
    <dgm:cxn modelId="{3861F469-DB20-4F56-B26E-EF576FFDE1F1}" type="presParOf" srcId="{C43EFC16-FBAB-493E-9C9D-8AA10761C25F}" destId="{620B3F8D-1EEB-455B-9519-B12B35E0A661}"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521596-0E93-4110-AD72-29AFFA34AF2D}" type="doc">
      <dgm:prSet loTypeId="urn:microsoft.com/office/officeart/2005/8/layout/vList5" loCatId="list" qsTypeId="urn:microsoft.com/office/officeart/2005/8/quickstyle/simple1" qsCatId="simple" csTypeId="urn:microsoft.com/office/officeart/2005/8/colors/accent6_2" csCatId="accent6" phldr="1"/>
      <dgm:spPr/>
      <dgm:t>
        <a:bodyPr/>
        <a:lstStyle/>
        <a:p>
          <a:endParaRPr lang="en-US"/>
        </a:p>
      </dgm:t>
    </dgm:pt>
    <dgm:pt modelId="{4B2D1BAF-B118-4660-95F3-1E004DC2BC49}">
      <dgm:prSet/>
      <dgm:spPr>
        <a:solidFill>
          <a:srgbClr val="F49201"/>
        </a:solidFill>
      </dgm:spPr>
      <dgm:t>
        <a:bodyPr/>
        <a:lstStyle/>
        <a:p>
          <a:r>
            <a:rPr lang="en-CA"/>
            <a:t>No more:</a:t>
          </a:r>
          <a:endParaRPr lang="en-US"/>
        </a:p>
      </dgm:t>
    </dgm:pt>
    <dgm:pt modelId="{4E091E2F-EDD6-471A-93EB-A4FC9BC27042}" type="parTrans" cxnId="{E4E47B3A-9005-4304-871F-AB5F739E2658}">
      <dgm:prSet/>
      <dgm:spPr/>
      <dgm:t>
        <a:bodyPr/>
        <a:lstStyle/>
        <a:p>
          <a:endParaRPr lang="en-US"/>
        </a:p>
      </dgm:t>
    </dgm:pt>
    <dgm:pt modelId="{2D881FD6-4DC5-4577-9C34-3F595445B198}" type="sibTrans" cxnId="{E4E47B3A-9005-4304-871F-AB5F739E2658}">
      <dgm:prSet/>
      <dgm:spPr/>
      <dgm:t>
        <a:bodyPr/>
        <a:lstStyle/>
        <a:p>
          <a:endParaRPr lang="en-US"/>
        </a:p>
      </dgm:t>
    </dgm:pt>
    <dgm:pt modelId="{6914C0E9-F070-44A1-B0F8-4D1499308726}">
      <dgm:prSet/>
      <dgm:spPr>
        <a:solidFill>
          <a:srgbClr val="F49201">
            <a:alpha val="25000"/>
          </a:srgbClr>
        </a:solidFill>
      </dgm:spPr>
      <dgm:t>
        <a:bodyPr/>
        <a:lstStyle/>
        <a:p>
          <a:r>
            <a:rPr lang="en-CA" dirty="0" err="1">
              <a:latin typeface="Consolas" panose="020B0609020204030204" pitchFamily="49" charset="0"/>
            </a:rPr>
            <a:t>MyClass</a:t>
          </a:r>
          <a:r>
            <a:rPr lang="en-CA" dirty="0">
              <a:latin typeface="Consolas" panose="020B0609020204030204" pitchFamily="49" charset="0"/>
            </a:rPr>
            <a:t> m = new </a:t>
          </a:r>
          <a:r>
            <a:rPr lang="en-CA" dirty="0" err="1">
              <a:latin typeface="Consolas" panose="020B0609020204030204" pitchFamily="49" charset="0"/>
            </a:rPr>
            <a:t>MyClass</a:t>
          </a:r>
          <a:r>
            <a:rPr lang="en-CA" dirty="0">
              <a:latin typeface="Consolas" panose="020B0609020204030204" pitchFamily="49" charset="0"/>
            </a:rPr>
            <a:t>();</a:t>
          </a:r>
          <a:endParaRPr lang="en-US" dirty="0">
            <a:latin typeface="Consolas" panose="020B0609020204030204" pitchFamily="49" charset="0"/>
          </a:endParaRPr>
        </a:p>
      </dgm:t>
    </dgm:pt>
    <dgm:pt modelId="{D68BCA51-42FA-49B1-B67D-CA7BE3E34FD3}" type="parTrans" cxnId="{48416A80-834A-435B-86A6-A2991CA19C3F}">
      <dgm:prSet/>
      <dgm:spPr/>
      <dgm:t>
        <a:bodyPr/>
        <a:lstStyle/>
        <a:p>
          <a:endParaRPr lang="en-US"/>
        </a:p>
      </dgm:t>
    </dgm:pt>
    <dgm:pt modelId="{C1591DFF-5E1A-4EA6-95C2-988CAE074F74}" type="sibTrans" cxnId="{48416A80-834A-435B-86A6-A2991CA19C3F}">
      <dgm:prSet/>
      <dgm:spPr/>
      <dgm:t>
        <a:bodyPr/>
        <a:lstStyle/>
        <a:p>
          <a:endParaRPr lang="en-US"/>
        </a:p>
      </dgm:t>
    </dgm:pt>
    <dgm:pt modelId="{16BE3AC6-2CDE-471E-B5A9-51D4A243F06E}">
      <dgm:prSet/>
      <dgm:spPr>
        <a:solidFill>
          <a:srgbClr val="F49201">
            <a:alpha val="91000"/>
          </a:srgbClr>
        </a:solidFill>
        <a:ln>
          <a:solidFill>
            <a:schemeClr val="lt1">
              <a:hueOff val="0"/>
              <a:satOff val="0"/>
              <a:lumOff val="0"/>
            </a:schemeClr>
          </a:solidFill>
        </a:ln>
      </dgm:spPr>
      <dgm:t>
        <a:bodyPr/>
        <a:lstStyle/>
        <a:p>
          <a:r>
            <a:rPr lang="en-CA"/>
            <a:t>It now becomes:</a:t>
          </a:r>
          <a:endParaRPr lang="en-US"/>
        </a:p>
      </dgm:t>
    </dgm:pt>
    <dgm:pt modelId="{26212244-23F3-4F98-81E9-C6E0234C6503}" type="parTrans" cxnId="{046CFEC7-7A34-45BB-9887-F6F2D574D296}">
      <dgm:prSet/>
      <dgm:spPr/>
      <dgm:t>
        <a:bodyPr/>
        <a:lstStyle/>
        <a:p>
          <a:endParaRPr lang="en-US"/>
        </a:p>
      </dgm:t>
    </dgm:pt>
    <dgm:pt modelId="{6D6B1E1C-395F-4C72-AD69-C7CA44AA6117}" type="sibTrans" cxnId="{046CFEC7-7A34-45BB-9887-F6F2D574D296}">
      <dgm:prSet/>
      <dgm:spPr/>
      <dgm:t>
        <a:bodyPr/>
        <a:lstStyle/>
        <a:p>
          <a:endParaRPr lang="en-US"/>
        </a:p>
      </dgm:t>
    </dgm:pt>
    <dgm:pt modelId="{E2DF1BD2-7DBB-49B9-938D-64DB1C8415B3}">
      <dgm:prSet/>
      <dgm:spPr>
        <a:solidFill>
          <a:srgbClr val="F49201">
            <a:alpha val="25000"/>
          </a:srgbClr>
        </a:solidFill>
      </dgm:spPr>
      <dgm:t>
        <a:bodyPr/>
        <a:lstStyle/>
        <a:p>
          <a:r>
            <a:rPr lang="en-CA" dirty="0">
              <a:latin typeface="Consolas" panose="020B0609020204030204" pitchFamily="49" charset="0"/>
            </a:rPr>
            <a:t>var m = new </a:t>
          </a:r>
          <a:r>
            <a:rPr lang="en-CA" dirty="0" err="1">
              <a:latin typeface="Consolas" panose="020B0609020204030204" pitchFamily="49" charset="0"/>
            </a:rPr>
            <a:t>MyClass</a:t>
          </a:r>
          <a:r>
            <a:rPr lang="en-CA" dirty="0">
              <a:latin typeface="Consolas" panose="020B0609020204030204" pitchFamily="49" charset="0"/>
            </a:rPr>
            <a:t>();</a:t>
          </a:r>
          <a:endParaRPr lang="en-US" dirty="0">
            <a:latin typeface="Consolas" panose="020B0609020204030204" pitchFamily="49" charset="0"/>
          </a:endParaRPr>
        </a:p>
      </dgm:t>
    </dgm:pt>
    <dgm:pt modelId="{2170BA5E-DDCA-443E-B29F-C53F99CF58BA}" type="parTrans" cxnId="{708B2316-44EA-4CB8-AB96-2BC55C026A71}">
      <dgm:prSet/>
      <dgm:spPr/>
      <dgm:t>
        <a:bodyPr/>
        <a:lstStyle/>
        <a:p>
          <a:endParaRPr lang="en-US"/>
        </a:p>
      </dgm:t>
    </dgm:pt>
    <dgm:pt modelId="{73CA29B5-6BEC-47E0-A86B-3B9B3D2EDA2A}" type="sibTrans" cxnId="{708B2316-44EA-4CB8-AB96-2BC55C026A71}">
      <dgm:prSet/>
      <dgm:spPr/>
      <dgm:t>
        <a:bodyPr/>
        <a:lstStyle/>
        <a:p>
          <a:endParaRPr lang="en-US"/>
        </a:p>
      </dgm:t>
    </dgm:pt>
    <dgm:pt modelId="{7124156B-B13B-439E-BDA6-17D9F25DC315}">
      <dgm:prSet/>
      <dgm:spPr>
        <a:solidFill>
          <a:srgbClr val="F49201">
            <a:alpha val="74000"/>
          </a:srgbClr>
        </a:solidFill>
      </dgm:spPr>
      <dgm:t>
        <a:bodyPr/>
        <a:lstStyle/>
        <a:p>
          <a:r>
            <a:rPr lang="en-CA"/>
            <a:t>Encourages only creating objects with initialization</a:t>
          </a:r>
          <a:endParaRPr lang="en-US"/>
        </a:p>
      </dgm:t>
    </dgm:pt>
    <dgm:pt modelId="{AA940367-D571-4218-8C1A-DAC5EA4D3F13}" type="parTrans" cxnId="{669B96C9-CDC6-4CF0-8612-C1FFE605E56A}">
      <dgm:prSet/>
      <dgm:spPr/>
      <dgm:t>
        <a:bodyPr/>
        <a:lstStyle/>
        <a:p>
          <a:endParaRPr lang="en-US"/>
        </a:p>
      </dgm:t>
    </dgm:pt>
    <dgm:pt modelId="{84A0D4A7-2108-4C16-A508-E17EE39FED83}" type="sibTrans" cxnId="{669B96C9-CDC6-4CF0-8612-C1FFE605E56A}">
      <dgm:prSet/>
      <dgm:spPr/>
      <dgm:t>
        <a:bodyPr/>
        <a:lstStyle/>
        <a:p>
          <a:endParaRPr lang="en-US"/>
        </a:p>
      </dgm:t>
    </dgm:pt>
    <dgm:pt modelId="{51C5695D-6A59-4928-8432-B12F23906733}">
      <dgm:prSet/>
      <dgm:spPr>
        <a:solidFill>
          <a:srgbClr val="F49201">
            <a:alpha val="25000"/>
          </a:srgbClr>
        </a:solidFill>
      </dgm:spPr>
      <dgm:t>
        <a:bodyPr/>
        <a:lstStyle/>
        <a:p>
          <a:r>
            <a:rPr lang="en-CA" dirty="0"/>
            <a:t>Will reduce the occurrence of the dreaded </a:t>
          </a:r>
          <a:r>
            <a:rPr lang="en-CA" dirty="0" err="1"/>
            <a:t>NullPointerException</a:t>
          </a:r>
          <a:endParaRPr lang="en-US" dirty="0"/>
        </a:p>
      </dgm:t>
    </dgm:pt>
    <dgm:pt modelId="{DA87ED6D-8321-4158-BB6D-481541646A12}" type="parTrans" cxnId="{8BFB8F93-9B74-4FDD-99A1-E6AC46F842A7}">
      <dgm:prSet/>
      <dgm:spPr/>
      <dgm:t>
        <a:bodyPr/>
        <a:lstStyle/>
        <a:p>
          <a:endParaRPr lang="en-US"/>
        </a:p>
      </dgm:t>
    </dgm:pt>
    <dgm:pt modelId="{3277F37B-10DC-4202-99C2-14751905733D}" type="sibTrans" cxnId="{8BFB8F93-9B74-4FDD-99A1-E6AC46F842A7}">
      <dgm:prSet/>
      <dgm:spPr/>
      <dgm:t>
        <a:bodyPr/>
        <a:lstStyle/>
        <a:p>
          <a:endParaRPr lang="en-US"/>
        </a:p>
      </dgm:t>
    </dgm:pt>
    <dgm:pt modelId="{2CE81B4F-E05D-445D-9CC1-4ADC33892B65}" type="pres">
      <dgm:prSet presAssocID="{8F521596-0E93-4110-AD72-29AFFA34AF2D}" presName="Name0" presStyleCnt="0">
        <dgm:presLayoutVars>
          <dgm:dir/>
          <dgm:animLvl val="lvl"/>
          <dgm:resizeHandles val="exact"/>
        </dgm:presLayoutVars>
      </dgm:prSet>
      <dgm:spPr/>
    </dgm:pt>
    <dgm:pt modelId="{CDAC32BE-DEE9-4DD4-B49B-068E38AF9CE1}" type="pres">
      <dgm:prSet presAssocID="{4B2D1BAF-B118-4660-95F3-1E004DC2BC49}" presName="linNode" presStyleCnt="0"/>
      <dgm:spPr/>
    </dgm:pt>
    <dgm:pt modelId="{71970499-935C-43B4-8D3B-145588179C77}" type="pres">
      <dgm:prSet presAssocID="{4B2D1BAF-B118-4660-95F3-1E004DC2BC49}" presName="parentText" presStyleLbl="node1" presStyleIdx="0" presStyleCnt="3">
        <dgm:presLayoutVars>
          <dgm:chMax val="1"/>
          <dgm:bulletEnabled val="1"/>
        </dgm:presLayoutVars>
      </dgm:prSet>
      <dgm:spPr/>
    </dgm:pt>
    <dgm:pt modelId="{328D312A-669E-4A52-9482-5ACC707CF812}" type="pres">
      <dgm:prSet presAssocID="{4B2D1BAF-B118-4660-95F3-1E004DC2BC49}" presName="descendantText" presStyleLbl="alignAccFollowNode1" presStyleIdx="0" presStyleCnt="3">
        <dgm:presLayoutVars>
          <dgm:bulletEnabled val="1"/>
        </dgm:presLayoutVars>
      </dgm:prSet>
      <dgm:spPr/>
    </dgm:pt>
    <dgm:pt modelId="{8FC7559B-587E-47A3-AC19-E9368AFF0CC8}" type="pres">
      <dgm:prSet presAssocID="{2D881FD6-4DC5-4577-9C34-3F595445B198}" presName="sp" presStyleCnt="0"/>
      <dgm:spPr/>
    </dgm:pt>
    <dgm:pt modelId="{7650AB30-462D-4C9E-8CD7-113B5AAE42EE}" type="pres">
      <dgm:prSet presAssocID="{16BE3AC6-2CDE-471E-B5A9-51D4A243F06E}" presName="linNode" presStyleCnt="0"/>
      <dgm:spPr/>
    </dgm:pt>
    <dgm:pt modelId="{F9358187-C30A-4E00-BE99-C8F4F50F694F}" type="pres">
      <dgm:prSet presAssocID="{16BE3AC6-2CDE-471E-B5A9-51D4A243F06E}" presName="parentText" presStyleLbl="node1" presStyleIdx="1" presStyleCnt="3">
        <dgm:presLayoutVars>
          <dgm:chMax val="1"/>
          <dgm:bulletEnabled val="1"/>
        </dgm:presLayoutVars>
      </dgm:prSet>
      <dgm:spPr/>
    </dgm:pt>
    <dgm:pt modelId="{8ACBA34C-C477-469C-9017-B50B8874BDDD}" type="pres">
      <dgm:prSet presAssocID="{16BE3AC6-2CDE-471E-B5A9-51D4A243F06E}" presName="descendantText" presStyleLbl="alignAccFollowNode1" presStyleIdx="1" presStyleCnt="3">
        <dgm:presLayoutVars>
          <dgm:bulletEnabled val="1"/>
        </dgm:presLayoutVars>
      </dgm:prSet>
      <dgm:spPr/>
    </dgm:pt>
    <dgm:pt modelId="{5D1869F3-D181-4D24-9622-8D4278D56110}" type="pres">
      <dgm:prSet presAssocID="{6D6B1E1C-395F-4C72-AD69-C7CA44AA6117}" presName="sp" presStyleCnt="0"/>
      <dgm:spPr/>
    </dgm:pt>
    <dgm:pt modelId="{B8B38704-797B-448A-B995-1BB6D2E181CF}" type="pres">
      <dgm:prSet presAssocID="{7124156B-B13B-439E-BDA6-17D9F25DC315}" presName="linNode" presStyleCnt="0"/>
      <dgm:spPr/>
    </dgm:pt>
    <dgm:pt modelId="{3F849B3B-BC95-4AEC-805B-2D47FE3455F6}" type="pres">
      <dgm:prSet presAssocID="{7124156B-B13B-439E-BDA6-17D9F25DC315}" presName="parentText" presStyleLbl="node1" presStyleIdx="2" presStyleCnt="3">
        <dgm:presLayoutVars>
          <dgm:chMax val="1"/>
          <dgm:bulletEnabled val="1"/>
        </dgm:presLayoutVars>
      </dgm:prSet>
      <dgm:spPr/>
    </dgm:pt>
    <dgm:pt modelId="{722392FA-5864-49F2-8CA2-52B5AA699977}" type="pres">
      <dgm:prSet presAssocID="{7124156B-B13B-439E-BDA6-17D9F25DC315}" presName="descendantText" presStyleLbl="alignAccFollowNode1" presStyleIdx="2" presStyleCnt="3">
        <dgm:presLayoutVars>
          <dgm:bulletEnabled val="1"/>
        </dgm:presLayoutVars>
      </dgm:prSet>
      <dgm:spPr/>
    </dgm:pt>
  </dgm:ptLst>
  <dgm:cxnLst>
    <dgm:cxn modelId="{708B2316-44EA-4CB8-AB96-2BC55C026A71}" srcId="{16BE3AC6-2CDE-471E-B5A9-51D4A243F06E}" destId="{E2DF1BD2-7DBB-49B9-938D-64DB1C8415B3}" srcOrd="0" destOrd="0" parTransId="{2170BA5E-DDCA-443E-B29F-C53F99CF58BA}" sibTransId="{73CA29B5-6BEC-47E0-A86B-3B9B3D2EDA2A}"/>
    <dgm:cxn modelId="{F0937422-5899-4081-AEE9-19F74107BBF2}" type="presOf" srcId="{16BE3AC6-2CDE-471E-B5A9-51D4A243F06E}" destId="{F9358187-C30A-4E00-BE99-C8F4F50F694F}" srcOrd="0" destOrd="0" presId="urn:microsoft.com/office/officeart/2005/8/layout/vList5"/>
    <dgm:cxn modelId="{E4E47B3A-9005-4304-871F-AB5F739E2658}" srcId="{8F521596-0E93-4110-AD72-29AFFA34AF2D}" destId="{4B2D1BAF-B118-4660-95F3-1E004DC2BC49}" srcOrd="0" destOrd="0" parTransId="{4E091E2F-EDD6-471A-93EB-A4FC9BC27042}" sibTransId="{2D881FD6-4DC5-4577-9C34-3F595445B198}"/>
    <dgm:cxn modelId="{F8113F4F-E6A7-4857-837B-F679F1E263C5}" type="presOf" srcId="{4B2D1BAF-B118-4660-95F3-1E004DC2BC49}" destId="{71970499-935C-43B4-8D3B-145588179C77}" srcOrd="0" destOrd="0" presId="urn:microsoft.com/office/officeart/2005/8/layout/vList5"/>
    <dgm:cxn modelId="{637E8976-2C12-49EB-91D9-F507AD9EA7D5}" type="presOf" srcId="{51C5695D-6A59-4928-8432-B12F23906733}" destId="{722392FA-5864-49F2-8CA2-52B5AA699977}" srcOrd="0" destOrd="0" presId="urn:microsoft.com/office/officeart/2005/8/layout/vList5"/>
    <dgm:cxn modelId="{A1FBC65A-94FE-4A43-AFA4-9DB869C36CB1}" type="presOf" srcId="{E2DF1BD2-7DBB-49B9-938D-64DB1C8415B3}" destId="{8ACBA34C-C477-469C-9017-B50B8874BDDD}" srcOrd="0" destOrd="0" presId="urn:microsoft.com/office/officeart/2005/8/layout/vList5"/>
    <dgm:cxn modelId="{D51C0780-92D1-40E3-8154-A5813F71C1B4}" type="presOf" srcId="{8F521596-0E93-4110-AD72-29AFFA34AF2D}" destId="{2CE81B4F-E05D-445D-9CC1-4ADC33892B65}" srcOrd="0" destOrd="0" presId="urn:microsoft.com/office/officeart/2005/8/layout/vList5"/>
    <dgm:cxn modelId="{48416A80-834A-435B-86A6-A2991CA19C3F}" srcId="{4B2D1BAF-B118-4660-95F3-1E004DC2BC49}" destId="{6914C0E9-F070-44A1-B0F8-4D1499308726}" srcOrd="0" destOrd="0" parTransId="{D68BCA51-42FA-49B1-B67D-CA7BE3E34FD3}" sibTransId="{C1591DFF-5E1A-4EA6-95C2-988CAE074F74}"/>
    <dgm:cxn modelId="{8BFB8F93-9B74-4FDD-99A1-E6AC46F842A7}" srcId="{7124156B-B13B-439E-BDA6-17D9F25DC315}" destId="{51C5695D-6A59-4928-8432-B12F23906733}" srcOrd="0" destOrd="0" parTransId="{DA87ED6D-8321-4158-BB6D-481541646A12}" sibTransId="{3277F37B-10DC-4202-99C2-14751905733D}"/>
    <dgm:cxn modelId="{7AF1AFC5-2FA1-4A9B-9280-47FA8DDCC409}" type="presOf" srcId="{7124156B-B13B-439E-BDA6-17D9F25DC315}" destId="{3F849B3B-BC95-4AEC-805B-2D47FE3455F6}" srcOrd="0" destOrd="0" presId="urn:microsoft.com/office/officeart/2005/8/layout/vList5"/>
    <dgm:cxn modelId="{046CFEC7-7A34-45BB-9887-F6F2D574D296}" srcId="{8F521596-0E93-4110-AD72-29AFFA34AF2D}" destId="{16BE3AC6-2CDE-471E-B5A9-51D4A243F06E}" srcOrd="1" destOrd="0" parTransId="{26212244-23F3-4F98-81E9-C6E0234C6503}" sibTransId="{6D6B1E1C-395F-4C72-AD69-C7CA44AA6117}"/>
    <dgm:cxn modelId="{669B96C9-CDC6-4CF0-8612-C1FFE605E56A}" srcId="{8F521596-0E93-4110-AD72-29AFFA34AF2D}" destId="{7124156B-B13B-439E-BDA6-17D9F25DC315}" srcOrd="2" destOrd="0" parTransId="{AA940367-D571-4218-8C1A-DAC5EA4D3F13}" sibTransId="{84A0D4A7-2108-4C16-A508-E17EE39FED83}"/>
    <dgm:cxn modelId="{D3288ACD-CB2A-46F8-BCF1-9683910883BF}" type="presOf" srcId="{6914C0E9-F070-44A1-B0F8-4D1499308726}" destId="{328D312A-669E-4A52-9482-5ACC707CF812}" srcOrd="0" destOrd="0" presId="urn:microsoft.com/office/officeart/2005/8/layout/vList5"/>
    <dgm:cxn modelId="{2A4F0DBE-90E2-4405-93E9-AC95893857D1}" type="presParOf" srcId="{2CE81B4F-E05D-445D-9CC1-4ADC33892B65}" destId="{CDAC32BE-DEE9-4DD4-B49B-068E38AF9CE1}" srcOrd="0" destOrd="0" presId="urn:microsoft.com/office/officeart/2005/8/layout/vList5"/>
    <dgm:cxn modelId="{CCD12414-FFB2-4394-AD79-B5D7BF432B0D}" type="presParOf" srcId="{CDAC32BE-DEE9-4DD4-B49B-068E38AF9CE1}" destId="{71970499-935C-43B4-8D3B-145588179C77}" srcOrd="0" destOrd="0" presId="urn:microsoft.com/office/officeart/2005/8/layout/vList5"/>
    <dgm:cxn modelId="{68262B68-A42C-4766-94E6-69694AA03304}" type="presParOf" srcId="{CDAC32BE-DEE9-4DD4-B49B-068E38AF9CE1}" destId="{328D312A-669E-4A52-9482-5ACC707CF812}" srcOrd="1" destOrd="0" presId="urn:microsoft.com/office/officeart/2005/8/layout/vList5"/>
    <dgm:cxn modelId="{402020AD-25F5-4B97-9DA3-407F37394631}" type="presParOf" srcId="{2CE81B4F-E05D-445D-9CC1-4ADC33892B65}" destId="{8FC7559B-587E-47A3-AC19-E9368AFF0CC8}" srcOrd="1" destOrd="0" presId="urn:microsoft.com/office/officeart/2005/8/layout/vList5"/>
    <dgm:cxn modelId="{5AEDBB1E-EFB2-494E-AC44-BA04FD45395B}" type="presParOf" srcId="{2CE81B4F-E05D-445D-9CC1-4ADC33892B65}" destId="{7650AB30-462D-4C9E-8CD7-113B5AAE42EE}" srcOrd="2" destOrd="0" presId="urn:microsoft.com/office/officeart/2005/8/layout/vList5"/>
    <dgm:cxn modelId="{398E271E-AD5E-40C8-92D5-1257D57397A3}" type="presParOf" srcId="{7650AB30-462D-4C9E-8CD7-113B5AAE42EE}" destId="{F9358187-C30A-4E00-BE99-C8F4F50F694F}" srcOrd="0" destOrd="0" presId="urn:microsoft.com/office/officeart/2005/8/layout/vList5"/>
    <dgm:cxn modelId="{F5D940FD-DD3F-4D6E-8DFB-F8B0599FEBAA}" type="presParOf" srcId="{7650AB30-462D-4C9E-8CD7-113B5AAE42EE}" destId="{8ACBA34C-C477-469C-9017-B50B8874BDDD}" srcOrd="1" destOrd="0" presId="urn:microsoft.com/office/officeart/2005/8/layout/vList5"/>
    <dgm:cxn modelId="{F6E66D94-94DB-435D-B4C9-BA5EF67B54A8}" type="presParOf" srcId="{2CE81B4F-E05D-445D-9CC1-4ADC33892B65}" destId="{5D1869F3-D181-4D24-9622-8D4278D56110}" srcOrd="3" destOrd="0" presId="urn:microsoft.com/office/officeart/2005/8/layout/vList5"/>
    <dgm:cxn modelId="{0761D3A9-0686-402A-ADFC-5B3C30F4B396}" type="presParOf" srcId="{2CE81B4F-E05D-445D-9CC1-4ADC33892B65}" destId="{B8B38704-797B-448A-B995-1BB6D2E181CF}" srcOrd="4" destOrd="0" presId="urn:microsoft.com/office/officeart/2005/8/layout/vList5"/>
    <dgm:cxn modelId="{E035DEB6-D1C8-473F-A674-E6FFA443FE31}" type="presParOf" srcId="{B8B38704-797B-448A-B995-1BB6D2E181CF}" destId="{3F849B3B-BC95-4AEC-805B-2D47FE3455F6}" srcOrd="0" destOrd="0" presId="urn:microsoft.com/office/officeart/2005/8/layout/vList5"/>
    <dgm:cxn modelId="{6CB634B0-BFEA-4831-AACB-0EAA2AEF514C}" type="presParOf" srcId="{B8B38704-797B-448A-B995-1BB6D2E181CF}" destId="{722392FA-5864-49F2-8CA2-52B5AA699977}"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63D5D93-C1F8-461E-9FF1-2D1808B3E441}"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D5587EAE-7778-402C-A348-CA55C91BC731}">
      <dgm:prSet custT="1"/>
      <dgm:spPr>
        <a:solidFill>
          <a:srgbClr val="F49201">
            <a:alpha val="79000"/>
          </a:srgbClr>
        </a:solidFill>
      </dgm:spPr>
      <dgm:t>
        <a:bodyPr/>
        <a:lstStyle/>
        <a:p>
          <a:r>
            <a:rPr lang="en-CA" sz="2800" dirty="0"/>
            <a:t>Especially useful for Strings that contain HTML, XML and JSON</a:t>
          </a:r>
          <a:endParaRPr lang="en-US" sz="2800" dirty="0"/>
        </a:p>
      </dgm:t>
    </dgm:pt>
    <dgm:pt modelId="{CC2AE9B9-1C13-4086-A3E0-B5AA7DD800DE}" type="parTrans" cxnId="{1B5633C5-9C4B-4C5A-A8BF-0E5DDA010A3D}">
      <dgm:prSet/>
      <dgm:spPr/>
      <dgm:t>
        <a:bodyPr/>
        <a:lstStyle/>
        <a:p>
          <a:endParaRPr lang="en-US"/>
        </a:p>
      </dgm:t>
    </dgm:pt>
    <dgm:pt modelId="{D785BEE1-DFC3-470B-9556-6E562192FFE4}" type="sibTrans" cxnId="{1B5633C5-9C4B-4C5A-A8BF-0E5DDA010A3D}">
      <dgm:prSet/>
      <dgm:spPr/>
      <dgm:t>
        <a:bodyPr/>
        <a:lstStyle/>
        <a:p>
          <a:endParaRPr lang="en-US"/>
        </a:p>
      </dgm:t>
    </dgm:pt>
    <dgm:pt modelId="{74F22166-B6E9-4245-A84E-8E5E3E529B77}">
      <dgm:prSet custT="1"/>
      <dgm:spPr>
        <a:solidFill>
          <a:srgbClr val="F49201">
            <a:alpha val="76000"/>
          </a:srgbClr>
        </a:solidFill>
      </dgm:spPr>
      <dgm:t>
        <a:bodyPr/>
        <a:lstStyle/>
        <a:p>
          <a:r>
            <a:rPr lang="en-CA" sz="2800" dirty="0"/>
            <a:t>Who doesn’t like writing three quotation marks in a row? </a:t>
          </a:r>
          <a:endParaRPr lang="en-US" sz="2800" dirty="0"/>
        </a:p>
      </dgm:t>
    </dgm:pt>
    <dgm:pt modelId="{F1404BCD-36BA-43E2-B363-2428C56B98CE}" type="parTrans" cxnId="{BB48ADA8-0EFB-425E-8409-4F18BB67821D}">
      <dgm:prSet/>
      <dgm:spPr/>
      <dgm:t>
        <a:bodyPr/>
        <a:lstStyle/>
        <a:p>
          <a:endParaRPr lang="en-US"/>
        </a:p>
      </dgm:t>
    </dgm:pt>
    <dgm:pt modelId="{168274BD-F39A-41B6-A586-F675BD22B284}" type="sibTrans" cxnId="{BB48ADA8-0EFB-425E-8409-4F18BB67821D}">
      <dgm:prSet/>
      <dgm:spPr/>
      <dgm:t>
        <a:bodyPr/>
        <a:lstStyle/>
        <a:p>
          <a:endParaRPr lang="en-US"/>
        </a:p>
      </dgm:t>
    </dgm:pt>
    <dgm:pt modelId="{BFE518EC-2840-4D99-A158-72D896AFD114}">
      <dgm:prSet/>
      <dgm:spPr/>
      <dgm:t>
        <a:bodyPr/>
        <a:lstStyle/>
        <a:p>
          <a:r>
            <a:rPr lang="en-CA"/>
            <a:t>"""</a:t>
          </a:r>
          <a:endParaRPr lang="en-US"/>
        </a:p>
      </dgm:t>
    </dgm:pt>
    <dgm:pt modelId="{C28B47A6-0C71-4618-A877-BE44B5E2D971}" type="parTrans" cxnId="{F8DBB8B6-8DEA-479E-8C79-2510404CDB08}">
      <dgm:prSet/>
      <dgm:spPr/>
      <dgm:t>
        <a:bodyPr/>
        <a:lstStyle/>
        <a:p>
          <a:endParaRPr lang="en-US"/>
        </a:p>
      </dgm:t>
    </dgm:pt>
    <dgm:pt modelId="{23563F07-49D6-49D0-BCF0-F55121DC449D}" type="sibTrans" cxnId="{F8DBB8B6-8DEA-479E-8C79-2510404CDB08}">
      <dgm:prSet/>
      <dgm:spPr/>
      <dgm:t>
        <a:bodyPr/>
        <a:lstStyle/>
        <a:p>
          <a:endParaRPr lang="en-US"/>
        </a:p>
      </dgm:t>
    </dgm:pt>
    <dgm:pt modelId="{E26F6ED6-AA6A-4BD6-8AC2-26B00729CD47}">
      <dgm:prSet/>
      <dgm:spPr>
        <a:solidFill>
          <a:schemeClr val="bg1">
            <a:lumMod val="75000"/>
            <a:alpha val="79000"/>
          </a:schemeClr>
        </a:solidFill>
        <a:ln>
          <a:solidFill>
            <a:schemeClr val="accent2">
              <a:tint val="40000"/>
              <a:hueOff val="0"/>
              <a:satOff val="0"/>
              <a:lumOff val="0"/>
            </a:schemeClr>
          </a:solidFill>
        </a:ln>
      </dgm:spPr>
      <dgm:t>
        <a:bodyPr/>
        <a:lstStyle/>
        <a:p>
          <a:r>
            <a:rPr lang="en-CA"/>
            <a:t>"""</a:t>
          </a:r>
          <a:endParaRPr lang="en-US"/>
        </a:p>
      </dgm:t>
    </dgm:pt>
    <dgm:pt modelId="{97AAF106-FDEA-4AAF-BADA-8F8F7FDC5004}" type="sibTrans" cxnId="{6964C0B9-40C1-46E8-A0D8-4D701E9235BB}">
      <dgm:prSet/>
      <dgm:spPr/>
      <dgm:t>
        <a:bodyPr/>
        <a:lstStyle/>
        <a:p>
          <a:endParaRPr lang="en-US"/>
        </a:p>
      </dgm:t>
    </dgm:pt>
    <dgm:pt modelId="{28AB1DB9-5DEC-44A5-8236-7E2CABC7E299}" type="parTrans" cxnId="{6964C0B9-40C1-46E8-A0D8-4D701E9235BB}">
      <dgm:prSet/>
      <dgm:spPr/>
      <dgm:t>
        <a:bodyPr/>
        <a:lstStyle/>
        <a:p>
          <a:endParaRPr lang="en-US"/>
        </a:p>
      </dgm:t>
    </dgm:pt>
    <dgm:pt modelId="{542D6E61-F999-43D1-B55A-CEDDF4FEF58C}">
      <dgm:prSet custT="1"/>
      <dgm:spPr>
        <a:solidFill>
          <a:srgbClr val="F49201"/>
        </a:solidFill>
      </dgm:spPr>
      <dgm:t>
        <a:bodyPr/>
        <a:lstStyle/>
        <a:p>
          <a:r>
            <a:rPr lang="en-CA" sz="2800" dirty="0"/>
            <a:t>Finally, what you enter into your source code is what you get</a:t>
          </a:r>
          <a:endParaRPr lang="en-US" sz="2800" dirty="0"/>
        </a:p>
      </dgm:t>
    </dgm:pt>
    <dgm:pt modelId="{27A1B0DA-2845-48A0-8D1C-997E280861EE}" type="sibTrans" cxnId="{6DA9F98E-C289-4881-9557-E9DEF5497C4E}">
      <dgm:prSet/>
      <dgm:spPr/>
      <dgm:t>
        <a:bodyPr/>
        <a:lstStyle/>
        <a:p>
          <a:endParaRPr lang="en-US"/>
        </a:p>
      </dgm:t>
    </dgm:pt>
    <dgm:pt modelId="{1A7BEFC2-E169-4D2D-91E4-8D8391D3F185}" type="parTrans" cxnId="{6DA9F98E-C289-4881-9557-E9DEF5497C4E}">
      <dgm:prSet/>
      <dgm:spPr/>
      <dgm:t>
        <a:bodyPr/>
        <a:lstStyle/>
        <a:p>
          <a:endParaRPr lang="en-US"/>
        </a:p>
      </dgm:t>
    </dgm:pt>
    <dgm:pt modelId="{A41B2552-0045-4ACB-A15D-2D61F3B0EA96}" type="pres">
      <dgm:prSet presAssocID="{863D5D93-C1F8-461E-9FF1-2D1808B3E441}" presName="Name0" presStyleCnt="0">
        <dgm:presLayoutVars>
          <dgm:dir/>
          <dgm:animLvl val="lvl"/>
          <dgm:resizeHandles val="exact"/>
        </dgm:presLayoutVars>
      </dgm:prSet>
      <dgm:spPr/>
    </dgm:pt>
    <dgm:pt modelId="{F1D606B6-4737-4D0B-BEFF-033198150409}" type="pres">
      <dgm:prSet presAssocID="{74F22166-B6E9-4245-A84E-8E5E3E529B77}" presName="boxAndChildren" presStyleCnt="0"/>
      <dgm:spPr/>
    </dgm:pt>
    <dgm:pt modelId="{D8EFDBD7-BB0D-460B-883A-4DC407E8CFB0}" type="pres">
      <dgm:prSet presAssocID="{74F22166-B6E9-4245-A84E-8E5E3E529B77}" presName="parentTextBox" presStyleLbl="node1" presStyleIdx="0" presStyleCnt="3"/>
      <dgm:spPr/>
    </dgm:pt>
    <dgm:pt modelId="{8C07FC29-FD6A-4EF9-8406-E22ED5426BF2}" type="pres">
      <dgm:prSet presAssocID="{74F22166-B6E9-4245-A84E-8E5E3E529B77}" presName="entireBox" presStyleLbl="node1" presStyleIdx="0" presStyleCnt="3" custScaleX="100000" custScaleY="140119" custLinFactNeighborX="-283" custLinFactNeighborY="72"/>
      <dgm:spPr/>
    </dgm:pt>
    <dgm:pt modelId="{EF84B7D0-9255-4A13-8390-48480AEA5A77}" type="pres">
      <dgm:prSet presAssocID="{74F22166-B6E9-4245-A84E-8E5E3E529B77}" presName="descendantBox" presStyleCnt="0"/>
      <dgm:spPr/>
    </dgm:pt>
    <dgm:pt modelId="{31346748-F94C-486A-94BD-7921D3DB8999}" type="pres">
      <dgm:prSet presAssocID="{E26F6ED6-AA6A-4BD6-8AC2-26B00729CD47}" presName="childTextBox" presStyleLbl="fgAccFollowNode1" presStyleIdx="0" presStyleCnt="2" custLinFactY="2637" custLinFactNeighborY="100000">
        <dgm:presLayoutVars>
          <dgm:bulletEnabled val="1"/>
        </dgm:presLayoutVars>
      </dgm:prSet>
      <dgm:spPr/>
    </dgm:pt>
    <dgm:pt modelId="{9F4DAD46-6F39-46C2-90A1-9D1DDB2B2C07}" type="pres">
      <dgm:prSet presAssocID="{BFE518EC-2840-4D99-A158-72D896AFD114}" presName="childTextBox" presStyleLbl="fgAccFollowNode1" presStyleIdx="1" presStyleCnt="2" custLinFactNeighborX="3463" custLinFactNeighborY="47972">
        <dgm:presLayoutVars>
          <dgm:bulletEnabled val="1"/>
        </dgm:presLayoutVars>
      </dgm:prSet>
      <dgm:spPr/>
    </dgm:pt>
    <dgm:pt modelId="{7E76AE5E-05A9-487D-880A-07098640A290}" type="pres">
      <dgm:prSet presAssocID="{D785BEE1-DFC3-470B-9556-6E562192FFE4}" presName="sp" presStyleCnt="0"/>
      <dgm:spPr/>
    </dgm:pt>
    <dgm:pt modelId="{06BD2963-63D6-4410-8596-FB411171A29A}" type="pres">
      <dgm:prSet presAssocID="{D5587EAE-7778-402C-A348-CA55C91BC731}" presName="arrowAndChildren" presStyleCnt="0"/>
      <dgm:spPr/>
    </dgm:pt>
    <dgm:pt modelId="{784AEC82-14C5-499A-AD4A-7FFD0D76D638}" type="pres">
      <dgm:prSet presAssocID="{D5587EAE-7778-402C-A348-CA55C91BC731}" presName="parentTextArrow" presStyleLbl="node1" presStyleIdx="1" presStyleCnt="3" custScaleX="100000" custLinFactNeighborX="-283" custLinFactNeighborY="5727"/>
      <dgm:spPr/>
    </dgm:pt>
    <dgm:pt modelId="{B083F4B2-7E20-40B1-B5D3-FFD39072BE34}" type="pres">
      <dgm:prSet presAssocID="{27A1B0DA-2845-48A0-8D1C-997E280861EE}" presName="sp" presStyleCnt="0"/>
      <dgm:spPr/>
    </dgm:pt>
    <dgm:pt modelId="{375D6874-5680-448B-8251-12EB07D682D7}" type="pres">
      <dgm:prSet presAssocID="{542D6E61-F999-43D1-B55A-CEDDF4FEF58C}" presName="arrowAndChildren" presStyleCnt="0"/>
      <dgm:spPr/>
    </dgm:pt>
    <dgm:pt modelId="{D851ACAB-2DF2-4910-9018-5DF2AE632E9A}" type="pres">
      <dgm:prSet presAssocID="{542D6E61-F999-43D1-B55A-CEDDF4FEF58C}" presName="parentTextArrow" presStyleLbl="node1" presStyleIdx="2" presStyleCnt="3" custScaleX="100000" custLinFactNeighborX="44731" custLinFactNeighborY="12472"/>
      <dgm:spPr/>
    </dgm:pt>
  </dgm:ptLst>
  <dgm:cxnLst>
    <dgm:cxn modelId="{FC255B21-565C-43B1-8EB6-E01BD93C5EFB}" type="presOf" srcId="{D5587EAE-7778-402C-A348-CA55C91BC731}" destId="{784AEC82-14C5-499A-AD4A-7FFD0D76D638}" srcOrd="0" destOrd="0" presId="urn:microsoft.com/office/officeart/2005/8/layout/process4"/>
    <dgm:cxn modelId="{4799B33A-A14A-4287-A069-FD84346EC3B1}" type="presOf" srcId="{E26F6ED6-AA6A-4BD6-8AC2-26B00729CD47}" destId="{31346748-F94C-486A-94BD-7921D3DB8999}" srcOrd="0" destOrd="0" presId="urn:microsoft.com/office/officeart/2005/8/layout/process4"/>
    <dgm:cxn modelId="{3D33BD4F-E5FA-47F5-AEB4-CB2625B4913E}" type="presOf" srcId="{BFE518EC-2840-4D99-A158-72D896AFD114}" destId="{9F4DAD46-6F39-46C2-90A1-9D1DDB2B2C07}" srcOrd="0" destOrd="0" presId="urn:microsoft.com/office/officeart/2005/8/layout/process4"/>
    <dgm:cxn modelId="{DB0C6279-F993-47B9-8AD5-5695DB1D49FD}" type="presOf" srcId="{74F22166-B6E9-4245-A84E-8E5E3E529B77}" destId="{8C07FC29-FD6A-4EF9-8406-E22ED5426BF2}" srcOrd="1" destOrd="0" presId="urn:microsoft.com/office/officeart/2005/8/layout/process4"/>
    <dgm:cxn modelId="{A8C1357E-94B2-420F-8AEB-D8493B8B61FA}" type="presOf" srcId="{542D6E61-F999-43D1-B55A-CEDDF4FEF58C}" destId="{D851ACAB-2DF2-4910-9018-5DF2AE632E9A}" srcOrd="0" destOrd="0" presId="urn:microsoft.com/office/officeart/2005/8/layout/process4"/>
    <dgm:cxn modelId="{6DA9F98E-C289-4881-9557-E9DEF5497C4E}" srcId="{863D5D93-C1F8-461E-9FF1-2D1808B3E441}" destId="{542D6E61-F999-43D1-B55A-CEDDF4FEF58C}" srcOrd="0" destOrd="0" parTransId="{1A7BEFC2-E169-4D2D-91E4-8D8391D3F185}" sibTransId="{27A1B0DA-2845-48A0-8D1C-997E280861EE}"/>
    <dgm:cxn modelId="{91ECA7A2-2B8A-47A8-9324-CCB941426949}" type="presOf" srcId="{863D5D93-C1F8-461E-9FF1-2D1808B3E441}" destId="{A41B2552-0045-4ACB-A15D-2D61F3B0EA96}" srcOrd="0" destOrd="0" presId="urn:microsoft.com/office/officeart/2005/8/layout/process4"/>
    <dgm:cxn modelId="{BB48ADA8-0EFB-425E-8409-4F18BB67821D}" srcId="{863D5D93-C1F8-461E-9FF1-2D1808B3E441}" destId="{74F22166-B6E9-4245-A84E-8E5E3E529B77}" srcOrd="2" destOrd="0" parTransId="{F1404BCD-36BA-43E2-B363-2428C56B98CE}" sibTransId="{168274BD-F39A-41B6-A586-F675BD22B284}"/>
    <dgm:cxn modelId="{F8DBB8B6-8DEA-479E-8C79-2510404CDB08}" srcId="{74F22166-B6E9-4245-A84E-8E5E3E529B77}" destId="{BFE518EC-2840-4D99-A158-72D896AFD114}" srcOrd="1" destOrd="0" parTransId="{C28B47A6-0C71-4618-A877-BE44B5E2D971}" sibTransId="{23563F07-49D6-49D0-BCF0-F55121DC449D}"/>
    <dgm:cxn modelId="{6964C0B9-40C1-46E8-A0D8-4D701E9235BB}" srcId="{74F22166-B6E9-4245-A84E-8E5E3E529B77}" destId="{E26F6ED6-AA6A-4BD6-8AC2-26B00729CD47}" srcOrd="0" destOrd="0" parTransId="{28AB1DB9-5DEC-44A5-8236-7E2CABC7E299}" sibTransId="{97AAF106-FDEA-4AAF-BADA-8F8F7FDC5004}"/>
    <dgm:cxn modelId="{1B5633C5-9C4B-4C5A-A8BF-0E5DDA010A3D}" srcId="{863D5D93-C1F8-461E-9FF1-2D1808B3E441}" destId="{D5587EAE-7778-402C-A348-CA55C91BC731}" srcOrd="1" destOrd="0" parTransId="{CC2AE9B9-1C13-4086-A3E0-B5AA7DD800DE}" sibTransId="{D785BEE1-DFC3-470B-9556-6E562192FFE4}"/>
    <dgm:cxn modelId="{B403ECCD-9AE2-4FF5-BAD2-447D0D1B2FDC}" type="presOf" srcId="{74F22166-B6E9-4245-A84E-8E5E3E529B77}" destId="{D8EFDBD7-BB0D-460B-883A-4DC407E8CFB0}" srcOrd="0" destOrd="0" presId="urn:microsoft.com/office/officeart/2005/8/layout/process4"/>
    <dgm:cxn modelId="{7B18A8D4-802B-44FA-A2EA-0DB809CEDA7E}" type="presParOf" srcId="{A41B2552-0045-4ACB-A15D-2D61F3B0EA96}" destId="{F1D606B6-4737-4D0B-BEFF-033198150409}" srcOrd="0" destOrd="0" presId="urn:microsoft.com/office/officeart/2005/8/layout/process4"/>
    <dgm:cxn modelId="{3FA1A172-7539-42F7-871E-0960C8F965C6}" type="presParOf" srcId="{F1D606B6-4737-4D0B-BEFF-033198150409}" destId="{D8EFDBD7-BB0D-460B-883A-4DC407E8CFB0}" srcOrd="0" destOrd="0" presId="urn:microsoft.com/office/officeart/2005/8/layout/process4"/>
    <dgm:cxn modelId="{D08FAEAD-98BB-4CDF-BA00-8D046EB12A58}" type="presParOf" srcId="{F1D606B6-4737-4D0B-BEFF-033198150409}" destId="{8C07FC29-FD6A-4EF9-8406-E22ED5426BF2}" srcOrd="1" destOrd="0" presId="urn:microsoft.com/office/officeart/2005/8/layout/process4"/>
    <dgm:cxn modelId="{AF0F80D0-877D-4A32-B3D4-619BE33D5433}" type="presParOf" srcId="{F1D606B6-4737-4D0B-BEFF-033198150409}" destId="{EF84B7D0-9255-4A13-8390-48480AEA5A77}" srcOrd="2" destOrd="0" presId="urn:microsoft.com/office/officeart/2005/8/layout/process4"/>
    <dgm:cxn modelId="{27907DDD-D725-4647-82D0-91B8E835D81D}" type="presParOf" srcId="{EF84B7D0-9255-4A13-8390-48480AEA5A77}" destId="{31346748-F94C-486A-94BD-7921D3DB8999}" srcOrd="0" destOrd="0" presId="urn:microsoft.com/office/officeart/2005/8/layout/process4"/>
    <dgm:cxn modelId="{8F3496BB-4D59-4FC8-A53B-D68F0E67A910}" type="presParOf" srcId="{EF84B7D0-9255-4A13-8390-48480AEA5A77}" destId="{9F4DAD46-6F39-46C2-90A1-9D1DDB2B2C07}" srcOrd="1" destOrd="0" presId="urn:microsoft.com/office/officeart/2005/8/layout/process4"/>
    <dgm:cxn modelId="{42A74A11-32E9-4C3D-922A-FE7193078A41}" type="presParOf" srcId="{A41B2552-0045-4ACB-A15D-2D61F3B0EA96}" destId="{7E76AE5E-05A9-487D-880A-07098640A290}" srcOrd="1" destOrd="0" presId="urn:microsoft.com/office/officeart/2005/8/layout/process4"/>
    <dgm:cxn modelId="{5FD9C78B-F876-4DCB-8B17-B7FEF223B1F1}" type="presParOf" srcId="{A41B2552-0045-4ACB-A15D-2D61F3B0EA96}" destId="{06BD2963-63D6-4410-8596-FB411171A29A}" srcOrd="2" destOrd="0" presId="urn:microsoft.com/office/officeart/2005/8/layout/process4"/>
    <dgm:cxn modelId="{AAF77932-49F9-405E-9775-5630B19CF726}" type="presParOf" srcId="{06BD2963-63D6-4410-8596-FB411171A29A}" destId="{784AEC82-14C5-499A-AD4A-7FFD0D76D638}" srcOrd="0" destOrd="0" presId="urn:microsoft.com/office/officeart/2005/8/layout/process4"/>
    <dgm:cxn modelId="{4E5F61F5-4422-4F92-B528-4FF216728D52}" type="presParOf" srcId="{A41B2552-0045-4ACB-A15D-2D61F3B0EA96}" destId="{B083F4B2-7E20-40B1-B5D3-FFD39072BE34}" srcOrd="3" destOrd="0" presId="urn:microsoft.com/office/officeart/2005/8/layout/process4"/>
    <dgm:cxn modelId="{23E3FC85-2C7F-4C50-BB93-3AF09B1A4D62}" type="presParOf" srcId="{A41B2552-0045-4ACB-A15D-2D61F3B0EA96}" destId="{375D6874-5680-448B-8251-12EB07D682D7}" srcOrd="4" destOrd="0" presId="urn:microsoft.com/office/officeart/2005/8/layout/process4"/>
    <dgm:cxn modelId="{92BD0058-D05C-488C-8365-6CA172856548}" type="presParOf" srcId="{375D6874-5680-448B-8251-12EB07D682D7}" destId="{D851ACAB-2DF2-4910-9018-5DF2AE632E9A}"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01945E4-7700-4D3F-8EEA-4120547E8B5E}" type="doc">
      <dgm:prSet loTypeId="urn:microsoft.com/office/officeart/2005/8/layout/vList2" loCatId="list" qsTypeId="urn:microsoft.com/office/officeart/2005/8/quickstyle/simple4" qsCatId="simple" csTypeId="urn:microsoft.com/office/officeart/2005/8/colors/accent0_3" csCatId="mainScheme" phldr="1"/>
      <dgm:spPr/>
      <dgm:t>
        <a:bodyPr/>
        <a:lstStyle/>
        <a:p>
          <a:endParaRPr lang="en-US"/>
        </a:p>
      </dgm:t>
    </dgm:pt>
    <dgm:pt modelId="{CB5BD9C2-0A7F-400C-9958-137DD92CFCEB}">
      <dgm:prSet/>
      <dgm:spPr>
        <a:solidFill>
          <a:schemeClr val="tx1">
            <a:alpha val="10000"/>
          </a:schemeClr>
        </a:solidFill>
      </dgm:spPr>
      <dgm:t>
        <a:bodyPr/>
        <a:lstStyle/>
        <a:p>
          <a:r>
            <a:rPr lang="en-CA" dirty="0"/>
            <a:t>A switch that can be explained sensibly</a:t>
          </a:r>
          <a:endParaRPr lang="en-US" dirty="0"/>
        </a:p>
      </dgm:t>
    </dgm:pt>
    <dgm:pt modelId="{105F2D7F-B230-4847-9672-5A92772AA30D}" type="parTrans" cxnId="{E2CBABAD-16D6-4A2D-8E1A-00B7C63177BA}">
      <dgm:prSet/>
      <dgm:spPr/>
      <dgm:t>
        <a:bodyPr/>
        <a:lstStyle/>
        <a:p>
          <a:endParaRPr lang="en-US"/>
        </a:p>
      </dgm:t>
    </dgm:pt>
    <dgm:pt modelId="{F1D8D23B-CBAD-4FDE-9ED7-711B7F76D2B6}" type="sibTrans" cxnId="{E2CBABAD-16D6-4A2D-8E1A-00B7C63177BA}">
      <dgm:prSet/>
      <dgm:spPr/>
      <dgm:t>
        <a:bodyPr/>
        <a:lstStyle/>
        <a:p>
          <a:endParaRPr lang="en-US"/>
        </a:p>
      </dgm:t>
    </dgm:pt>
    <dgm:pt modelId="{B52AA3C2-6CA9-4D0C-9FB0-AB5168ABC1E2}">
      <dgm:prSet/>
      <dgm:spPr>
        <a:solidFill>
          <a:schemeClr val="tx1">
            <a:alpha val="19000"/>
          </a:schemeClr>
        </a:solidFill>
      </dgm:spPr>
      <dgm:t>
        <a:bodyPr/>
        <a:lstStyle/>
        <a:p>
          <a:r>
            <a:rPr lang="en-CA"/>
            <a:t>Reduction in duplication of code when used to set a value</a:t>
          </a:r>
          <a:endParaRPr lang="en-US" dirty="0"/>
        </a:p>
      </dgm:t>
    </dgm:pt>
    <dgm:pt modelId="{91D9C038-7367-4601-95B6-8D582D4C063C}" type="parTrans" cxnId="{A8F113BB-C7C7-49A1-8AFC-6538880024F9}">
      <dgm:prSet/>
      <dgm:spPr/>
      <dgm:t>
        <a:bodyPr/>
        <a:lstStyle/>
        <a:p>
          <a:endParaRPr lang="en-US"/>
        </a:p>
      </dgm:t>
    </dgm:pt>
    <dgm:pt modelId="{D78ECCAC-5C08-40EF-83CE-095A4FBF8F0C}" type="sibTrans" cxnId="{A8F113BB-C7C7-49A1-8AFC-6538880024F9}">
      <dgm:prSet/>
      <dgm:spPr/>
      <dgm:t>
        <a:bodyPr/>
        <a:lstStyle/>
        <a:p>
          <a:endParaRPr lang="en-US"/>
        </a:p>
      </dgm:t>
    </dgm:pt>
    <dgm:pt modelId="{426C622A-7D83-4815-8C91-A4CB3F468F69}">
      <dgm:prSet/>
      <dgm:spPr>
        <a:solidFill>
          <a:schemeClr val="tx1">
            <a:alpha val="30000"/>
          </a:schemeClr>
        </a:solidFill>
      </dgm:spPr>
      <dgm:t>
        <a:bodyPr/>
        <a:lstStyle/>
        <a:p>
          <a:r>
            <a:rPr lang="en-CA" dirty="0"/>
            <a:t>Switch expressions or switch rules</a:t>
          </a:r>
          <a:endParaRPr lang="en-US" dirty="0"/>
        </a:p>
      </dgm:t>
    </dgm:pt>
    <dgm:pt modelId="{63E8463C-7F3A-4916-91F7-7C10B4E6C3D2}" type="parTrans" cxnId="{E7A00554-8187-4A0C-8ED2-40DF2B4BAEEC}">
      <dgm:prSet/>
      <dgm:spPr/>
      <dgm:t>
        <a:bodyPr/>
        <a:lstStyle/>
        <a:p>
          <a:endParaRPr lang="en-US"/>
        </a:p>
      </dgm:t>
    </dgm:pt>
    <dgm:pt modelId="{BD505E8C-5FDF-4488-A6E3-BC84F040DD02}" type="sibTrans" cxnId="{E7A00554-8187-4A0C-8ED2-40DF2B4BAEEC}">
      <dgm:prSet/>
      <dgm:spPr/>
      <dgm:t>
        <a:bodyPr/>
        <a:lstStyle/>
        <a:p>
          <a:endParaRPr lang="en-US"/>
        </a:p>
      </dgm:t>
    </dgm:pt>
    <dgm:pt modelId="{53AE94F9-E8D2-4CE2-A07B-09202A3099C0}">
      <dgm:prSet/>
      <dgm:spPr>
        <a:solidFill>
          <a:schemeClr val="tx1">
            <a:alpha val="40000"/>
          </a:schemeClr>
        </a:solidFill>
      </dgm:spPr>
      <dgm:t>
        <a:bodyPr/>
        <a:lstStyle/>
        <a:p>
          <a:r>
            <a:rPr lang="en-CA" dirty="0"/>
            <a:t>The end of break, all cases terminate!</a:t>
          </a:r>
          <a:endParaRPr lang="en-US" dirty="0"/>
        </a:p>
      </dgm:t>
    </dgm:pt>
    <dgm:pt modelId="{55A00C9E-D45D-455B-9EB6-B4FAA956E052}" type="parTrans" cxnId="{B00EC99A-D23E-404D-9CDD-391C5B9AF76F}">
      <dgm:prSet/>
      <dgm:spPr/>
      <dgm:t>
        <a:bodyPr/>
        <a:lstStyle/>
        <a:p>
          <a:endParaRPr lang="en-US"/>
        </a:p>
      </dgm:t>
    </dgm:pt>
    <dgm:pt modelId="{B5B5782B-0137-405F-9FA4-9BCACB16A367}" type="sibTrans" cxnId="{B00EC99A-D23E-404D-9CDD-391C5B9AF76F}">
      <dgm:prSet/>
      <dgm:spPr/>
      <dgm:t>
        <a:bodyPr/>
        <a:lstStyle/>
        <a:p>
          <a:endParaRPr lang="en-US"/>
        </a:p>
      </dgm:t>
    </dgm:pt>
    <dgm:pt modelId="{B206078C-CB45-4E18-8DF6-2AFA8A61647D}">
      <dgm:prSet/>
      <dgm:spPr/>
      <dgm:t>
        <a:bodyPr/>
        <a:lstStyle/>
        <a:p>
          <a:endParaRPr lang="en-US" dirty="0"/>
        </a:p>
      </dgm:t>
    </dgm:pt>
    <dgm:pt modelId="{2DDACD9C-12A1-43EF-B577-9D0EFF3FD7BE}" type="parTrans" cxnId="{E15ABE37-EA54-4ED8-9EE6-0BC4E7BC17E2}">
      <dgm:prSet/>
      <dgm:spPr/>
      <dgm:t>
        <a:bodyPr/>
        <a:lstStyle/>
        <a:p>
          <a:endParaRPr lang="en-US"/>
        </a:p>
      </dgm:t>
    </dgm:pt>
    <dgm:pt modelId="{030E2406-4953-4C2D-ADA1-E6D7B2F97575}" type="sibTrans" cxnId="{E15ABE37-EA54-4ED8-9EE6-0BC4E7BC17E2}">
      <dgm:prSet/>
      <dgm:spPr/>
      <dgm:t>
        <a:bodyPr/>
        <a:lstStyle/>
        <a:p>
          <a:endParaRPr lang="en-US"/>
        </a:p>
      </dgm:t>
    </dgm:pt>
    <dgm:pt modelId="{AF49CAA1-9112-432B-B411-6FB85B575A69}" type="pres">
      <dgm:prSet presAssocID="{901945E4-7700-4D3F-8EEA-4120547E8B5E}" presName="linear" presStyleCnt="0">
        <dgm:presLayoutVars>
          <dgm:animLvl val="lvl"/>
          <dgm:resizeHandles val="exact"/>
        </dgm:presLayoutVars>
      </dgm:prSet>
      <dgm:spPr/>
    </dgm:pt>
    <dgm:pt modelId="{B8F092E0-A577-4582-AF3F-286D4C3E1973}" type="pres">
      <dgm:prSet presAssocID="{CB5BD9C2-0A7F-400C-9958-137DD92CFCEB}" presName="parentText" presStyleLbl="node1" presStyleIdx="0" presStyleCnt="4">
        <dgm:presLayoutVars>
          <dgm:chMax val="0"/>
          <dgm:bulletEnabled val="1"/>
        </dgm:presLayoutVars>
      </dgm:prSet>
      <dgm:spPr/>
    </dgm:pt>
    <dgm:pt modelId="{A53D577D-D76A-4BB6-9E7F-E09B74F6C639}" type="pres">
      <dgm:prSet presAssocID="{F1D8D23B-CBAD-4FDE-9ED7-711B7F76D2B6}" presName="spacer" presStyleCnt="0"/>
      <dgm:spPr/>
    </dgm:pt>
    <dgm:pt modelId="{E68A6661-D918-4E58-AA9B-2BFDD66D9D82}" type="pres">
      <dgm:prSet presAssocID="{B52AA3C2-6CA9-4D0C-9FB0-AB5168ABC1E2}" presName="parentText" presStyleLbl="node1" presStyleIdx="1" presStyleCnt="4">
        <dgm:presLayoutVars>
          <dgm:chMax val="0"/>
          <dgm:bulletEnabled val="1"/>
        </dgm:presLayoutVars>
      </dgm:prSet>
      <dgm:spPr/>
    </dgm:pt>
    <dgm:pt modelId="{B1F8A68B-772C-4E24-B61A-5021147CE638}" type="pres">
      <dgm:prSet presAssocID="{D78ECCAC-5C08-40EF-83CE-095A4FBF8F0C}" presName="spacer" presStyleCnt="0"/>
      <dgm:spPr/>
    </dgm:pt>
    <dgm:pt modelId="{AE965355-D615-4629-9C53-E65C57783938}" type="pres">
      <dgm:prSet presAssocID="{426C622A-7D83-4815-8C91-A4CB3F468F69}" presName="parentText" presStyleLbl="node1" presStyleIdx="2" presStyleCnt="4">
        <dgm:presLayoutVars>
          <dgm:chMax val="0"/>
          <dgm:bulletEnabled val="1"/>
        </dgm:presLayoutVars>
      </dgm:prSet>
      <dgm:spPr/>
    </dgm:pt>
    <dgm:pt modelId="{0948F136-09F7-499F-BE19-366A90480A2E}" type="pres">
      <dgm:prSet presAssocID="{BD505E8C-5FDF-4488-A6E3-BC84F040DD02}" presName="spacer" presStyleCnt="0"/>
      <dgm:spPr/>
    </dgm:pt>
    <dgm:pt modelId="{384EB765-24AD-4F55-9689-8A11D58FCF45}" type="pres">
      <dgm:prSet presAssocID="{53AE94F9-E8D2-4CE2-A07B-09202A3099C0}" presName="parentText" presStyleLbl="node1" presStyleIdx="3" presStyleCnt="4">
        <dgm:presLayoutVars>
          <dgm:chMax val="0"/>
          <dgm:bulletEnabled val="1"/>
        </dgm:presLayoutVars>
      </dgm:prSet>
      <dgm:spPr/>
    </dgm:pt>
    <dgm:pt modelId="{55F8CFAC-21D8-4BA1-B343-0F74F1DEB792}" type="pres">
      <dgm:prSet presAssocID="{53AE94F9-E8D2-4CE2-A07B-09202A3099C0}" presName="childText" presStyleLbl="revTx" presStyleIdx="0" presStyleCnt="1">
        <dgm:presLayoutVars>
          <dgm:bulletEnabled val="1"/>
        </dgm:presLayoutVars>
      </dgm:prSet>
      <dgm:spPr/>
    </dgm:pt>
  </dgm:ptLst>
  <dgm:cxnLst>
    <dgm:cxn modelId="{E15ABE37-EA54-4ED8-9EE6-0BC4E7BC17E2}" srcId="{53AE94F9-E8D2-4CE2-A07B-09202A3099C0}" destId="{B206078C-CB45-4E18-8DF6-2AFA8A61647D}" srcOrd="0" destOrd="0" parTransId="{2DDACD9C-12A1-43EF-B577-9D0EFF3FD7BE}" sibTransId="{030E2406-4953-4C2D-ADA1-E6D7B2F97575}"/>
    <dgm:cxn modelId="{D1C75E42-5FCA-43A7-B173-C43B521CF940}" type="presOf" srcId="{901945E4-7700-4D3F-8EEA-4120547E8B5E}" destId="{AF49CAA1-9112-432B-B411-6FB85B575A69}" srcOrd="0" destOrd="0" presId="urn:microsoft.com/office/officeart/2005/8/layout/vList2"/>
    <dgm:cxn modelId="{E3EB4F4F-AE74-463F-8FA3-22CCBDC93BCA}" type="presOf" srcId="{B52AA3C2-6CA9-4D0C-9FB0-AB5168ABC1E2}" destId="{E68A6661-D918-4E58-AA9B-2BFDD66D9D82}" srcOrd="0" destOrd="0" presId="urn:microsoft.com/office/officeart/2005/8/layout/vList2"/>
    <dgm:cxn modelId="{E7A00554-8187-4A0C-8ED2-40DF2B4BAEEC}" srcId="{901945E4-7700-4D3F-8EEA-4120547E8B5E}" destId="{426C622A-7D83-4815-8C91-A4CB3F468F69}" srcOrd="2" destOrd="0" parTransId="{63E8463C-7F3A-4916-91F7-7C10B4E6C3D2}" sibTransId="{BD505E8C-5FDF-4488-A6E3-BC84F040DD02}"/>
    <dgm:cxn modelId="{030C687D-F41E-42CE-ADBC-B810A1B7806D}" type="presOf" srcId="{CB5BD9C2-0A7F-400C-9958-137DD92CFCEB}" destId="{B8F092E0-A577-4582-AF3F-286D4C3E1973}" srcOrd="0" destOrd="0" presId="urn:microsoft.com/office/officeart/2005/8/layout/vList2"/>
    <dgm:cxn modelId="{DD72AD92-4D35-4FC2-8701-37CC3AEE5F4E}" type="presOf" srcId="{426C622A-7D83-4815-8C91-A4CB3F468F69}" destId="{AE965355-D615-4629-9C53-E65C57783938}" srcOrd="0" destOrd="0" presId="urn:microsoft.com/office/officeart/2005/8/layout/vList2"/>
    <dgm:cxn modelId="{B00EC99A-D23E-404D-9CDD-391C5B9AF76F}" srcId="{901945E4-7700-4D3F-8EEA-4120547E8B5E}" destId="{53AE94F9-E8D2-4CE2-A07B-09202A3099C0}" srcOrd="3" destOrd="0" parTransId="{55A00C9E-D45D-455B-9EB6-B4FAA956E052}" sibTransId="{B5B5782B-0137-405F-9FA4-9BCACB16A367}"/>
    <dgm:cxn modelId="{B61B62A0-984C-4E12-8871-42EDF70D4F3B}" type="presOf" srcId="{53AE94F9-E8D2-4CE2-A07B-09202A3099C0}" destId="{384EB765-24AD-4F55-9689-8A11D58FCF45}" srcOrd="0" destOrd="0" presId="urn:microsoft.com/office/officeart/2005/8/layout/vList2"/>
    <dgm:cxn modelId="{E2CBABAD-16D6-4A2D-8E1A-00B7C63177BA}" srcId="{901945E4-7700-4D3F-8EEA-4120547E8B5E}" destId="{CB5BD9C2-0A7F-400C-9958-137DD92CFCEB}" srcOrd="0" destOrd="0" parTransId="{105F2D7F-B230-4847-9672-5A92772AA30D}" sibTransId="{F1D8D23B-CBAD-4FDE-9ED7-711B7F76D2B6}"/>
    <dgm:cxn modelId="{A8F113BB-C7C7-49A1-8AFC-6538880024F9}" srcId="{901945E4-7700-4D3F-8EEA-4120547E8B5E}" destId="{B52AA3C2-6CA9-4D0C-9FB0-AB5168ABC1E2}" srcOrd="1" destOrd="0" parTransId="{91D9C038-7367-4601-95B6-8D582D4C063C}" sibTransId="{D78ECCAC-5C08-40EF-83CE-095A4FBF8F0C}"/>
    <dgm:cxn modelId="{E7EE15BC-CA2A-4974-B614-0CC4F2D3D36C}" type="presOf" srcId="{B206078C-CB45-4E18-8DF6-2AFA8A61647D}" destId="{55F8CFAC-21D8-4BA1-B343-0F74F1DEB792}" srcOrd="0" destOrd="0" presId="urn:microsoft.com/office/officeart/2005/8/layout/vList2"/>
    <dgm:cxn modelId="{D82B9072-09F1-41E6-9A7D-83111A8A6C7F}" type="presParOf" srcId="{AF49CAA1-9112-432B-B411-6FB85B575A69}" destId="{B8F092E0-A577-4582-AF3F-286D4C3E1973}" srcOrd="0" destOrd="0" presId="urn:microsoft.com/office/officeart/2005/8/layout/vList2"/>
    <dgm:cxn modelId="{C241856F-61CB-4B2C-97F8-FA4718A2ED84}" type="presParOf" srcId="{AF49CAA1-9112-432B-B411-6FB85B575A69}" destId="{A53D577D-D76A-4BB6-9E7F-E09B74F6C639}" srcOrd="1" destOrd="0" presId="urn:microsoft.com/office/officeart/2005/8/layout/vList2"/>
    <dgm:cxn modelId="{D9A8678D-79C2-4AA8-9CA9-F18119714357}" type="presParOf" srcId="{AF49CAA1-9112-432B-B411-6FB85B575A69}" destId="{E68A6661-D918-4E58-AA9B-2BFDD66D9D82}" srcOrd="2" destOrd="0" presId="urn:microsoft.com/office/officeart/2005/8/layout/vList2"/>
    <dgm:cxn modelId="{63A40515-96BD-4D86-8CDB-6E14978516E1}" type="presParOf" srcId="{AF49CAA1-9112-432B-B411-6FB85B575A69}" destId="{B1F8A68B-772C-4E24-B61A-5021147CE638}" srcOrd="3" destOrd="0" presId="urn:microsoft.com/office/officeart/2005/8/layout/vList2"/>
    <dgm:cxn modelId="{3661D2DD-71C1-4E82-819F-B797287CC660}" type="presParOf" srcId="{AF49CAA1-9112-432B-B411-6FB85B575A69}" destId="{AE965355-D615-4629-9C53-E65C57783938}" srcOrd="4" destOrd="0" presId="urn:microsoft.com/office/officeart/2005/8/layout/vList2"/>
    <dgm:cxn modelId="{449FA8C0-59C1-424A-BBEC-FD220D2B9692}" type="presParOf" srcId="{AF49CAA1-9112-432B-B411-6FB85B575A69}" destId="{0948F136-09F7-499F-BE19-366A90480A2E}" srcOrd="5" destOrd="0" presId="urn:microsoft.com/office/officeart/2005/8/layout/vList2"/>
    <dgm:cxn modelId="{3D0494E1-681A-46F2-99A2-A466E7B33F5C}" type="presParOf" srcId="{AF49CAA1-9112-432B-B411-6FB85B575A69}" destId="{384EB765-24AD-4F55-9689-8A11D58FCF45}" srcOrd="6" destOrd="0" presId="urn:microsoft.com/office/officeart/2005/8/layout/vList2"/>
    <dgm:cxn modelId="{76A8920B-F4E2-4F93-B690-3DF5331249B3}" type="presParOf" srcId="{AF49CAA1-9112-432B-B411-6FB85B575A69}" destId="{55F8CFAC-21D8-4BA1-B343-0F74F1DEB792}"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B34B08E-C60D-4C3F-BF8F-84B7304D79C8}"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05EFC6F4-EAE4-4B33-9AEE-78747E45DAB3}">
      <dgm:prSet/>
      <dgm:spPr>
        <a:solidFill>
          <a:srgbClr val="F49201"/>
        </a:solidFill>
        <a:ln>
          <a:noFill/>
        </a:ln>
      </dgm:spPr>
      <dgm:t>
        <a:bodyPr/>
        <a:lstStyle/>
        <a:p>
          <a:pPr>
            <a:lnSpc>
              <a:spcPct val="100000"/>
            </a:lnSpc>
          </a:pPr>
          <a:r>
            <a:rPr lang="en-CA" dirty="0"/>
            <a:t>Data objects are known for boilerplate code:</a:t>
          </a:r>
          <a:endParaRPr lang="en-US" dirty="0"/>
        </a:p>
      </dgm:t>
    </dgm:pt>
    <dgm:pt modelId="{208F0F02-F1B9-4E44-A3E7-280B06C6B960}" type="parTrans" cxnId="{AD4C9FB3-B5E1-47BD-A25E-60979F4FD0BA}">
      <dgm:prSet/>
      <dgm:spPr/>
      <dgm:t>
        <a:bodyPr/>
        <a:lstStyle/>
        <a:p>
          <a:endParaRPr lang="en-US"/>
        </a:p>
      </dgm:t>
    </dgm:pt>
    <dgm:pt modelId="{EF0FDCDB-FF75-4F04-B0B3-91120B7B7221}" type="sibTrans" cxnId="{AD4C9FB3-B5E1-47BD-A25E-60979F4FD0BA}">
      <dgm:prSet/>
      <dgm:spPr/>
      <dgm:t>
        <a:bodyPr/>
        <a:lstStyle/>
        <a:p>
          <a:endParaRPr lang="en-US"/>
        </a:p>
      </dgm:t>
    </dgm:pt>
    <dgm:pt modelId="{602DE4BB-34C6-43A9-BBE1-A2E9F6D86308}">
      <dgm:prSet custT="1"/>
      <dgm:spPr/>
      <dgm:t>
        <a:bodyPr/>
        <a:lstStyle/>
        <a:p>
          <a:pPr>
            <a:lnSpc>
              <a:spcPct val="100000"/>
            </a:lnSpc>
          </a:pPr>
          <a:r>
            <a:rPr lang="en-CA" sz="2600" dirty="0"/>
            <a:t>Initializing constructors, setters, getters, equals, </a:t>
          </a:r>
          <a:r>
            <a:rPr lang="en-CA" sz="2600" dirty="0" err="1"/>
            <a:t>hashCode</a:t>
          </a:r>
          <a:r>
            <a:rPr lang="en-CA" sz="2600" dirty="0"/>
            <a:t>, and </a:t>
          </a:r>
          <a:r>
            <a:rPr lang="en-CA" sz="2600" dirty="0" err="1"/>
            <a:t>toString</a:t>
          </a:r>
          <a:endParaRPr lang="en-US" sz="2600" dirty="0"/>
        </a:p>
      </dgm:t>
    </dgm:pt>
    <dgm:pt modelId="{8FD54A6C-43E0-4912-B005-9B95D4F25B5D}" type="parTrans" cxnId="{E47C1F60-7E64-4F01-A23E-A64212C73BC2}">
      <dgm:prSet/>
      <dgm:spPr/>
      <dgm:t>
        <a:bodyPr/>
        <a:lstStyle/>
        <a:p>
          <a:endParaRPr lang="en-US"/>
        </a:p>
      </dgm:t>
    </dgm:pt>
    <dgm:pt modelId="{184F95A9-5644-4DAC-B8C3-E721D84B14D4}" type="sibTrans" cxnId="{E47C1F60-7E64-4F01-A23E-A64212C73BC2}">
      <dgm:prSet/>
      <dgm:spPr/>
      <dgm:t>
        <a:bodyPr/>
        <a:lstStyle/>
        <a:p>
          <a:endParaRPr lang="en-US"/>
        </a:p>
      </dgm:t>
    </dgm:pt>
    <dgm:pt modelId="{CAB706EF-11B9-46B1-A8CF-FA90A886FAF8}">
      <dgm:prSet/>
      <dgm:spPr>
        <a:solidFill>
          <a:srgbClr val="F49201">
            <a:alpha val="90000"/>
          </a:srgbClr>
        </a:solidFill>
        <a:ln>
          <a:noFill/>
        </a:ln>
      </dgm:spPr>
      <dgm:t>
        <a:bodyPr/>
        <a:lstStyle/>
        <a:p>
          <a:pPr>
            <a:lnSpc>
              <a:spcPct val="100000"/>
            </a:lnSpc>
          </a:pPr>
          <a:r>
            <a:rPr lang="en-CA" dirty="0"/>
            <a:t>To the rescue is the immutable record</a:t>
          </a:r>
          <a:endParaRPr lang="en-US" dirty="0"/>
        </a:p>
      </dgm:t>
    </dgm:pt>
    <dgm:pt modelId="{6BA92645-636B-4A59-9293-9C933EF4E5D6}" type="parTrans" cxnId="{B8E4B448-F5CC-4472-8EB0-BD5DC4CF837D}">
      <dgm:prSet/>
      <dgm:spPr/>
      <dgm:t>
        <a:bodyPr/>
        <a:lstStyle/>
        <a:p>
          <a:endParaRPr lang="en-US"/>
        </a:p>
      </dgm:t>
    </dgm:pt>
    <dgm:pt modelId="{A44AE0DC-1D09-40FE-A89C-0752B78345C9}" type="sibTrans" cxnId="{B8E4B448-F5CC-4472-8EB0-BD5DC4CF837D}">
      <dgm:prSet/>
      <dgm:spPr/>
      <dgm:t>
        <a:bodyPr/>
        <a:lstStyle/>
        <a:p>
          <a:endParaRPr lang="en-US"/>
        </a:p>
      </dgm:t>
    </dgm:pt>
    <dgm:pt modelId="{405834FF-68A5-4074-8CD5-683211200007}">
      <dgm:prSet/>
      <dgm:spPr>
        <a:solidFill>
          <a:srgbClr val="F49201">
            <a:alpha val="80000"/>
          </a:srgbClr>
        </a:solidFill>
        <a:ln>
          <a:noFill/>
        </a:ln>
      </dgm:spPr>
      <dgm:t>
        <a:bodyPr/>
        <a:lstStyle/>
        <a:p>
          <a:pPr>
            <a:lnSpc>
              <a:spcPct val="100000"/>
            </a:lnSpc>
          </a:pPr>
          <a:r>
            <a:rPr lang="en-CA"/>
            <a:t>More than just a simplification of a bean</a:t>
          </a:r>
          <a:endParaRPr lang="en-US"/>
        </a:p>
      </dgm:t>
    </dgm:pt>
    <dgm:pt modelId="{830BF31C-E959-4BC3-A67A-AC102AEF9137}" type="parTrans" cxnId="{36072654-70D8-480F-BFB2-F1C7A6B3E7D1}">
      <dgm:prSet/>
      <dgm:spPr/>
      <dgm:t>
        <a:bodyPr/>
        <a:lstStyle/>
        <a:p>
          <a:endParaRPr lang="en-US"/>
        </a:p>
      </dgm:t>
    </dgm:pt>
    <dgm:pt modelId="{01596C86-B731-4E21-A993-C559AA2296BB}" type="sibTrans" cxnId="{36072654-70D8-480F-BFB2-F1C7A6B3E7D1}">
      <dgm:prSet/>
      <dgm:spPr/>
      <dgm:t>
        <a:bodyPr/>
        <a:lstStyle/>
        <a:p>
          <a:endParaRPr lang="en-US"/>
        </a:p>
      </dgm:t>
    </dgm:pt>
    <dgm:pt modelId="{71B80BBD-B8D5-480D-8769-9F33589C7D7A}">
      <dgm:prSet/>
      <dgm:spPr>
        <a:solidFill>
          <a:srgbClr val="F49201">
            <a:alpha val="70000"/>
          </a:srgbClr>
        </a:solidFill>
        <a:ln>
          <a:noFill/>
        </a:ln>
      </dgm:spPr>
      <dgm:t>
        <a:bodyPr/>
        <a:lstStyle/>
        <a:p>
          <a:pPr>
            <a:lnSpc>
              <a:spcPct val="100000"/>
            </a:lnSpc>
          </a:pPr>
          <a:r>
            <a:rPr lang="en-CA" dirty="0"/>
            <a:t>It’s the path to objects defaulting to immutability</a:t>
          </a:r>
          <a:endParaRPr lang="en-US" dirty="0"/>
        </a:p>
      </dgm:t>
    </dgm:pt>
    <dgm:pt modelId="{90D78A38-5600-4FAB-B407-43595DED417E}" type="parTrans" cxnId="{4AE4FD1C-1BC9-420A-AA93-46DCB4E5296C}">
      <dgm:prSet/>
      <dgm:spPr/>
      <dgm:t>
        <a:bodyPr/>
        <a:lstStyle/>
        <a:p>
          <a:endParaRPr lang="en-US"/>
        </a:p>
      </dgm:t>
    </dgm:pt>
    <dgm:pt modelId="{9CFA1DC6-A04F-418A-BCA9-2990015D76AA}" type="sibTrans" cxnId="{4AE4FD1C-1BC9-420A-AA93-46DCB4E5296C}">
      <dgm:prSet/>
      <dgm:spPr/>
      <dgm:t>
        <a:bodyPr/>
        <a:lstStyle/>
        <a:p>
          <a:endParaRPr lang="en-US"/>
        </a:p>
      </dgm:t>
    </dgm:pt>
    <dgm:pt modelId="{0A13F5E5-8A16-41C5-9AC5-E912EA97AED7}">
      <dgm:prSet/>
      <dgm:spPr>
        <a:solidFill>
          <a:srgbClr val="F49201">
            <a:alpha val="60000"/>
          </a:srgbClr>
        </a:solidFill>
      </dgm:spPr>
      <dgm:t>
        <a:bodyPr/>
        <a:lstStyle/>
        <a:p>
          <a:pPr>
            <a:lnSpc>
              <a:spcPct val="100000"/>
            </a:lnSpc>
          </a:pPr>
          <a:r>
            <a:rPr lang="en-CA" dirty="0"/>
            <a:t>And then there is the compact constructor	</a:t>
          </a:r>
          <a:endParaRPr lang="en-US" dirty="0"/>
        </a:p>
      </dgm:t>
    </dgm:pt>
    <dgm:pt modelId="{C36CF0A6-7B6D-44B8-8B75-B3A524AEA274}" type="parTrans" cxnId="{9BB0DFAB-6661-48B7-A2CC-336E91ECD06D}">
      <dgm:prSet/>
      <dgm:spPr/>
      <dgm:t>
        <a:bodyPr/>
        <a:lstStyle/>
        <a:p>
          <a:endParaRPr lang="en-US"/>
        </a:p>
      </dgm:t>
    </dgm:pt>
    <dgm:pt modelId="{7D1E09D2-9BF2-4E4F-B08B-B395AAB5C468}" type="sibTrans" cxnId="{9BB0DFAB-6661-48B7-A2CC-336E91ECD06D}">
      <dgm:prSet/>
      <dgm:spPr/>
      <dgm:t>
        <a:bodyPr/>
        <a:lstStyle/>
        <a:p>
          <a:endParaRPr lang="en-US"/>
        </a:p>
      </dgm:t>
    </dgm:pt>
    <dgm:pt modelId="{3D788622-005B-4C91-81CA-FA19420EDE28}">
      <dgm:prSet custT="1"/>
      <dgm:spPr/>
      <dgm:t>
        <a:bodyPr/>
        <a:lstStyle/>
        <a:p>
          <a:pPr>
            <a:lnSpc>
              <a:spcPct val="100000"/>
            </a:lnSpc>
          </a:pPr>
          <a:r>
            <a:rPr lang="en-CA" sz="2600" dirty="0"/>
            <a:t>Validating initial values without a separate constructor</a:t>
          </a:r>
          <a:endParaRPr lang="en-US" sz="2600" dirty="0"/>
        </a:p>
      </dgm:t>
    </dgm:pt>
    <dgm:pt modelId="{EF53F0C8-37EF-499F-B387-61E24FBEAC8E}" type="parTrans" cxnId="{B087A805-E80D-4282-B6B9-13306CA9C809}">
      <dgm:prSet/>
      <dgm:spPr/>
      <dgm:t>
        <a:bodyPr/>
        <a:lstStyle/>
        <a:p>
          <a:endParaRPr lang="en-US"/>
        </a:p>
      </dgm:t>
    </dgm:pt>
    <dgm:pt modelId="{BB3282B4-DC3D-4BEF-83D9-6370E4D371A4}" type="sibTrans" cxnId="{B087A805-E80D-4282-B6B9-13306CA9C809}">
      <dgm:prSet/>
      <dgm:spPr/>
      <dgm:t>
        <a:bodyPr/>
        <a:lstStyle/>
        <a:p>
          <a:endParaRPr lang="en-US"/>
        </a:p>
      </dgm:t>
    </dgm:pt>
    <dgm:pt modelId="{90FD8710-D1A0-4C1F-AF62-02AE6EC4FA84}" type="pres">
      <dgm:prSet presAssocID="{1B34B08E-C60D-4C3F-BF8F-84B7304D79C8}" presName="linear" presStyleCnt="0">
        <dgm:presLayoutVars>
          <dgm:animLvl val="lvl"/>
          <dgm:resizeHandles val="exact"/>
        </dgm:presLayoutVars>
      </dgm:prSet>
      <dgm:spPr/>
    </dgm:pt>
    <dgm:pt modelId="{353EFBF6-EB1F-4624-AC4F-2B47AAAB64F6}" type="pres">
      <dgm:prSet presAssocID="{05EFC6F4-EAE4-4B33-9AEE-78747E45DAB3}" presName="parentText" presStyleLbl="node1" presStyleIdx="0" presStyleCnt="5" custScaleY="45183" custLinFactNeighborY="-44926">
        <dgm:presLayoutVars>
          <dgm:chMax val="0"/>
          <dgm:bulletEnabled val="1"/>
        </dgm:presLayoutVars>
      </dgm:prSet>
      <dgm:spPr/>
    </dgm:pt>
    <dgm:pt modelId="{7F976C01-1A8E-42B0-90A8-C9EF38168BFF}" type="pres">
      <dgm:prSet presAssocID="{05EFC6F4-EAE4-4B33-9AEE-78747E45DAB3}" presName="childText" presStyleLbl="revTx" presStyleIdx="0" presStyleCnt="2" custLinFactNeighborX="252" custLinFactNeighborY="-1517">
        <dgm:presLayoutVars>
          <dgm:bulletEnabled val="1"/>
        </dgm:presLayoutVars>
      </dgm:prSet>
      <dgm:spPr/>
    </dgm:pt>
    <dgm:pt modelId="{86BD0C2D-08A5-424B-86E3-9A4832479032}" type="pres">
      <dgm:prSet presAssocID="{CAB706EF-11B9-46B1-A8CF-FA90A886FAF8}" presName="parentText" presStyleLbl="node1" presStyleIdx="1" presStyleCnt="5" custScaleY="61309" custLinFactNeighborX="881" custLinFactNeighborY="-11647">
        <dgm:presLayoutVars>
          <dgm:chMax val="0"/>
          <dgm:bulletEnabled val="1"/>
        </dgm:presLayoutVars>
      </dgm:prSet>
      <dgm:spPr/>
    </dgm:pt>
    <dgm:pt modelId="{3F920931-D5A8-470E-860D-C6862F261922}" type="pres">
      <dgm:prSet presAssocID="{A44AE0DC-1D09-40FE-A89C-0752B78345C9}" presName="spacer" presStyleCnt="0"/>
      <dgm:spPr/>
    </dgm:pt>
    <dgm:pt modelId="{D29E8B74-D65E-4649-BC29-719C89E340C0}" type="pres">
      <dgm:prSet presAssocID="{405834FF-68A5-4074-8CD5-683211200007}" presName="parentText" presStyleLbl="node1" presStyleIdx="2" presStyleCnt="5" custScaleY="49457">
        <dgm:presLayoutVars>
          <dgm:chMax val="0"/>
          <dgm:bulletEnabled val="1"/>
        </dgm:presLayoutVars>
      </dgm:prSet>
      <dgm:spPr/>
    </dgm:pt>
    <dgm:pt modelId="{028EB3D9-CE24-4CA3-9EC5-778B512AC4FE}" type="pres">
      <dgm:prSet presAssocID="{01596C86-B731-4E21-A993-C559AA2296BB}" presName="spacer" presStyleCnt="0"/>
      <dgm:spPr/>
    </dgm:pt>
    <dgm:pt modelId="{B718AD6F-98C8-46E1-B57F-CFF634528F64}" type="pres">
      <dgm:prSet presAssocID="{71B80BBD-B8D5-480D-8769-9F33589C7D7A}" presName="parentText" presStyleLbl="node1" presStyleIdx="3" presStyleCnt="5" custScaleY="73704" custLinFactNeighborY="17731">
        <dgm:presLayoutVars>
          <dgm:chMax val="0"/>
          <dgm:bulletEnabled val="1"/>
        </dgm:presLayoutVars>
      </dgm:prSet>
      <dgm:spPr/>
    </dgm:pt>
    <dgm:pt modelId="{670694FC-1EF2-47D3-AB5E-CDA467214D86}" type="pres">
      <dgm:prSet presAssocID="{9CFA1DC6-A04F-418A-BCA9-2990015D76AA}" presName="spacer" presStyleCnt="0"/>
      <dgm:spPr/>
    </dgm:pt>
    <dgm:pt modelId="{9DAF1D9D-7B5B-4D7E-8B0F-579CA9D3302B}" type="pres">
      <dgm:prSet presAssocID="{0A13F5E5-8A16-41C5-9AC5-E912EA97AED7}" presName="parentText" presStyleLbl="node1" presStyleIdx="4" presStyleCnt="5" custScaleY="69935" custLinFactNeighborX="252" custLinFactNeighborY="3740">
        <dgm:presLayoutVars>
          <dgm:chMax val="0"/>
          <dgm:bulletEnabled val="1"/>
        </dgm:presLayoutVars>
      </dgm:prSet>
      <dgm:spPr/>
    </dgm:pt>
    <dgm:pt modelId="{F1422EAC-B4C3-4523-A4E6-853A06F96262}" type="pres">
      <dgm:prSet presAssocID="{0A13F5E5-8A16-41C5-9AC5-E912EA97AED7}" presName="childText" presStyleLbl="revTx" presStyleIdx="1" presStyleCnt="2" custLinFactNeighborY="54194">
        <dgm:presLayoutVars>
          <dgm:bulletEnabled val="1"/>
        </dgm:presLayoutVars>
      </dgm:prSet>
      <dgm:spPr/>
    </dgm:pt>
  </dgm:ptLst>
  <dgm:cxnLst>
    <dgm:cxn modelId="{B087A805-E80D-4282-B6B9-13306CA9C809}" srcId="{0A13F5E5-8A16-41C5-9AC5-E912EA97AED7}" destId="{3D788622-005B-4C91-81CA-FA19420EDE28}" srcOrd="0" destOrd="0" parTransId="{EF53F0C8-37EF-499F-B387-61E24FBEAC8E}" sibTransId="{BB3282B4-DC3D-4BEF-83D9-6370E4D371A4}"/>
    <dgm:cxn modelId="{2096D20E-D368-4CC0-B312-A9F1FF9131BE}" type="presOf" srcId="{3D788622-005B-4C91-81CA-FA19420EDE28}" destId="{F1422EAC-B4C3-4523-A4E6-853A06F96262}" srcOrd="0" destOrd="0" presId="urn:microsoft.com/office/officeart/2005/8/layout/vList2"/>
    <dgm:cxn modelId="{4AE4FD1C-1BC9-420A-AA93-46DCB4E5296C}" srcId="{1B34B08E-C60D-4C3F-BF8F-84B7304D79C8}" destId="{71B80BBD-B8D5-480D-8769-9F33589C7D7A}" srcOrd="3" destOrd="0" parTransId="{90D78A38-5600-4FAB-B407-43595DED417E}" sibTransId="{9CFA1DC6-A04F-418A-BCA9-2990015D76AA}"/>
    <dgm:cxn modelId="{683B1231-2C57-4A42-A9D5-7CE8AEEA5752}" type="presOf" srcId="{71B80BBD-B8D5-480D-8769-9F33589C7D7A}" destId="{B718AD6F-98C8-46E1-B57F-CFF634528F64}" srcOrd="0" destOrd="0" presId="urn:microsoft.com/office/officeart/2005/8/layout/vList2"/>
    <dgm:cxn modelId="{6D611A35-0DAD-427D-A6AC-8BC911ED88FA}" type="presOf" srcId="{602DE4BB-34C6-43A9-BBE1-A2E9F6D86308}" destId="{7F976C01-1A8E-42B0-90A8-C9EF38168BFF}" srcOrd="0" destOrd="0" presId="urn:microsoft.com/office/officeart/2005/8/layout/vList2"/>
    <dgm:cxn modelId="{209A275E-66CE-49BA-8620-14F9E625F8D4}" type="presOf" srcId="{05EFC6F4-EAE4-4B33-9AEE-78747E45DAB3}" destId="{353EFBF6-EB1F-4624-AC4F-2B47AAAB64F6}" srcOrd="0" destOrd="0" presId="urn:microsoft.com/office/officeart/2005/8/layout/vList2"/>
    <dgm:cxn modelId="{E47C1F60-7E64-4F01-A23E-A64212C73BC2}" srcId="{05EFC6F4-EAE4-4B33-9AEE-78747E45DAB3}" destId="{602DE4BB-34C6-43A9-BBE1-A2E9F6D86308}" srcOrd="0" destOrd="0" parTransId="{8FD54A6C-43E0-4912-B005-9B95D4F25B5D}" sibTransId="{184F95A9-5644-4DAC-B8C3-E721D84B14D4}"/>
    <dgm:cxn modelId="{B8E4B448-F5CC-4472-8EB0-BD5DC4CF837D}" srcId="{1B34B08E-C60D-4C3F-BF8F-84B7304D79C8}" destId="{CAB706EF-11B9-46B1-A8CF-FA90A886FAF8}" srcOrd="1" destOrd="0" parTransId="{6BA92645-636B-4A59-9293-9C933EF4E5D6}" sibTransId="{A44AE0DC-1D09-40FE-A89C-0752B78345C9}"/>
    <dgm:cxn modelId="{36072654-70D8-480F-BFB2-F1C7A6B3E7D1}" srcId="{1B34B08E-C60D-4C3F-BF8F-84B7304D79C8}" destId="{405834FF-68A5-4074-8CD5-683211200007}" srcOrd="2" destOrd="0" parTransId="{830BF31C-E959-4BC3-A67A-AC102AEF9137}" sibTransId="{01596C86-B731-4E21-A993-C559AA2296BB}"/>
    <dgm:cxn modelId="{B551C086-AE3B-4C0C-9504-E6E743156188}" type="presOf" srcId="{1B34B08E-C60D-4C3F-BF8F-84B7304D79C8}" destId="{90FD8710-D1A0-4C1F-AF62-02AE6EC4FA84}" srcOrd="0" destOrd="0" presId="urn:microsoft.com/office/officeart/2005/8/layout/vList2"/>
    <dgm:cxn modelId="{8C20209A-69BF-4E40-86D9-1E4E8F0233F9}" type="presOf" srcId="{405834FF-68A5-4074-8CD5-683211200007}" destId="{D29E8B74-D65E-4649-BC29-719C89E340C0}" srcOrd="0" destOrd="0" presId="urn:microsoft.com/office/officeart/2005/8/layout/vList2"/>
    <dgm:cxn modelId="{9BB0DFAB-6661-48B7-A2CC-336E91ECD06D}" srcId="{1B34B08E-C60D-4C3F-BF8F-84B7304D79C8}" destId="{0A13F5E5-8A16-41C5-9AC5-E912EA97AED7}" srcOrd="4" destOrd="0" parTransId="{C36CF0A6-7B6D-44B8-8B75-B3A524AEA274}" sibTransId="{7D1E09D2-9BF2-4E4F-B08B-B395AAB5C468}"/>
    <dgm:cxn modelId="{AD4C9FB3-B5E1-47BD-A25E-60979F4FD0BA}" srcId="{1B34B08E-C60D-4C3F-BF8F-84B7304D79C8}" destId="{05EFC6F4-EAE4-4B33-9AEE-78747E45DAB3}" srcOrd="0" destOrd="0" parTransId="{208F0F02-F1B9-4E44-A3E7-280B06C6B960}" sibTransId="{EF0FDCDB-FF75-4F04-B0B3-91120B7B7221}"/>
    <dgm:cxn modelId="{5FE646D5-117A-429B-9D3C-05DE609E4F0E}" type="presOf" srcId="{0A13F5E5-8A16-41C5-9AC5-E912EA97AED7}" destId="{9DAF1D9D-7B5B-4D7E-8B0F-579CA9D3302B}" srcOrd="0" destOrd="0" presId="urn:microsoft.com/office/officeart/2005/8/layout/vList2"/>
    <dgm:cxn modelId="{69173FDB-E49B-48A4-A5F8-D4400F70654E}" type="presOf" srcId="{CAB706EF-11B9-46B1-A8CF-FA90A886FAF8}" destId="{86BD0C2D-08A5-424B-86E3-9A4832479032}" srcOrd="0" destOrd="0" presId="urn:microsoft.com/office/officeart/2005/8/layout/vList2"/>
    <dgm:cxn modelId="{D7C184D7-F12A-4C69-B29F-CF6135D14EF7}" type="presParOf" srcId="{90FD8710-D1A0-4C1F-AF62-02AE6EC4FA84}" destId="{353EFBF6-EB1F-4624-AC4F-2B47AAAB64F6}" srcOrd="0" destOrd="0" presId="urn:microsoft.com/office/officeart/2005/8/layout/vList2"/>
    <dgm:cxn modelId="{8A9F38F1-5E1B-4F54-824C-67AEA75D73A7}" type="presParOf" srcId="{90FD8710-D1A0-4C1F-AF62-02AE6EC4FA84}" destId="{7F976C01-1A8E-42B0-90A8-C9EF38168BFF}" srcOrd="1" destOrd="0" presId="urn:microsoft.com/office/officeart/2005/8/layout/vList2"/>
    <dgm:cxn modelId="{07F5C014-405F-4646-9137-A2416FE8E802}" type="presParOf" srcId="{90FD8710-D1A0-4C1F-AF62-02AE6EC4FA84}" destId="{86BD0C2D-08A5-424B-86E3-9A4832479032}" srcOrd="2" destOrd="0" presId="urn:microsoft.com/office/officeart/2005/8/layout/vList2"/>
    <dgm:cxn modelId="{378A21A3-D19C-4532-B1ED-F7F11037953C}" type="presParOf" srcId="{90FD8710-D1A0-4C1F-AF62-02AE6EC4FA84}" destId="{3F920931-D5A8-470E-860D-C6862F261922}" srcOrd="3" destOrd="0" presId="urn:microsoft.com/office/officeart/2005/8/layout/vList2"/>
    <dgm:cxn modelId="{D03DA882-FA0F-4FFF-BFBD-055F29FAC3DC}" type="presParOf" srcId="{90FD8710-D1A0-4C1F-AF62-02AE6EC4FA84}" destId="{D29E8B74-D65E-4649-BC29-719C89E340C0}" srcOrd="4" destOrd="0" presId="urn:microsoft.com/office/officeart/2005/8/layout/vList2"/>
    <dgm:cxn modelId="{5F2CBE06-C913-43FB-BBD5-1DA196CFE3D9}" type="presParOf" srcId="{90FD8710-D1A0-4C1F-AF62-02AE6EC4FA84}" destId="{028EB3D9-CE24-4CA3-9EC5-778B512AC4FE}" srcOrd="5" destOrd="0" presId="urn:microsoft.com/office/officeart/2005/8/layout/vList2"/>
    <dgm:cxn modelId="{3B9F9D14-5A8C-4A86-BB4D-A6597F4EE4EE}" type="presParOf" srcId="{90FD8710-D1A0-4C1F-AF62-02AE6EC4FA84}" destId="{B718AD6F-98C8-46E1-B57F-CFF634528F64}" srcOrd="6" destOrd="0" presId="urn:microsoft.com/office/officeart/2005/8/layout/vList2"/>
    <dgm:cxn modelId="{B4C9125B-E9F3-4F17-BD48-E314FB86923E}" type="presParOf" srcId="{90FD8710-D1A0-4C1F-AF62-02AE6EC4FA84}" destId="{670694FC-1EF2-47D3-AB5E-CDA467214D86}" srcOrd="7" destOrd="0" presId="urn:microsoft.com/office/officeart/2005/8/layout/vList2"/>
    <dgm:cxn modelId="{3F06E8D3-C391-4376-978D-5C4A032746C5}" type="presParOf" srcId="{90FD8710-D1A0-4C1F-AF62-02AE6EC4FA84}" destId="{9DAF1D9D-7B5B-4D7E-8B0F-579CA9D3302B}" srcOrd="8" destOrd="0" presId="urn:microsoft.com/office/officeart/2005/8/layout/vList2"/>
    <dgm:cxn modelId="{DDDC580C-816A-4E4E-AA6E-1F622F014D73}" type="presParOf" srcId="{90FD8710-D1A0-4C1F-AF62-02AE6EC4FA84}" destId="{F1422EAC-B4C3-4523-A4E6-853A06F96262}" srcOrd="9"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378DA38-FECB-4BFC-91E6-F5C11B9FD13F}"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en-US"/>
        </a:p>
      </dgm:t>
    </dgm:pt>
    <dgm:pt modelId="{0C28BC11-E0D3-42F8-BEF3-459A3AC686CA}">
      <dgm:prSet/>
      <dgm:spPr>
        <a:solidFill>
          <a:srgbClr val="007590"/>
        </a:solidFill>
      </dgm:spPr>
      <dgm:t>
        <a:bodyPr/>
        <a:lstStyle/>
        <a:p>
          <a:r>
            <a:rPr lang="en-CA"/>
            <a:t>JavaScript</a:t>
          </a:r>
          <a:endParaRPr lang="en-US"/>
        </a:p>
      </dgm:t>
    </dgm:pt>
    <dgm:pt modelId="{B8DF6352-19EB-450E-939A-571015076A65}" type="parTrans" cxnId="{A78BBD95-725C-4013-BEC3-CCA4115D8D09}">
      <dgm:prSet/>
      <dgm:spPr/>
      <dgm:t>
        <a:bodyPr/>
        <a:lstStyle/>
        <a:p>
          <a:endParaRPr lang="en-US"/>
        </a:p>
      </dgm:t>
    </dgm:pt>
    <dgm:pt modelId="{76AE38E9-71A9-4AA4-9007-033A800A6987}" type="sibTrans" cxnId="{A78BBD95-725C-4013-BEC3-CCA4115D8D09}">
      <dgm:prSet/>
      <dgm:spPr/>
      <dgm:t>
        <a:bodyPr/>
        <a:lstStyle/>
        <a:p>
          <a:endParaRPr lang="en-US"/>
        </a:p>
      </dgm:t>
    </dgm:pt>
    <dgm:pt modelId="{F0464B51-F324-441F-BD01-508AE60DDD2A}">
      <dgm:prSet custT="1"/>
      <dgm:spPr>
        <a:solidFill>
          <a:srgbClr val="007590">
            <a:alpha val="26000"/>
          </a:srgbClr>
        </a:solidFill>
      </dgm:spPr>
      <dgm:t>
        <a:bodyPr/>
        <a:lstStyle/>
        <a:p>
          <a:r>
            <a:rPr lang="en-CA" sz="2800" dirty="0"/>
            <a:t>Little to download</a:t>
          </a:r>
          <a:endParaRPr lang="en-US" sz="2800" dirty="0"/>
        </a:p>
      </dgm:t>
    </dgm:pt>
    <dgm:pt modelId="{70AF43C9-A9FA-4BEF-B7F3-B8CD02D024B2}" type="parTrans" cxnId="{CE2BDB2D-4343-4116-B7E0-9A8251C3FCC8}">
      <dgm:prSet/>
      <dgm:spPr/>
      <dgm:t>
        <a:bodyPr/>
        <a:lstStyle/>
        <a:p>
          <a:endParaRPr lang="en-US"/>
        </a:p>
      </dgm:t>
    </dgm:pt>
    <dgm:pt modelId="{0D4FF943-DABA-4B45-A192-4F35B03501C0}" type="sibTrans" cxnId="{CE2BDB2D-4343-4116-B7E0-9A8251C3FCC8}">
      <dgm:prSet/>
      <dgm:spPr/>
      <dgm:t>
        <a:bodyPr/>
        <a:lstStyle/>
        <a:p>
          <a:endParaRPr lang="en-US"/>
        </a:p>
      </dgm:t>
    </dgm:pt>
    <dgm:pt modelId="{DF3D8FBB-664C-4677-9569-6C44491C2754}">
      <dgm:prSet custT="1"/>
      <dgm:spPr>
        <a:solidFill>
          <a:srgbClr val="007590">
            <a:alpha val="26000"/>
          </a:srgbClr>
        </a:solidFill>
      </dgm:spPr>
      <dgm:t>
        <a:bodyPr/>
        <a:lstStyle/>
        <a:p>
          <a:r>
            <a:rPr lang="en-CA" sz="2800" dirty="0"/>
            <a:t>Available in the browsers on every school PC</a:t>
          </a:r>
          <a:endParaRPr lang="en-US" sz="2800" dirty="0"/>
        </a:p>
      </dgm:t>
    </dgm:pt>
    <dgm:pt modelId="{26C61216-70B0-40A1-BDC3-17C29982D33A}" type="parTrans" cxnId="{7A38EFCA-185A-4312-850F-B8250CFF6FC7}">
      <dgm:prSet/>
      <dgm:spPr/>
      <dgm:t>
        <a:bodyPr/>
        <a:lstStyle/>
        <a:p>
          <a:endParaRPr lang="en-US"/>
        </a:p>
      </dgm:t>
    </dgm:pt>
    <dgm:pt modelId="{322EFDBE-F72B-4F24-932F-C1D71365F41C}" type="sibTrans" cxnId="{7A38EFCA-185A-4312-850F-B8250CFF6FC7}">
      <dgm:prSet/>
      <dgm:spPr/>
      <dgm:t>
        <a:bodyPr/>
        <a:lstStyle/>
        <a:p>
          <a:endParaRPr lang="en-US"/>
        </a:p>
      </dgm:t>
    </dgm:pt>
    <dgm:pt modelId="{3F823893-1DF6-49DE-92C4-BF6430CF591F}">
      <dgm:prSet/>
      <dgm:spPr>
        <a:solidFill>
          <a:srgbClr val="F49201"/>
        </a:solidFill>
      </dgm:spPr>
      <dgm:t>
        <a:bodyPr/>
        <a:lstStyle/>
        <a:p>
          <a:r>
            <a:rPr lang="en-CA"/>
            <a:t>Python</a:t>
          </a:r>
          <a:endParaRPr lang="en-US"/>
        </a:p>
      </dgm:t>
    </dgm:pt>
    <dgm:pt modelId="{2C4834C0-63D5-463C-A4BE-844287F2B1E1}" type="parTrans" cxnId="{BA84F7EE-2A8D-4B18-9696-E000EA029FB0}">
      <dgm:prSet/>
      <dgm:spPr/>
      <dgm:t>
        <a:bodyPr/>
        <a:lstStyle/>
        <a:p>
          <a:endParaRPr lang="en-US"/>
        </a:p>
      </dgm:t>
    </dgm:pt>
    <dgm:pt modelId="{952367E3-4C33-49AD-9EDB-A0C6E324EEE8}" type="sibTrans" cxnId="{BA84F7EE-2A8D-4B18-9696-E000EA029FB0}">
      <dgm:prSet/>
      <dgm:spPr/>
      <dgm:t>
        <a:bodyPr/>
        <a:lstStyle/>
        <a:p>
          <a:endParaRPr lang="en-US"/>
        </a:p>
      </dgm:t>
    </dgm:pt>
    <dgm:pt modelId="{B2DA32E3-B5AC-44E5-A98F-652626825867}">
      <dgm:prSet custT="1"/>
      <dgm:spPr>
        <a:solidFill>
          <a:srgbClr val="F49201">
            <a:alpha val="20000"/>
          </a:srgbClr>
        </a:solidFill>
      </dgm:spPr>
      <dgm:t>
        <a:bodyPr/>
        <a:lstStyle/>
        <a:p>
          <a:r>
            <a:rPr lang="en-CA" sz="2800" dirty="0"/>
            <a:t>Associated with the two big trends:</a:t>
          </a:r>
          <a:endParaRPr lang="en-US" sz="2800" dirty="0"/>
        </a:p>
      </dgm:t>
    </dgm:pt>
    <dgm:pt modelId="{64CDA6CE-E892-41EE-991E-202AD81A25B0}" type="parTrans" cxnId="{44C261E6-714A-4810-AA0D-1817B27DEE28}">
      <dgm:prSet/>
      <dgm:spPr/>
      <dgm:t>
        <a:bodyPr/>
        <a:lstStyle/>
        <a:p>
          <a:endParaRPr lang="en-US"/>
        </a:p>
      </dgm:t>
    </dgm:pt>
    <dgm:pt modelId="{AF095E38-454B-4704-B8B0-D88D69809D3F}" type="sibTrans" cxnId="{44C261E6-714A-4810-AA0D-1817B27DEE28}">
      <dgm:prSet/>
      <dgm:spPr/>
      <dgm:t>
        <a:bodyPr/>
        <a:lstStyle/>
        <a:p>
          <a:endParaRPr lang="en-US"/>
        </a:p>
      </dgm:t>
    </dgm:pt>
    <dgm:pt modelId="{14326EE8-F435-4CC6-9A59-F14C798A40FC}">
      <dgm:prSet custT="1"/>
      <dgm:spPr>
        <a:solidFill>
          <a:srgbClr val="F49201">
            <a:alpha val="20000"/>
          </a:srgbClr>
        </a:solidFill>
      </dgm:spPr>
      <dgm:t>
        <a:bodyPr/>
        <a:lstStyle/>
        <a:p>
          <a:r>
            <a:rPr lang="en-CA" sz="2800"/>
            <a:t>Big Data</a:t>
          </a:r>
          <a:endParaRPr lang="en-US" sz="2800"/>
        </a:p>
      </dgm:t>
    </dgm:pt>
    <dgm:pt modelId="{FC93CE8C-8ED0-494A-8234-E32D61B8D927}" type="parTrans" cxnId="{D552D42D-4811-4619-AA72-112613CBF325}">
      <dgm:prSet/>
      <dgm:spPr/>
      <dgm:t>
        <a:bodyPr/>
        <a:lstStyle/>
        <a:p>
          <a:endParaRPr lang="en-US"/>
        </a:p>
      </dgm:t>
    </dgm:pt>
    <dgm:pt modelId="{8CA1D9C7-8B13-493F-95AC-31A5FA28517E}" type="sibTrans" cxnId="{D552D42D-4811-4619-AA72-112613CBF325}">
      <dgm:prSet/>
      <dgm:spPr/>
      <dgm:t>
        <a:bodyPr/>
        <a:lstStyle/>
        <a:p>
          <a:endParaRPr lang="en-US"/>
        </a:p>
      </dgm:t>
    </dgm:pt>
    <dgm:pt modelId="{CEDDFA96-EE2A-4BCE-9B98-704F2B9DC8F7}">
      <dgm:prSet custT="1"/>
      <dgm:spPr>
        <a:solidFill>
          <a:srgbClr val="F49201">
            <a:alpha val="20000"/>
          </a:srgbClr>
        </a:solidFill>
      </dgm:spPr>
      <dgm:t>
        <a:bodyPr/>
        <a:lstStyle/>
        <a:p>
          <a:r>
            <a:rPr lang="en-CA" sz="2800" dirty="0"/>
            <a:t>AI/ML</a:t>
          </a:r>
          <a:endParaRPr lang="en-US" sz="2800" dirty="0"/>
        </a:p>
      </dgm:t>
    </dgm:pt>
    <dgm:pt modelId="{0BD45F52-1849-424D-9C48-2414F4E7F179}" type="parTrans" cxnId="{AE2A1EB2-0C10-4F9B-B324-405C11421F15}">
      <dgm:prSet/>
      <dgm:spPr/>
      <dgm:t>
        <a:bodyPr/>
        <a:lstStyle/>
        <a:p>
          <a:endParaRPr lang="en-US"/>
        </a:p>
      </dgm:t>
    </dgm:pt>
    <dgm:pt modelId="{8F8B40EE-2189-4F66-B8C8-EA28D2555283}" type="sibTrans" cxnId="{AE2A1EB2-0C10-4F9B-B324-405C11421F15}">
      <dgm:prSet/>
      <dgm:spPr/>
      <dgm:t>
        <a:bodyPr/>
        <a:lstStyle/>
        <a:p>
          <a:endParaRPr lang="en-US"/>
        </a:p>
      </dgm:t>
    </dgm:pt>
    <dgm:pt modelId="{2A778F37-DD3B-49E2-89D4-1221D5438274}">
      <dgm:prSet custT="1"/>
      <dgm:spPr>
        <a:solidFill>
          <a:srgbClr val="F49201">
            <a:alpha val="20000"/>
          </a:srgbClr>
        </a:solidFill>
      </dgm:spPr>
      <dgm:t>
        <a:bodyPr/>
        <a:lstStyle/>
        <a:p>
          <a:r>
            <a:rPr lang="en-CA" sz="2800" dirty="0"/>
            <a:t>Online </a:t>
          </a:r>
          <a:r>
            <a:rPr lang="en-CA" sz="2800" dirty="0" err="1"/>
            <a:t>Jupyter</a:t>
          </a:r>
          <a:r>
            <a:rPr lang="en-CA" sz="2800" dirty="0"/>
            <a:t> notepad is popular</a:t>
          </a:r>
          <a:endParaRPr lang="en-US" sz="2800" dirty="0"/>
        </a:p>
      </dgm:t>
    </dgm:pt>
    <dgm:pt modelId="{8C1E3579-DE89-4084-A7C1-DD6598C294DD}" type="parTrans" cxnId="{DC5FA17F-B971-4370-961F-BF444448EFB8}">
      <dgm:prSet/>
      <dgm:spPr/>
      <dgm:t>
        <a:bodyPr/>
        <a:lstStyle/>
        <a:p>
          <a:endParaRPr lang="en-US"/>
        </a:p>
      </dgm:t>
    </dgm:pt>
    <dgm:pt modelId="{9B841BA5-7315-4426-8E07-DEDF5BE93D36}" type="sibTrans" cxnId="{DC5FA17F-B971-4370-961F-BF444448EFB8}">
      <dgm:prSet/>
      <dgm:spPr/>
      <dgm:t>
        <a:bodyPr/>
        <a:lstStyle/>
        <a:p>
          <a:endParaRPr lang="en-US"/>
        </a:p>
      </dgm:t>
    </dgm:pt>
    <dgm:pt modelId="{B90D5435-088B-4129-B44A-F03FCF31B57F}" type="pres">
      <dgm:prSet presAssocID="{B378DA38-FECB-4BFC-91E6-F5C11B9FD13F}" presName="Name0" presStyleCnt="0">
        <dgm:presLayoutVars>
          <dgm:dir/>
          <dgm:animLvl val="lvl"/>
          <dgm:resizeHandles val="exact"/>
        </dgm:presLayoutVars>
      </dgm:prSet>
      <dgm:spPr/>
    </dgm:pt>
    <dgm:pt modelId="{4D6D6C19-719A-4409-94AB-FF985B51B8E6}" type="pres">
      <dgm:prSet presAssocID="{0C28BC11-E0D3-42F8-BEF3-459A3AC686CA}" presName="linNode" presStyleCnt="0"/>
      <dgm:spPr/>
    </dgm:pt>
    <dgm:pt modelId="{5540DFF0-C8BF-49C1-AA37-8643C006F6D4}" type="pres">
      <dgm:prSet presAssocID="{0C28BC11-E0D3-42F8-BEF3-459A3AC686CA}" presName="parentText" presStyleLbl="node1" presStyleIdx="0" presStyleCnt="2">
        <dgm:presLayoutVars>
          <dgm:chMax val="1"/>
          <dgm:bulletEnabled val="1"/>
        </dgm:presLayoutVars>
      </dgm:prSet>
      <dgm:spPr/>
    </dgm:pt>
    <dgm:pt modelId="{084E8C08-05E4-4866-B565-5CCF5B6B3F9D}" type="pres">
      <dgm:prSet presAssocID="{0C28BC11-E0D3-42F8-BEF3-459A3AC686CA}" presName="descendantText" presStyleLbl="alignAccFollowNode1" presStyleIdx="0" presStyleCnt="2" custScaleY="123967">
        <dgm:presLayoutVars>
          <dgm:bulletEnabled val="1"/>
        </dgm:presLayoutVars>
      </dgm:prSet>
      <dgm:spPr/>
    </dgm:pt>
    <dgm:pt modelId="{E7A54AB7-17A0-4E0A-A9A9-08BEFB27B56A}" type="pres">
      <dgm:prSet presAssocID="{76AE38E9-71A9-4AA4-9007-033A800A6987}" presName="sp" presStyleCnt="0"/>
      <dgm:spPr/>
    </dgm:pt>
    <dgm:pt modelId="{E876472C-D12F-436A-ACAF-A3F6684D62A5}" type="pres">
      <dgm:prSet presAssocID="{3F823893-1DF6-49DE-92C4-BF6430CF591F}" presName="linNode" presStyleCnt="0"/>
      <dgm:spPr/>
    </dgm:pt>
    <dgm:pt modelId="{D178018A-A702-4ABC-9858-0CADB5C7D4BB}" type="pres">
      <dgm:prSet presAssocID="{3F823893-1DF6-49DE-92C4-BF6430CF591F}" presName="parentText" presStyleLbl="node1" presStyleIdx="1" presStyleCnt="2">
        <dgm:presLayoutVars>
          <dgm:chMax val="1"/>
          <dgm:bulletEnabled val="1"/>
        </dgm:presLayoutVars>
      </dgm:prSet>
      <dgm:spPr/>
    </dgm:pt>
    <dgm:pt modelId="{F8E31C8E-EBAD-4EBC-BAF8-4E3A8CFDE4DD}" type="pres">
      <dgm:prSet presAssocID="{3F823893-1DF6-49DE-92C4-BF6430CF591F}" presName="descendantText" presStyleLbl="alignAccFollowNode1" presStyleIdx="1" presStyleCnt="2" custScaleY="187468">
        <dgm:presLayoutVars>
          <dgm:bulletEnabled val="1"/>
        </dgm:presLayoutVars>
      </dgm:prSet>
      <dgm:spPr/>
    </dgm:pt>
  </dgm:ptLst>
  <dgm:cxnLst>
    <dgm:cxn modelId="{1726D11A-6436-4C0F-893E-CF6CD3D32F0B}" type="presOf" srcId="{B2DA32E3-B5AC-44E5-A98F-652626825867}" destId="{F8E31C8E-EBAD-4EBC-BAF8-4E3A8CFDE4DD}" srcOrd="0" destOrd="0" presId="urn:microsoft.com/office/officeart/2005/8/layout/vList5"/>
    <dgm:cxn modelId="{BEA0B526-CA8F-4251-BBC5-0289746632C1}" type="presOf" srcId="{CEDDFA96-EE2A-4BCE-9B98-704F2B9DC8F7}" destId="{F8E31C8E-EBAD-4EBC-BAF8-4E3A8CFDE4DD}" srcOrd="0" destOrd="2" presId="urn:microsoft.com/office/officeart/2005/8/layout/vList5"/>
    <dgm:cxn modelId="{D552D42D-4811-4619-AA72-112613CBF325}" srcId="{B2DA32E3-B5AC-44E5-A98F-652626825867}" destId="{14326EE8-F435-4CC6-9A59-F14C798A40FC}" srcOrd="0" destOrd="0" parTransId="{FC93CE8C-8ED0-494A-8234-E32D61B8D927}" sibTransId="{8CA1D9C7-8B13-493F-95AC-31A5FA28517E}"/>
    <dgm:cxn modelId="{CE2BDB2D-4343-4116-B7E0-9A8251C3FCC8}" srcId="{0C28BC11-E0D3-42F8-BEF3-459A3AC686CA}" destId="{F0464B51-F324-441F-BD01-508AE60DDD2A}" srcOrd="0" destOrd="0" parTransId="{70AF43C9-A9FA-4BEF-B7F3-B8CD02D024B2}" sibTransId="{0D4FF943-DABA-4B45-A192-4F35B03501C0}"/>
    <dgm:cxn modelId="{2312DC4C-0D6C-4621-87CA-777786862AC9}" type="presOf" srcId="{0C28BC11-E0D3-42F8-BEF3-459A3AC686CA}" destId="{5540DFF0-C8BF-49C1-AA37-8643C006F6D4}" srcOrd="0" destOrd="0" presId="urn:microsoft.com/office/officeart/2005/8/layout/vList5"/>
    <dgm:cxn modelId="{0A508A4D-48D5-427B-80BB-542868F3F0A8}" type="presOf" srcId="{F0464B51-F324-441F-BD01-508AE60DDD2A}" destId="{084E8C08-05E4-4866-B565-5CCF5B6B3F9D}" srcOrd="0" destOrd="0" presId="urn:microsoft.com/office/officeart/2005/8/layout/vList5"/>
    <dgm:cxn modelId="{DC5FA17F-B971-4370-961F-BF444448EFB8}" srcId="{3F823893-1DF6-49DE-92C4-BF6430CF591F}" destId="{2A778F37-DD3B-49E2-89D4-1221D5438274}" srcOrd="1" destOrd="0" parTransId="{8C1E3579-DE89-4084-A7C1-DD6598C294DD}" sibTransId="{9B841BA5-7315-4426-8E07-DEDF5BE93D36}"/>
    <dgm:cxn modelId="{A78BBD95-725C-4013-BEC3-CCA4115D8D09}" srcId="{B378DA38-FECB-4BFC-91E6-F5C11B9FD13F}" destId="{0C28BC11-E0D3-42F8-BEF3-459A3AC686CA}" srcOrd="0" destOrd="0" parTransId="{B8DF6352-19EB-450E-939A-571015076A65}" sibTransId="{76AE38E9-71A9-4AA4-9007-033A800A6987}"/>
    <dgm:cxn modelId="{DA801FA0-4906-4C82-90F8-6D8390CA4AFC}" type="presOf" srcId="{14326EE8-F435-4CC6-9A59-F14C798A40FC}" destId="{F8E31C8E-EBAD-4EBC-BAF8-4E3A8CFDE4DD}" srcOrd="0" destOrd="1" presId="urn:microsoft.com/office/officeart/2005/8/layout/vList5"/>
    <dgm:cxn modelId="{AE2A1EB2-0C10-4F9B-B324-405C11421F15}" srcId="{B2DA32E3-B5AC-44E5-A98F-652626825867}" destId="{CEDDFA96-EE2A-4BCE-9B98-704F2B9DC8F7}" srcOrd="1" destOrd="0" parTransId="{0BD45F52-1849-424D-9C48-2414F4E7F179}" sibTransId="{8F8B40EE-2189-4F66-B8C8-EA28D2555283}"/>
    <dgm:cxn modelId="{E109C8BD-2518-466B-A9B0-6C717C28F237}" type="presOf" srcId="{B378DA38-FECB-4BFC-91E6-F5C11B9FD13F}" destId="{B90D5435-088B-4129-B44A-F03FCF31B57F}" srcOrd="0" destOrd="0" presId="urn:microsoft.com/office/officeart/2005/8/layout/vList5"/>
    <dgm:cxn modelId="{791D9DC6-5175-47A6-864F-DCF2CFC4DA53}" type="presOf" srcId="{3F823893-1DF6-49DE-92C4-BF6430CF591F}" destId="{D178018A-A702-4ABC-9858-0CADB5C7D4BB}" srcOrd="0" destOrd="0" presId="urn:microsoft.com/office/officeart/2005/8/layout/vList5"/>
    <dgm:cxn modelId="{7A38EFCA-185A-4312-850F-B8250CFF6FC7}" srcId="{0C28BC11-E0D3-42F8-BEF3-459A3AC686CA}" destId="{DF3D8FBB-664C-4677-9569-6C44491C2754}" srcOrd="1" destOrd="0" parTransId="{26C61216-70B0-40A1-BDC3-17C29982D33A}" sibTransId="{322EFDBE-F72B-4F24-932F-C1D71365F41C}"/>
    <dgm:cxn modelId="{9B8373E3-43A1-48F3-80DE-FBF24EC712E5}" type="presOf" srcId="{2A778F37-DD3B-49E2-89D4-1221D5438274}" destId="{F8E31C8E-EBAD-4EBC-BAF8-4E3A8CFDE4DD}" srcOrd="0" destOrd="3" presId="urn:microsoft.com/office/officeart/2005/8/layout/vList5"/>
    <dgm:cxn modelId="{44C261E6-714A-4810-AA0D-1817B27DEE28}" srcId="{3F823893-1DF6-49DE-92C4-BF6430CF591F}" destId="{B2DA32E3-B5AC-44E5-A98F-652626825867}" srcOrd="0" destOrd="0" parTransId="{64CDA6CE-E892-41EE-991E-202AD81A25B0}" sibTransId="{AF095E38-454B-4704-B8B0-D88D69809D3F}"/>
    <dgm:cxn modelId="{BA84F7EE-2A8D-4B18-9696-E000EA029FB0}" srcId="{B378DA38-FECB-4BFC-91E6-F5C11B9FD13F}" destId="{3F823893-1DF6-49DE-92C4-BF6430CF591F}" srcOrd="1" destOrd="0" parTransId="{2C4834C0-63D5-463C-A4BE-844287F2B1E1}" sibTransId="{952367E3-4C33-49AD-9EDB-A0C6E324EEE8}"/>
    <dgm:cxn modelId="{7041BAF8-0C28-4385-9BA2-50543E3AD01C}" type="presOf" srcId="{DF3D8FBB-664C-4677-9569-6C44491C2754}" destId="{084E8C08-05E4-4866-B565-5CCF5B6B3F9D}" srcOrd="0" destOrd="1" presId="urn:microsoft.com/office/officeart/2005/8/layout/vList5"/>
    <dgm:cxn modelId="{FAF2F0D6-6532-480D-A8F0-A9CDFE5C2DAE}" type="presParOf" srcId="{B90D5435-088B-4129-B44A-F03FCF31B57F}" destId="{4D6D6C19-719A-4409-94AB-FF985B51B8E6}" srcOrd="0" destOrd="0" presId="urn:microsoft.com/office/officeart/2005/8/layout/vList5"/>
    <dgm:cxn modelId="{97CBBE94-5294-43AA-8FDF-F73E4F42EC64}" type="presParOf" srcId="{4D6D6C19-719A-4409-94AB-FF985B51B8E6}" destId="{5540DFF0-C8BF-49C1-AA37-8643C006F6D4}" srcOrd="0" destOrd="0" presId="urn:microsoft.com/office/officeart/2005/8/layout/vList5"/>
    <dgm:cxn modelId="{8FECAD84-1024-4EF4-BEA5-41B383E0F693}" type="presParOf" srcId="{4D6D6C19-719A-4409-94AB-FF985B51B8E6}" destId="{084E8C08-05E4-4866-B565-5CCF5B6B3F9D}" srcOrd="1" destOrd="0" presId="urn:microsoft.com/office/officeart/2005/8/layout/vList5"/>
    <dgm:cxn modelId="{BFD2778E-39D5-4A1C-9030-FCF06E810E34}" type="presParOf" srcId="{B90D5435-088B-4129-B44A-F03FCF31B57F}" destId="{E7A54AB7-17A0-4E0A-A9A9-08BEFB27B56A}" srcOrd="1" destOrd="0" presId="urn:microsoft.com/office/officeart/2005/8/layout/vList5"/>
    <dgm:cxn modelId="{381BD387-D314-4979-8CEF-C868F5051579}" type="presParOf" srcId="{B90D5435-088B-4129-B44A-F03FCF31B57F}" destId="{E876472C-D12F-436A-ACAF-A3F6684D62A5}" srcOrd="2" destOrd="0" presId="urn:microsoft.com/office/officeart/2005/8/layout/vList5"/>
    <dgm:cxn modelId="{D795C10F-3CD1-4669-9B7F-3968C2817D1C}" type="presParOf" srcId="{E876472C-D12F-436A-ACAF-A3F6684D62A5}" destId="{D178018A-A702-4ABC-9858-0CADB5C7D4BB}" srcOrd="0" destOrd="0" presId="urn:microsoft.com/office/officeart/2005/8/layout/vList5"/>
    <dgm:cxn modelId="{CB871165-8935-4129-942E-EC108AF1DA89}" type="presParOf" srcId="{E876472C-D12F-436A-ACAF-A3F6684D62A5}" destId="{F8E31C8E-EBAD-4EBC-BAF8-4E3A8CFDE4DD}"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50B51AF-49D1-49CA-A7B1-9D7AD1EE57F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CDD0EAA-9885-4B56-B8F8-549751A308F4}">
      <dgm:prSet custT="1"/>
      <dgm:spPr/>
      <dgm:t>
        <a:bodyPr/>
        <a:lstStyle/>
        <a:p>
          <a:r>
            <a:rPr lang="en-CA" sz="2400" dirty="0"/>
            <a:t>Many financial institutions depend on Java to run their backend</a:t>
          </a:r>
          <a:endParaRPr lang="en-US" sz="2400" dirty="0"/>
        </a:p>
      </dgm:t>
    </dgm:pt>
    <dgm:pt modelId="{53772EDB-BA1D-4183-8E17-5DF62D3082EF}" type="parTrans" cxnId="{A06A1C2C-A430-4713-AD60-0810ADCB7DAD}">
      <dgm:prSet/>
      <dgm:spPr/>
      <dgm:t>
        <a:bodyPr/>
        <a:lstStyle/>
        <a:p>
          <a:endParaRPr lang="en-US"/>
        </a:p>
      </dgm:t>
    </dgm:pt>
    <dgm:pt modelId="{8F3B9581-36C0-46B4-9F14-E15FBC434143}" type="sibTrans" cxnId="{A06A1C2C-A430-4713-AD60-0810ADCB7DAD}">
      <dgm:prSet/>
      <dgm:spPr/>
      <dgm:t>
        <a:bodyPr/>
        <a:lstStyle/>
        <a:p>
          <a:endParaRPr lang="en-US"/>
        </a:p>
      </dgm:t>
    </dgm:pt>
    <dgm:pt modelId="{57A41813-1BB5-4A79-854B-95EE579CC694}">
      <dgm:prSet custT="1"/>
      <dgm:spPr/>
      <dgm:t>
        <a:bodyPr/>
        <a:lstStyle/>
        <a:p>
          <a:r>
            <a:rPr lang="en-CA" sz="2400" dirty="0"/>
            <a:t>Twitter, LinkedIn, Amazon and others use Java</a:t>
          </a:r>
          <a:endParaRPr lang="en-US" sz="2400" dirty="0"/>
        </a:p>
      </dgm:t>
    </dgm:pt>
    <dgm:pt modelId="{9B8797A3-9D5B-4692-8665-854DC800D651}" type="parTrans" cxnId="{8AC8C76D-D426-410E-BAD4-4DAE3CC4D7DB}">
      <dgm:prSet/>
      <dgm:spPr/>
      <dgm:t>
        <a:bodyPr/>
        <a:lstStyle/>
        <a:p>
          <a:endParaRPr lang="en-US"/>
        </a:p>
      </dgm:t>
    </dgm:pt>
    <dgm:pt modelId="{9D027A5E-F85D-435A-9C41-F6309B24C2C8}" type="sibTrans" cxnId="{8AC8C76D-D426-410E-BAD4-4DAE3CC4D7DB}">
      <dgm:prSet/>
      <dgm:spPr/>
      <dgm:t>
        <a:bodyPr/>
        <a:lstStyle/>
        <a:p>
          <a:endParaRPr lang="en-US"/>
        </a:p>
      </dgm:t>
    </dgm:pt>
    <dgm:pt modelId="{3D87BA62-020C-40B6-AEE4-C1A3008C4D23}">
      <dgm:prSet custT="1"/>
      <dgm:spPr/>
      <dgm:t>
        <a:bodyPr/>
        <a:lstStyle/>
        <a:p>
          <a:r>
            <a:rPr lang="en-CA" sz="2400" dirty="0"/>
            <a:t>Your prospects are a function of how well you code</a:t>
          </a:r>
          <a:endParaRPr lang="en-US" sz="2400" dirty="0"/>
        </a:p>
      </dgm:t>
    </dgm:pt>
    <dgm:pt modelId="{7BBB10B2-202B-493E-8CB3-0CC378940696}" type="parTrans" cxnId="{739EAB52-7630-49DE-9703-33517A5B2798}">
      <dgm:prSet/>
      <dgm:spPr/>
      <dgm:t>
        <a:bodyPr/>
        <a:lstStyle/>
        <a:p>
          <a:endParaRPr lang="en-US"/>
        </a:p>
      </dgm:t>
    </dgm:pt>
    <dgm:pt modelId="{6438A429-7F32-40A8-9839-FF78403464C9}" type="sibTrans" cxnId="{739EAB52-7630-49DE-9703-33517A5B2798}">
      <dgm:prSet/>
      <dgm:spPr/>
      <dgm:t>
        <a:bodyPr/>
        <a:lstStyle/>
        <a:p>
          <a:endParaRPr lang="en-US"/>
        </a:p>
      </dgm:t>
    </dgm:pt>
    <dgm:pt modelId="{3463E0F7-458F-426B-A25F-ED0710DDAB83}">
      <dgm:prSet custT="1"/>
      <dgm:spPr/>
      <dgm:t>
        <a:bodyPr/>
        <a:lstStyle/>
        <a:p>
          <a:r>
            <a:rPr lang="en-CA" sz="2400" dirty="0"/>
            <a:t>The best language to learn to prepare you to work with any language during your career.</a:t>
          </a:r>
          <a:endParaRPr lang="en-US" sz="2400" dirty="0"/>
        </a:p>
      </dgm:t>
    </dgm:pt>
    <dgm:pt modelId="{B6F32F9C-E822-4F4B-A755-40201454220C}" type="parTrans" cxnId="{6201A5CA-3CF4-454E-BDA5-6E7A175DB2EE}">
      <dgm:prSet/>
      <dgm:spPr/>
      <dgm:t>
        <a:bodyPr/>
        <a:lstStyle/>
        <a:p>
          <a:endParaRPr lang="en-US"/>
        </a:p>
      </dgm:t>
    </dgm:pt>
    <dgm:pt modelId="{6BFBCDA5-E8A5-4486-894E-2BCFEC83D6A1}" type="sibTrans" cxnId="{6201A5CA-3CF4-454E-BDA5-6E7A175DB2EE}">
      <dgm:prSet/>
      <dgm:spPr/>
      <dgm:t>
        <a:bodyPr/>
        <a:lstStyle/>
        <a:p>
          <a:endParaRPr lang="en-US"/>
        </a:p>
      </dgm:t>
    </dgm:pt>
    <dgm:pt modelId="{63CEABA3-D74A-4854-99EC-E62FAFE88ADF}">
      <dgm:prSet custT="1"/>
      <dgm:spPr/>
      <dgm:t>
        <a:bodyPr/>
        <a:lstStyle/>
        <a:p>
          <a:r>
            <a:rPr lang="en-CA" sz="2400" dirty="0"/>
            <a:t>The best language for giving students a clear understanding of what it means to program.</a:t>
          </a:r>
          <a:endParaRPr lang="en-US" sz="2400" dirty="0"/>
        </a:p>
      </dgm:t>
    </dgm:pt>
    <dgm:pt modelId="{AC52266E-7F6D-4C7C-AC9B-18B144F45202}" type="parTrans" cxnId="{AA327277-4D04-489C-AE3E-2514BB16CA6B}">
      <dgm:prSet/>
      <dgm:spPr/>
      <dgm:t>
        <a:bodyPr/>
        <a:lstStyle/>
        <a:p>
          <a:endParaRPr lang="en-US"/>
        </a:p>
      </dgm:t>
    </dgm:pt>
    <dgm:pt modelId="{778A584D-22D6-4E21-B30C-D165A0621CA0}" type="sibTrans" cxnId="{AA327277-4D04-489C-AE3E-2514BB16CA6B}">
      <dgm:prSet/>
      <dgm:spPr/>
      <dgm:t>
        <a:bodyPr/>
        <a:lstStyle/>
        <a:p>
          <a:endParaRPr lang="en-US"/>
        </a:p>
      </dgm:t>
    </dgm:pt>
    <dgm:pt modelId="{DED99785-61B3-4767-8B7F-B89C5FEAC982}" type="pres">
      <dgm:prSet presAssocID="{350B51AF-49D1-49CA-A7B1-9D7AD1EE57F1}" presName="root" presStyleCnt="0">
        <dgm:presLayoutVars>
          <dgm:dir/>
          <dgm:resizeHandles val="exact"/>
        </dgm:presLayoutVars>
      </dgm:prSet>
      <dgm:spPr/>
    </dgm:pt>
    <dgm:pt modelId="{6F671C86-9E2A-4E67-92CE-8DC0E26E56D1}" type="pres">
      <dgm:prSet presAssocID="{9CDD0EAA-9885-4B56-B8F8-549751A308F4}" presName="compNode" presStyleCnt="0"/>
      <dgm:spPr/>
    </dgm:pt>
    <dgm:pt modelId="{5475BE4E-C09C-4DE8-80F3-6D83264158D1}" type="pres">
      <dgm:prSet presAssocID="{9CDD0EAA-9885-4B56-B8F8-549751A308F4}" presName="bgRect" presStyleLbl="bgShp" presStyleIdx="0" presStyleCnt="5"/>
      <dgm:spPr/>
    </dgm:pt>
    <dgm:pt modelId="{496EEFB8-666E-433A-B2B0-E9F2FD532B1A}" type="pres">
      <dgm:prSet presAssocID="{9CDD0EAA-9885-4B56-B8F8-549751A308F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nk"/>
        </a:ext>
      </dgm:extLst>
    </dgm:pt>
    <dgm:pt modelId="{C7AD5A3A-A9D2-40EB-A123-78FAAF137A59}" type="pres">
      <dgm:prSet presAssocID="{9CDD0EAA-9885-4B56-B8F8-549751A308F4}" presName="spaceRect" presStyleCnt="0"/>
      <dgm:spPr/>
    </dgm:pt>
    <dgm:pt modelId="{69FB090B-9DF5-4709-BFCE-7674395FAC0A}" type="pres">
      <dgm:prSet presAssocID="{9CDD0EAA-9885-4B56-B8F8-549751A308F4}" presName="parTx" presStyleLbl="revTx" presStyleIdx="0" presStyleCnt="5">
        <dgm:presLayoutVars>
          <dgm:chMax val="0"/>
          <dgm:chPref val="0"/>
        </dgm:presLayoutVars>
      </dgm:prSet>
      <dgm:spPr/>
    </dgm:pt>
    <dgm:pt modelId="{7BD67BFD-029B-4DB7-A765-BCC63EABA32A}" type="pres">
      <dgm:prSet presAssocID="{8F3B9581-36C0-46B4-9F14-E15FBC434143}" presName="sibTrans" presStyleCnt="0"/>
      <dgm:spPr/>
    </dgm:pt>
    <dgm:pt modelId="{1AE5C4C3-C3B3-4AFB-840C-C766DE33448C}" type="pres">
      <dgm:prSet presAssocID="{57A41813-1BB5-4A79-854B-95EE579CC694}" presName="compNode" presStyleCnt="0"/>
      <dgm:spPr/>
    </dgm:pt>
    <dgm:pt modelId="{4B0F2DE8-1E66-4522-9AC1-6525221E0CE5}" type="pres">
      <dgm:prSet presAssocID="{57A41813-1BB5-4A79-854B-95EE579CC694}" presName="bgRect" presStyleLbl="bgShp" presStyleIdx="1" presStyleCnt="5"/>
      <dgm:spPr/>
    </dgm:pt>
    <dgm:pt modelId="{D5076888-0AD7-4ECD-9992-9792AB50FDC7}" type="pres">
      <dgm:prSet presAssocID="{57A41813-1BB5-4A79-854B-95EE579CC69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nternet"/>
        </a:ext>
      </dgm:extLst>
    </dgm:pt>
    <dgm:pt modelId="{B0663348-720F-4B41-BE26-4C0B06B54F1C}" type="pres">
      <dgm:prSet presAssocID="{57A41813-1BB5-4A79-854B-95EE579CC694}" presName="spaceRect" presStyleCnt="0"/>
      <dgm:spPr/>
    </dgm:pt>
    <dgm:pt modelId="{A0D83735-B946-4AFD-AA03-F0A32706C02B}" type="pres">
      <dgm:prSet presAssocID="{57A41813-1BB5-4A79-854B-95EE579CC694}" presName="parTx" presStyleLbl="revTx" presStyleIdx="1" presStyleCnt="5">
        <dgm:presLayoutVars>
          <dgm:chMax val="0"/>
          <dgm:chPref val="0"/>
        </dgm:presLayoutVars>
      </dgm:prSet>
      <dgm:spPr/>
    </dgm:pt>
    <dgm:pt modelId="{B0E4C569-6A6F-4869-94C9-7868F35B1A71}" type="pres">
      <dgm:prSet presAssocID="{9D027A5E-F85D-435A-9C41-F6309B24C2C8}" presName="sibTrans" presStyleCnt="0"/>
      <dgm:spPr/>
    </dgm:pt>
    <dgm:pt modelId="{407D2A99-7038-4ACE-8F8B-B9B2785DF0FF}" type="pres">
      <dgm:prSet presAssocID="{3D87BA62-020C-40B6-AEE4-C1A3008C4D23}" presName="compNode" presStyleCnt="0"/>
      <dgm:spPr/>
    </dgm:pt>
    <dgm:pt modelId="{9D58C1F0-6488-486F-A26A-BF9C285AA347}" type="pres">
      <dgm:prSet presAssocID="{3D87BA62-020C-40B6-AEE4-C1A3008C4D23}" presName="bgRect" presStyleLbl="bgShp" presStyleIdx="2" presStyleCnt="5"/>
      <dgm:spPr/>
    </dgm:pt>
    <dgm:pt modelId="{C4D83E87-D1F2-4F1B-8749-3FE60F8FBD30}" type="pres">
      <dgm:prSet presAssocID="{3D87BA62-020C-40B6-AEE4-C1A3008C4D2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miling Face with No Fill"/>
        </a:ext>
      </dgm:extLst>
    </dgm:pt>
    <dgm:pt modelId="{E1A68846-65E6-4234-B2C6-BE93D007C09C}" type="pres">
      <dgm:prSet presAssocID="{3D87BA62-020C-40B6-AEE4-C1A3008C4D23}" presName="spaceRect" presStyleCnt="0"/>
      <dgm:spPr/>
    </dgm:pt>
    <dgm:pt modelId="{13CF4646-65CD-47AC-8AD9-752D2E8CFC99}" type="pres">
      <dgm:prSet presAssocID="{3D87BA62-020C-40B6-AEE4-C1A3008C4D23}" presName="parTx" presStyleLbl="revTx" presStyleIdx="2" presStyleCnt="5">
        <dgm:presLayoutVars>
          <dgm:chMax val="0"/>
          <dgm:chPref val="0"/>
        </dgm:presLayoutVars>
      </dgm:prSet>
      <dgm:spPr/>
    </dgm:pt>
    <dgm:pt modelId="{2C402CF3-FDEC-4C40-B66D-52E86C025DEE}" type="pres">
      <dgm:prSet presAssocID="{6438A429-7F32-40A8-9839-FF78403464C9}" presName="sibTrans" presStyleCnt="0"/>
      <dgm:spPr/>
    </dgm:pt>
    <dgm:pt modelId="{50EE6444-AE6D-4D48-BCDD-6FB6B9E941C6}" type="pres">
      <dgm:prSet presAssocID="{3463E0F7-458F-426B-A25F-ED0710DDAB83}" presName="compNode" presStyleCnt="0"/>
      <dgm:spPr/>
    </dgm:pt>
    <dgm:pt modelId="{AB84FC65-A3E1-4B6F-85F2-B8DF49EEDF05}" type="pres">
      <dgm:prSet presAssocID="{3463E0F7-458F-426B-A25F-ED0710DDAB83}" presName="bgRect" presStyleLbl="bgShp" presStyleIdx="3" presStyleCnt="5"/>
      <dgm:spPr/>
    </dgm:pt>
    <dgm:pt modelId="{2E842EC2-7635-4CF4-8B03-0B85188A5A9E}" type="pres">
      <dgm:prSet presAssocID="{3463E0F7-458F-426B-A25F-ED0710DDAB8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oks"/>
        </a:ext>
      </dgm:extLst>
    </dgm:pt>
    <dgm:pt modelId="{48A1FBC7-4E6A-457F-A231-53815DE47C9F}" type="pres">
      <dgm:prSet presAssocID="{3463E0F7-458F-426B-A25F-ED0710DDAB83}" presName="spaceRect" presStyleCnt="0"/>
      <dgm:spPr/>
    </dgm:pt>
    <dgm:pt modelId="{D92B821E-17F5-46FF-9974-1E80905DA11C}" type="pres">
      <dgm:prSet presAssocID="{3463E0F7-458F-426B-A25F-ED0710DDAB83}" presName="parTx" presStyleLbl="revTx" presStyleIdx="3" presStyleCnt="5">
        <dgm:presLayoutVars>
          <dgm:chMax val="0"/>
          <dgm:chPref val="0"/>
        </dgm:presLayoutVars>
      </dgm:prSet>
      <dgm:spPr/>
    </dgm:pt>
    <dgm:pt modelId="{2003153A-DCAF-410E-8FFB-A32661318875}" type="pres">
      <dgm:prSet presAssocID="{6BFBCDA5-E8A5-4486-894E-2BCFEC83D6A1}" presName="sibTrans" presStyleCnt="0"/>
      <dgm:spPr/>
    </dgm:pt>
    <dgm:pt modelId="{1FFC427B-9980-4E74-8058-803390D14515}" type="pres">
      <dgm:prSet presAssocID="{63CEABA3-D74A-4854-99EC-E62FAFE88ADF}" presName="compNode" presStyleCnt="0"/>
      <dgm:spPr/>
    </dgm:pt>
    <dgm:pt modelId="{E9DD7ED8-7E7E-4717-95C6-C3AB043C86F5}" type="pres">
      <dgm:prSet presAssocID="{63CEABA3-D74A-4854-99EC-E62FAFE88ADF}" presName="bgRect" presStyleLbl="bgShp" presStyleIdx="4" presStyleCnt="5"/>
      <dgm:spPr/>
    </dgm:pt>
    <dgm:pt modelId="{4ED924FA-7BC2-4D62-AA07-8769FE339509}" type="pres">
      <dgm:prSet presAssocID="{63CEABA3-D74A-4854-99EC-E62FAFE88AD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lassroom"/>
        </a:ext>
      </dgm:extLst>
    </dgm:pt>
    <dgm:pt modelId="{8C3FEE1F-E87D-4FC1-8902-EC1DD473C143}" type="pres">
      <dgm:prSet presAssocID="{63CEABA3-D74A-4854-99EC-E62FAFE88ADF}" presName="spaceRect" presStyleCnt="0"/>
      <dgm:spPr/>
    </dgm:pt>
    <dgm:pt modelId="{AED68DCF-EEDD-41CC-BCF9-B2BAD7C0EB67}" type="pres">
      <dgm:prSet presAssocID="{63CEABA3-D74A-4854-99EC-E62FAFE88ADF}" presName="parTx" presStyleLbl="revTx" presStyleIdx="4" presStyleCnt="5">
        <dgm:presLayoutVars>
          <dgm:chMax val="0"/>
          <dgm:chPref val="0"/>
        </dgm:presLayoutVars>
      </dgm:prSet>
      <dgm:spPr/>
    </dgm:pt>
  </dgm:ptLst>
  <dgm:cxnLst>
    <dgm:cxn modelId="{A06A1C2C-A430-4713-AD60-0810ADCB7DAD}" srcId="{350B51AF-49D1-49CA-A7B1-9D7AD1EE57F1}" destId="{9CDD0EAA-9885-4B56-B8F8-549751A308F4}" srcOrd="0" destOrd="0" parTransId="{53772EDB-BA1D-4183-8E17-5DF62D3082EF}" sibTransId="{8F3B9581-36C0-46B4-9F14-E15FBC434143}"/>
    <dgm:cxn modelId="{47036C6B-6436-42FA-ABC7-ED070C395363}" type="presOf" srcId="{9CDD0EAA-9885-4B56-B8F8-549751A308F4}" destId="{69FB090B-9DF5-4709-BFCE-7674395FAC0A}" srcOrd="0" destOrd="0" presId="urn:microsoft.com/office/officeart/2018/2/layout/IconVerticalSolidList"/>
    <dgm:cxn modelId="{8AC8C76D-D426-410E-BAD4-4DAE3CC4D7DB}" srcId="{350B51AF-49D1-49CA-A7B1-9D7AD1EE57F1}" destId="{57A41813-1BB5-4A79-854B-95EE579CC694}" srcOrd="1" destOrd="0" parTransId="{9B8797A3-9D5B-4692-8665-854DC800D651}" sibTransId="{9D027A5E-F85D-435A-9C41-F6309B24C2C8}"/>
    <dgm:cxn modelId="{739EAB52-7630-49DE-9703-33517A5B2798}" srcId="{350B51AF-49D1-49CA-A7B1-9D7AD1EE57F1}" destId="{3D87BA62-020C-40B6-AEE4-C1A3008C4D23}" srcOrd="2" destOrd="0" parTransId="{7BBB10B2-202B-493E-8CB3-0CC378940696}" sibTransId="{6438A429-7F32-40A8-9839-FF78403464C9}"/>
    <dgm:cxn modelId="{039D6357-2797-4647-AD71-2C6FD93C7E2E}" type="presOf" srcId="{57A41813-1BB5-4A79-854B-95EE579CC694}" destId="{A0D83735-B946-4AFD-AA03-F0A32706C02B}" srcOrd="0" destOrd="0" presId="urn:microsoft.com/office/officeart/2018/2/layout/IconVerticalSolidList"/>
    <dgm:cxn modelId="{AA327277-4D04-489C-AE3E-2514BB16CA6B}" srcId="{350B51AF-49D1-49CA-A7B1-9D7AD1EE57F1}" destId="{63CEABA3-D74A-4854-99EC-E62FAFE88ADF}" srcOrd="4" destOrd="0" parTransId="{AC52266E-7F6D-4C7C-AC9B-18B144F45202}" sibTransId="{778A584D-22D6-4E21-B30C-D165A0621CA0}"/>
    <dgm:cxn modelId="{632F8297-C2D8-4F33-9B3C-ADD7C33CC5F7}" type="presOf" srcId="{350B51AF-49D1-49CA-A7B1-9D7AD1EE57F1}" destId="{DED99785-61B3-4767-8B7F-B89C5FEAC982}" srcOrd="0" destOrd="0" presId="urn:microsoft.com/office/officeart/2018/2/layout/IconVerticalSolidList"/>
    <dgm:cxn modelId="{D7AC5C99-0073-40C0-B19A-5988C2900338}" type="presOf" srcId="{63CEABA3-D74A-4854-99EC-E62FAFE88ADF}" destId="{AED68DCF-EEDD-41CC-BCF9-B2BAD7C0EB67}" srcOrd="0" destOrd="0" presId="urn:microsoft.com/office/officeart/2018/2/layout/IconVerticalSolidList"/>
    <dgm:cxn modelId="{E14460B0-C243-4643-87FB-8BF47B9890A9}" type="presOf" srcId="{3463E0F7-458F-426B-A25F-ED0710DDAB83}" destId="{D92B821E-17F5-46FF-9974-1E80905DA11C}" srcOrd="0" destOrd="0" presId="urn:microsoft.com/office/officeart/2018/2/layout/IconVerticalSolidList"/>
    <dgm:cxn modelId="{6201A5CA-3CF4-454E-BDA5-6E7A175DB2EE}" srcId="{350B51AF-49D1-49CA-A7B1-9D7AD1EE57F1}" destId="{3463E0F7-458F-426B-A25F-ED0710DDAB83}" srcOrd="3" destOrd="0" parTransId="{B6F32F9C-E822-4F4B-A755-40201454220C}" sibTransId="{6BFBCDA5-E8A5-4486-894E-2BCFEC83D6A1}"/>
    <dgm:cxn modelId="{0CCB39CF-61C8-4DA5-A66B-8245E471D2C3}" type="presOf" srcId="{3D87BA62-020C-40B6-AEE4-C1A3008C4D23}" destId="{13CF4646-65CD-47AC-8AD9-752D2E8CFC99}" srcOrd="0" destOrd="0" presId="urn:microsoft.com/office/officeart/2018/2/layout/IconVerticalSolidList"/>
    <dgm:cxn modelId="{6722EA9A-1452-47ED-96CF-13C30348648B}" type="presParOf" srcId="{DED99785-61B3-4767-8B7F-B89C5FEAC982}" destId="{6F671C86-9E2A-4E67-92CE-8DC0E26E56D1}" srcOrd="0" destOrd="0" presId="urn:microsoft.com/office/officeart/2018/2/layout/IconVerticalSolidList"/>
    <dgm:cxn modelId="{FE538986-F1E7-4EB4-A31A-55F19B226A09}" type="presParOf" srcId="{6F671C86-9E2A-4E67-92CE-8DC0E26E56D1}" destId="{5475BE4E-C09C-4DE8-80F3-6D83264158D1}" srcOrd="0" destOrd="0" presId="urn:microsoft.com/office/officeart/2018/2/layout/IconVerticalSolidList"/>
    <dgm:cxn modelId="{DC101AEE-C139-472E-9B37-6C33E5281B63}" type="presParOf" srcId="{6F671C86-9E2A-4E67-92CE-8DC0E26E56D1}" destId="{496EEFB8-666E-433A-B2B0-E9F2FD532B1A}" srcOrd="1" destOrd="0" presId="urn:microsoft.com/office/officeart/2018/2/layout/IconVerticalSolidList"/>
    <dgm:cxn modelId="{6E2AFFF3-8B8C-4DC3-BF0A-95F61B99402E}" type="presParOf" srcId="{6F671C86-9E2A-4E67-92CE-8DC0E26E56D1}" destId="{C7AD5A3A-A9D2-40EB-A123-78FAAF137A59}" srcOrd="2" destOrd="0" presId="urn:microsoft.com/office/officeart/2018/2/layout/IconVerticalSolidList"/>
    <dgm:cxn modelId="{3ACAD6D1-AE0D-46E2-9578-52AC2F2785FF}" type="presParOf" srcId="{6F671C86-9E2A-4E67-92CE-8DC0E26E56D1}" destId="{69FB090B-9DF5-4709-BFCE-7674395FAC0A}" srcOrd="3" destOrd="0" presId="urn:microsoft.com/office/officeart/2018/2/layout/IconVerticalSolidList"/>
    <dgm:cxn modelId="{59D3C949-B61A-4B8F-8A86-5926E04D786B}" type="presParOf" srcId="{DED99785-61B3-4767-8B7F-B89C5FEAC982}" destId="{7BD67BFD-029B-4DB7-A765-BCC63EABA32A}" srcOrd="1" destOrd="0" presId="urn:microsoft.com/office/officeart/2018/2/layout/IconVerticalSolidList"/>
    <dgm:cxn modelId="{E2A89D38-DF3E-4B38-B567-F49DB6EF8151}" type="presParOf" srcId="{DED99785-61B3-4767-8B7F-B89C5FEAC982}" destId="{1AE5C4C3-C3B3-4AFB-840C-C766DE33448C}" srcOrd="2" destOrd="0" presId="urn:microsoft.com/office/officeart/2018/2/layout/IconVerticalSolidList"/>
    <dgm:cxn modelId="{38D0795F-BFE6-49B3-AAF2-3E2479CE3659}" type="presParOf" srcId="{1AE5C4C3-C3B3-4AFB-840C-C766DE33448C}" destId="{4B0F2DE8-1E66-4522-9AC1-6525221E0CE5}" srcOrd="0" destOrd="0" presId="urn:microsoft.com/office/officeart/2018/2/layout/IconVerticalSolidList"/>
    <dgm:cxn modelId="{8581995D-E7F5-47B4-B267-7BFB0FB94765}" type="presParOf" srcId="{1AE5C4C3-C3B3-4AFB-840C-C766DE33448C}" destId="{D5076888-0AD7-4ECD-9992-9792AB50FDC7}" srcOrd="1" destOrd="0" presId="urn:microsoft.com/office/officeart/2018/2/layout/IconVerticalSolidList"/>
    <dgm:cxn modelId="{637CD296-F080-42C5-BB68-A55B1E0F53B4}" type="presParOf" srcId="{1AE5C4C3-C3B3-4AFB-840C-C766DE33448C}" destId="{B0663348-720F-4B41-BE26-4C0B06B54F1C}" srcOrd="2" destOrd="0" presId="urn:microsoft.com/office/officeart/2018/2/layout/IconVerticalSolidList"/>
    <dgm:cxn modelId="{6A40F8C8-C484-4164-9ED0-8557D08EF4A9}" type="presParOf" srcId="{1AE5C4C3-C3B3-4AFB-840C-C766DE33448C}" destId="{A0D83735-B946-4AFD-AA03-F0A32706C02B}" srcOrd="3" destOrd="0" presId="urn:microsoft.com/office/officeart/2018/2/layout/IconVerticalSolidList"/>
    <dgm:cxn modelId="{39DBA47A-4835-4128-A3AA-DAEA76F726B5}" type="presParOf" srcId="{DED99785-61B3-4767-8B7F-B89C5FEAC982}" destId="{B0E4C569-6A6F-4869-94C9-7868F35B1A71}" srcOrd="3" destOrd="0" presId="urn:microsoft.com/office/officeart/2018/2/layout/IconVerticalSolidList"/>
    <dgm:cxn modelId="{3FA6AA1B-1FB0-40BF-8D34-8E80262A2872}" type="presParOf" srcId="{DED99785-61B3-4767-8B7F-B89C5FEAC982}" destId="{407D2A99-7038-4ACE-8F8B-B9B2785DF0FF}" srcOrd="4" destOrd="0" presId="urn:microsoft.com/office/officeart/2018/2/layout/IconVerticalSolidList"/>
    <dgm:cxn modelId="{B4DCF6F4-059C-4E51-8D57-934C041E637E}" type="presParOf" srcId="{407D2A99-7038-4ACE-8F8B-B9B2785DF0FF}" destId="{9D58C1F0-6488-486F-A26A-BF9C285AA347}" srcOrd="0" destOrd="0" presId="urn:microsoft.com/office/officeart/2018/2/layout/IconVerticalSolidList"/>
    <dgm:cxn modelId="{2B04446C-45ED-4EEF-9707-85E708AC5CE9}" type="presParOf" srcId="{407D2A99-7038-4ACE-8F8B-B9B2785DF0FF}" destId="{C4D83E87-D1F2-4F1B-8749-3FE60F8FBD30}" srcOrd="1" destOrd="0" presId="urn:microsoft.com/office/officeart/2018/2/layout/IconVerticalSolidList"/>
    <dgm:cxn modelId="{B5FC7EBA-C5D9-4930-8CC6-3EAF5A9DC86E}" type="presParOf" srcId="{407D2A99-7038-4ACE-8F8B-B9B2785DF0FF}" destId="{E1A68846-65E6-4234-B2C6-BE93D007C09C}" srcOrd="2" destOrd="0" presId="urn:microsoft.com/office/officeart/2018/2/layout/IconVerticalSolidList"/>
    <dgm:cxn modelId="{5CCE5644-3E0B-4DCE-8EA7-7F9FF3F1C2C9}" type="presParOf" srcId="{407D2A99-7038-4ACE-8F8B-B9B2785DF0FF}" destId="{13CF4646-65CD-47AC-8AD9-752D2E8CFC99}" srcOrd="3" destOrd="0" presId="urn:microsoft.com/office/officeart/2018/2/layout/IconVerticalSolidList"/>
    <dgm:cxn modelId="{BF9E1315-F00D-4687-835B-8E8CE6E47370}" type="presParOf" srcId="{DED99785-61B3-4767-8B7F-B89C5FEAC982}" destId="{2C402CF3-FDEC-4C40-B66D-52E86C025DEE}" srcOrd="5" destOrd="0" presId="urn:microsoft.com/office/officeart/2018/2/layout/IconVerticalSolidList"/>
    <dgm:cxn modelId="{11103E7C-9B18-40C1-BB19-A27F398FBFC5}" type="presParOf" srcId="{DED99785-61B3-4767-8B7F-B89C5FEAC982}" destId="{50EE6444-AE6D-4D48-BCDD-6FB6B9E941C6}" srcOrd="6" destOrd="0" presId="urn:microsoft.com/office/officeart/2018/2/layout/IconVerticalSolidList"/>
    <dgm:cxn modelId="{49008204-E5B7-49F2-A2AA-AF2AA9FAD955}" type="presParOf" srcId="{50EE6444-AE6D-4D48-BCDD-6FB6B9E941C6}" destId="{AB84FC65-A3E1-4B6F-85F2-B8DF49EEDF05}" srcOrd="0" destOrd="0" presId="urn:microsoft.com/office/officeart/2018/2/layout/IconVerticalSolidList"/>
    <dgm:cxn modelId="{6809E48C-1650-48E3-9065-A08992D1569B}" type="presParOf" srcId="{50EE6444-AE6D-4D48-BCDD-6FB6B9E941C6}" destId="{2E842EC2-7635-4CF4-8B03-0B85188A5A9E}" srcOrd="1" destOrd="0" presId="urn:microsoft.com/office/officeart/2018/2/layout/IconVerticalSolidList"/>
    <dgm:cxn modelId="{BC9F1B7E-5EFC-47D8-BA9D-3F3457F827DC}" type="presParOf" srcId="{50EE6444-AE6D-4D48-BCDD-6FB6B9E941C6}" destId="{48A1FBC7-4E6A-457F-A231-53815DE47C9F}" srcOrd="2" destOrd="0" presId="urn:microsoft.com/office/officeart/2018/2/layout/IconVerticalSolidList"/>
    <dgm:cxn modelId="{05B0DA13-ABEF-4FBA-966A-9B64E0AF7810}" type="presParOf" srcId="{50EE6444-AE6D-4D48-BCDD-6FB6B9E941C6}" destId="{D92B821E-17F5-46FF-9974-1E80905DA11C}" srcOrd="3" destOrd="0" presId="urn:microsoft.com/office/officeart/2018/2/layout/IconVerticalSolidList"/>
    <dgm:cxn modelId="{E8467425-D274-4AE8-82A0-B9B25E9C1CFB}" type="presParOf" srcId="{DED99785-61B3-4767-8B7F-B89C5FEAC982}" destId="{2003153A-DCAF-410E-8FFB-A32661318875}" srcOrd="7" destOrd="0" presId="urn:microsoft.com/office/officeart/2018/2/layout/IconVerticalSolidList"/>
    <dgm:cxn modelId="{AD4830F0-7F84-4955-BD64-33BFC4F803A4}" type="presParOf" srcId="{DED99785-61B3-4767-8B7F-B89C5FEAC982}" destId="{1FFC427B-9980-4E74-8058-803390D14515}" srcOrd="8" destOrd="0" presId="urn:microsoft.com/office/officeart/2018/2/layout/IconVerticalSolidList"/>
    <dgm:cxn modelId="{72D5CD5A-78EC-4876-98BC-72305174BC6A}" type="presParOf" srcId="{1FFC427B-9980-4E74-8058-803390D14515}" destId="{E9DD7ED8-7E7E-4717-95C6-C3AB043C86F5}" srcOrd="0" destOrd="0" presId="urn:microsoft.com/office/officeart/2018/2/layout/IconVerticalSolidList"/>
    <dgm:cxn modelId="{591CFBF1-EA65-4F0C-9B74-422DC06C1E6D}" type="presParOf" srcId="{1FFC427B-9980-4E74-8058-803390D14515}" destId="{4ED924FA-7BC2-4D62-AA07-8769FE339509}" srcOrd="1" destOrd="0" presId="urn:microsoft.com/office/officeart/2018/2/layout/IconVerticalSolidList"/>
    <dgm:cxn modelId="{7663DBE7-8D4F-48A5-81CE-B0BF51845BCC}" type="presParOf" srcId="{1FFC427B-9980-4E74-8058-803390D14515}" destId="{8C3FEE1F-E87D-4FC1-8902-EC1DD473C143}" srcOrd="2" destOrd="0" presId="urn:microsoft.com/office/officeart/2018/2/layout/IconVerticalSolidList"/>
    <dgm:cxn modelId="{2066CE21-0087-40F2-A3EA-A8BBDB3C2292}" type="presParOf" srcId="{1FFC427B-9980-4E74-8058-803390D14515}" destId="{AED68DCF-EEDD-41CC-BCF9-B2BAD7C0EB6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8C51B2E-D067-4C99-8DF8-50BBC8EDAEFE}" type="doc">
      <dgm:prSet loTypeId="urn:microsoft.com/office/officeart/2016/7/layout/RepeatingBendingProcessNew" loCatId="process" qsTypeId="urn:microsoft.com/office/officeart/2005/8/quickstyle/simple1" qsCatId="simple" csTypeId="urn:microsoft.com/office/officeart/2005/8/colors/colorful2" csCatId="colorful"/>
      <dgm:spPr/>
      <dgm:t>
        <a:bodyPr/>
        <a:lstStyle/>
        <a:p>
          <a:endParaRPr lang="en-US"/>
        </a:p>
      </dgm:t>
    </dgm:pt>
    <dgm:pt modelId="{6414942B-06CC-41E9-8993-9900D138A1E9}">
      <dgm:prSet/>
      <dgm:spPr/>
      <dgm:t>
        <a:bodyPr/>
        <a:lstStyle/>
        <a:p>
          <a:r>
            <a:rPr lang="en-CA" dirty="0"/>
            <a:t>Encourage students to join your JUG</a:t>
          </a:r>
          <a:endParaRPr lang="en-US" dirty="0"/>
        </a:p>
      </dgm:t>
    </dgm:pt>
    <dgm:pt modelId="{A0A60563-B3F1-4AEE-BC5E-A6332503D1D6}" type="parTrans" cxnId="{03C4E4B9-5FCA-42B2-9145-DDB5B0E3CC19}">
      <dgm:prSet/>
      <dgm:spPr/>
      <dgm:t>
        <a:bodyPr/>
        <a:lstStyle/>
        <a:p>
          <a:endParaRPr lang="en-US"/>
        </a:p>
      </dgm:t>
    </dgm:pt>
    <dgm:pt modelId="{B4F8D86D-2517-449A-A811-D81CD3804791}" type="sibTrans" cxnId="{03C4E4B9-5FCA-42B2-9145-DDB5B0E3CC19}">
      <dgm:prSet/>
      <dgm:spPr/>
      <dgm:t>
        <a:bodyPr/>
        <a:lstStyle/>
        <a:p>
          <a:endParaRPr lang="en-US"/>
        </a:p>
      </dgm:t>
    </dgm:pt>
    <dgm:pt modelId="{AC0F00D0-F97A-4ADE-B7CD-CCC26CE1A34D}">
      <dgm:prSet/>
      <dgm:spPr/>
      <dgm:t>
        <a:bodyPr/>
        <a:lstStyle/>
        <a:p>
          <a:r>
            <a:rPr lang="en-CA"/>
            <a:t>Encourage faculty in computer science programs to join your jug.</a:t>
          </a:r>
          <a:endParaRPr lang="en-US"/>
        </a:p>
      </dgm:t>
    </dgm:pt>
    <dgm:pt modelId="{4BA2D619-8716-4BFF-B1EE-C5A92D4A47FE}" type="parTrans" cxnId="{F38B8420-32BD-48EC-AF29-BABDA56AA900}">
      <dgm:prSet/>
      <dgm:spPr/>
      <dgm:t>
        <a:bodyPr/>
        <a:lstStyle/>
        <a:p>
          <a:endParaRPr lang="en-US"/>
        </a:p>
      </dgm:t>
    </dgm:pt>
    <dgm:pt modelId="{080E3C20-9DCE-41AB-92B9-D60AA0A4C6F9}" type="sibTrans" cxnId="{F38B8420-32BD-48EC-AF29-BABDA56AA900}">
      <dgm:prSet/>
      <dgm:spPr/>
      <dgm:t>
        <a:bodyPr/>
        <a:lstStyle/>
        <a:p>
          <a:endParaRPr lang="en-US"/>
        </a:p>
      </dgm:t>
    </dgm:pt>
    <dgm:pt modelId="{CD90E8ED-700D-454A-A332-D9EB7351803D}">
      <dgm:prSet/>
      <dgm:spPr/>
      <dgm:t>
        <a:bodyPr/>
        <a:lstStyle/>
        <a:p>
          <a:r>
            <a:rPr lang="en-CA"/>
            <a:t>Reach out to Computer Science Student Associations</a:t>
          </a:r>
          <a:endParaRPr lang="en-US"/>
        </a:p>
      </dgm:t>
    </dgm:pt>
    <dgm:pt modelId="{B71DB283-F9D1-42E8-ACE8-83449FFA9F82}" type="parTrans" cxnId="{A4DFE81D-F15E-417F-8851-765A8278960D}">
      <dgm:prSet/>
      <dgm:spPr/>
      <dgm:t>
        <a:bodyPr/>
        <a:lstStyle/>
        <a:p>
          <a:endParaRPr lang="en-US"/>
        </a:p>
      </dgm:t>
    </dgm:pt>
    <dgm:pt modelId="{9D3B60AE-1475-4F95-B89E-CE61A32CE391}" type="sibTrans" cxnId="{A4DFE81D-F15E-417F-8851-765A8278960D}">
      <dgm:prSet/>
      <dgm:spPr/>
      <dgm:t>
        <a:bodyPr/>
        <a:lstStyle/>
        <a:p>
          <a:endParaRPr lang="en-US"/>
        </a:p>
      </dgm:t>
    </dgm:pt>
    <dgm:pt modelId="{F02A5E01-8DC0-42CC-AE66-8AAEE52F5CA6}">
      <dgm:prSet/>
      <dgm:spPr/>
      <dgm:t>
        <a:bodyPr/>
        <a:lstStyle/>
        <a:p>
          <a:r>
            <a:rPr lang="en-CA" dirty="0"/>
            <a:t>Have a meeting on a campus.</a:t>
          </a:r>
          <a:endParaRPr lang="en-US" dirty="0"/>
        </a:p>
      </dgm:t>
    </dgm:pt>
    <dgm:pt modelId="{8D82C406-BDA0-46B0-B896-6557EB8A6199}" type="parTrans" cxnId="{C8CE0A08-FDA4-4F0C-830C-626D7CA64294}">
      <dgm:prSet/>
      <dgm:spPr/>
      <dgm:t>
        <a:bodyPr/>
        <a:lstStyle/>
        <a:p>
          <a:endParaRPr lang="en-US"/>
        </a:p>
      </dgm:t>
    </dgm:pt>
    <dgm:pt modelId="{F272958F-8863-4A05-B921-BB9BE2DFD92A}" type="sibTrans" cxnId="{C8CE0A08-FDA4-4F0C-830C-626D7CA64294}">
      <dgm:prSet/>
      <dgm:spPr/>
      <dgm:t>
        <a:bodyPr/>
        <a:lstStyle/>
        <a:p>
          <a:endParaRPr lang="en-US"/>
        </a:p>
      </dgm:t>
    </dgm:pt>
    <dgm:pt modelId="{00D0A81C-11F5-4D1E-8224-DABF4CCB53DD}">
      <dgm:prSet/>
      <dgm:spPr/>
      <dgm:t>
        <a:bodyPr/>
        <a:lstStyle/>
        <a:p>
          <a:r>
            <a:rPr lang="en-CA"/>
            <a:t>Promote resources for teachers.</a:t>
          </a:r>
          <a:endParaRPr lang="en-US"/>
        </a:p>
      </dgm:t>
    </dgm:pt>
    <dgm:pt modelId="{AD8D79C0-D6BE-42D0-B95B-28E6ADA5C4F4}" type="parTrans" cxnId="{BB2C4E7E-15DD-4CE7-A8C2-5A76619BD002}">
      <dgm:prSet/>
      <dgm:spPr/>
      <dgm:t>
        <a:bodyPr/>
        <a:lstStyle/>
        <a:p>
          <a:endParaRPr lang="en-US"/>
        </a:p>
      </dgm:t>
    </dgm:pt>
    <dgm:pt modelId="{6FB5B828-DBC4-45BF-8987-706504A3A082}" type="sibTrans" cxnId="{BB2C4E7E-15DD-4CE7-A8C2-5A76619BD002}">
      <dgm:prSet/>
      <dgm:spPr/>
      <dgm:t>
        <a:bodyPr/>
        <a:lstStyle/>
        <a:p>
          <a:endParaRPr lang="en-US"/>
        </a:p>
      </dgm:t>
    </dgm:pt>
    <dgm:pt modelId="{8A21A594-40C7-4C5A-9091-662D92ABEE9A}">
      <dgm:prSet/>
      <dgm:spPr/>
      <dgm:t>
        <a:bodyPr/>
        <a:lstStyle/>
        <a:p>
          <a:r>
            <a:rPr lang="en-CA"/>
            <a:t>Hold seminars or JUG meetings just for teachers/professors.</a:t>
          </a:r>
          <a:endParaRPr lang="en-US"/>
        </a:p>
      </dgm:t>
    </dgm:pt>
    <dgm:pt modelId="{A8FFB007-21B1-4C9B-BBF2-04597A1A2DB5}" type="parTrans" cxnId="{7139D4A8-EDC6-47B3-AC9C-A709703289A7}">
      <dgm:prSet/>
      <dgm:spPr/>
      <dgm:t>
        <a:bodyPr/>
        <a:lstStyle/>
        <a:p>
          <a:endParaRPr lang="en-US"/>
        </a:p>
      </dgm:t>
    </dgm:pt>
    <dgm:pt modelId="{B83B0F17-74EE-45FF-B1D5-32895D85E53F}" type="sibTrans" cxnId="{7139D4A8-EDC6-47B3-AC9C-A709703289A7}">
      <dgm:prSet/>
      <dgm:spPr/>
      <dgm:t>
        <a:bodyPr/>
        <a:lstStyle/>
        <a:p>
          <a:endParaRPr lang="en-US"/>
        </a:p>
      </dgm:t>
    </dgm:pt>
    <dgm:pt modelId="{E8E1C38A-4978-414E-ABD0-6D59886C1452}">
      <dgm:prSet/>
      <dgm:spPr/>
      <dgm:t>
        <a:bodyPr/>
        <a:lstStyle/>
        <a:p>
          <a:r>
            <a:rPr lang="en-CA"/>
            <a:t>Get involved in education.</a:t>
          </a:r>
          <a:endParaRPr lang="en-US"/>
        </a:p>
      </dgm:t>
    </dgm:pt>
    <dgm:pt modelId="{429C4B10-1F71-4FA9-B7BF-9C3BD41B3EF3}" type="parTrans" cxnId="{561769E9-3925-44A6-B281-9FE8BE6712C8}">
      <dgm:prSet/>
      <dgm:spPr/>
      <dgm:t>
        <a:bodyPr/>
        <a:lstStyle/>
        <a:p>
          <a:endParaRPr lang="en-US"/>
        </a:p>
      </dgm:t>
    </dgm:pt>
    <dgm:pt modelId="{9386102A-D1FE-45F9-B698-6467148961E3}" type="sibTrans" cxnId="{561769E9-3925-44A6-B281-9FE8BE6712C8}">
      <dgm:prSet/>
      <dgm:spPr/>
      <dgm:t>
        <a:bodyPr/>
        <a:lstStyle/>
        <a:p>
          <a:endParaRPr lang="en-US"/>
        </a:p>
      </dgm:t>
    </dgm:pt>
    <dgm:pt modelId="{296ED71E-3373-4148-8BEA-A3BEC9CC423A}">
      <dgm:prSet/>
      <dgm:spPr/>
      <dgm:t>
        <a:bodyPr/>
        <a:lstStyle/>
        <a:p>
          <a:r>
            <a:rPr lang="en-CA"/>
            <a:t>Run Java hackathons for students.</a:t>
          </a:r>
          <a:endParaRPr lang="en-US"/>
        </a:p>
      </dgm:t>
    </dgm:pt>
    <dgm:pt modelId="{DD19AE28-0813-46B2-8352-6E8EC5389C63}" type="parTrans" cxnId="{D45A3C1A-D2B8-4F89-B2E8-445C787C891C}">
      <dgm:prSet/>
      <dgm:spPr/>
      <dgm:t>
        <a:bodyPr/>
        <a:lstStyle/>
        <a:p>
          <a:endParaRPr lang="en-US"/>
        </a:p>
      </dgm:t>
    </dgm:pt>
    <dgm:pt modelId="{460AA0E8-FB2F-466C-A308-18204707F1DF}" type="sibTrans" cxnId="{D45A3C1A-D2B8-4F89-B2E8-445C787C891C}">
      <dgm:prSet/>
      <dgm:spPr/>
      <dgm:t>
        <a:bodyPr/>
        <a:lstStyle/>
        <a:p>
          <a:endParaRPr lang="en-US"/>
        </a:p>
      </dgm:t>
    </dgm:pt>
    <dgm:pt modelId="{430B22CA-22A7-41A8-9870-9699D2410FBE}">
      <dgm:prSet/>
      <dgm:spPr/>
      <dgm:t>
        <a:bodyPr/>
        <a:lstStyle/>
        <a:p>
          <a:r>
            <a:rPr lang="en-CA"/>
            <a:t>After all, students will be your fellow employees soon enough.</a:t>
          </a:r>
          <a:endParaRPr lang="en-US"/>
        </a:p>
      </dgm:t>
    </dgm:pt>
    <dgm:pt modelId="{F39AEB35-92A5-4984-B5C9-6553B1F40D8A}" type="parTrans" cxnId="{0F250B18-895F-4218-A90D-2E75A48E8572}">
      <dgm:prSet/>
      <dgm:spPr/>
      <dgm:t>
        <a:bodyPr/>
        <a:lstStyle/>
        <a:p>
          <a:endParaRPr lang="en-US"/>
        </a:p>
      </dgm:t>
    </dgm:pt>
    <dgm:pt modelId="{4CA547A3-A932-414B-8576-84C1324E3DB5}" type="sibTrans" cxnId="{0F250B18-895F-4218-A90D-2E75A48E8572}">
      <dgm:prSet/>
      <dgm:spPr/>
      <dgm:t>
        <a:bodyPr/>
        <a:lstStyle/>
        <a:p>
          <a:endParaRPr lang="en-US"/>
        </a:p>
      </dgm:t>
    </dgm:pt>
    <dgm:pt modelId="{076436D7-4D39-4279-89F3-74BAD27AE2E4}" type="pres">
      <dgm:prSet presAssocID="{38C51B2E-D067-4C99-8DF8-50BBC8EDAEFE}" presName="Name0" presStyleCnt="0">
        <dgm:presLayoutVars>
          <dgm:dir/>
          <dgm:resizeHandles val="exact"/>
        </dgm:presLayoutVars>
      </dgm:prSet>
      <dgm:spPr/>
    </dgm:pt>
    <dgm:pt modelId="{12DB0CA1-5607-4427-9FD3-69010117C919}" type="pres">
      <dgm:prSet presAssocID="{6414942B-06CC-41E9-8993-9900D138A1E9}" presName="node" presStyleLbl="node1" presStyleIdx="0" presStyleCnt="9">
        <dgm:presLayoutVars>
          <dgm:bulletEnabled val="1"/>
        </dgm:presLayoutVars>
      </dgm:prSet>
      <dgm:spPr/>
    </dgm:pt>
    <dgm:pt modelId="{740FB745-8FE8-45A4-AD77-664D95C5329C}" type="pres">
      <dgm:prSet presAssocID="{B4F8D86D-2517-449A-A811-D81CD3804791}" presName="sibTrans" presStyleLbl="sibTrans1D1" presStyleIdx="0" presStyleCnt="8"/>
      <dgm:spPr/>
    </dgm:pt>
    <dgm:pt modelId="{DFB1A67B-DC52-4A4C-B2CF-90B4735D5EB6}" type="pres">
      <dgm:prSet presAssocID="{B4F8D86D-2517-449A-A811-D81CD3804791}" presName="connectorText" presStyleLbl="sibTrans1D1" presStyleIdx="0" presStyleCnt="8"/>
      <dgm:spPr/>
    </dgm:pt>
    <dgm:pt modelId="{DB06B718-0EAB-4AD6-B34D-7E996BAD2630}" type="pres">
      <dgm:prSet presAssocID="{AC0F00D0-F97A-4ADE-B7CD-CCC26CE1A34D}" presName="node" presStyleLbl="node1" presStyleIdx="1" presStyleCnt="9">
        <dgm:presLayoutVars>
          <dgm:bulletEnabled val="1"/>
        </dgm:presLayoutVars>
      </dgm:prSet>
      <dgm:spPr/>
    </dgm:pt>
    <dgm:pt modelId="{2FA96ECD-0325-45C8-8FED-4AE2BEB4B3AC}" type="pres">
      <dgm:prSet presAssocID="{080E3C20-9DCE-41AB-92B9-D60AA0A4C6F9}" presName="sibTrans" presStyleLbl="sibTrans1D1" presStyleIdx="1" presStyleCnt="8"/>
      <dgm:spPr/>
    </dgm:pt>
    <dgm:pt modelId="{F79632D9-41B4-4C41-8FB8-A61C76E87FF2}" type="pres">
      <dgm:prSet presAssocID="{080E3C20-9DCE-41AB-92B9-D60AA0A4C6F9}" presName="connectorText" presStyleLbl="sibTrans1D1" presStyleIdx="1" presStyleCnt="8"/>
      <dgm:spPr/>
    </dgm:pt>
    <dgm:pt modelId="{B5503D77-0634-4EF7-832A-AF840A5A6C81}" type="pres">
      <dgm:prSet presAssocID="{CD90E8ED-700D-454A-A332-D9EB7351803D}" presName="node" presStyleLbl="node1" presStyleIdx="2" presStyleCnt="9">
        <dgm:presLayoutVars>
          <dgm:bulletEnabled val="1"/>
        </dgm:presLayoutVars>
      </dgm:prSet>
      <dgm:spPr/>
    </dgm:pt>
    <dgm:pt modelId="{BDB66A90-7CDB-413C-9EC5-332FAC3C252C}" type="pres">
      <dgm:prSet presAssocID="{9D3B60AE-1475-4F95-B89E-CE61A32CE391}" presName="sibTrans" presStyleLbl="sibTrans1D1" presStyleIdx="2" presStyleCnt="8"/>
      <dgm:spPr/>
    </dgm:pt>
    <dgm:pt modelId="{EFCBA5BF-B1EB-4274-BD7D-A35CFE1ECEA2}" type="pres">
      <dgm:prSet presAssocID="{9D3B60AE-1475-4F95-B89E-CE61A32CE391}" presName="connectorText" presStyleLbl="sibTrans1D1" presStyleIdx="2" presStyleCnt="8"/>
      <dgm:spPr/>
    </dgm:pt>
    <dgm:pt modelId="{C7875D47-AE5F-4741-AE59-78BADD36D59B}" type="pres">
      <dgm:prSet presAssocID="{F02A5E01-8DC0-42CC-AE66-8AAEE52F5CA6}" presName="node" presStyleLbl="node1" presStyleIdx="3" presStyleCnt="9">
        <dgm:presLayoutVars>
          <dgm:bulletEnabled val="1"/>
        </dgm:presLayoutVars>
      </dgm:prSet>
      <dgm:spPr/>
    </dgm:pt>
    <dgm:pt modelId="{3D1179B5-03AF-493A-88B3-8FCBF3A15EAA}" type="pres">
      <dgm:prSet presAssocID="{F272958F-8863-4A05-B921-BB9BE2DFD92A}" presName="sibTrans" presStyleLbl="sibTrans1D1" presStyleIdx="3" presStyleCnt="8"/>
      <dgm:spPr/>
    </dgm:pt>
    <dgm:pt modelId="{79591BC8-FF90-42D9-9247-5D89B5A99390}" type="pres">
      <dgm:prSet presAssocID="{F272958F-8863-4A05-B921-BB9BE2DFD92A}" presName="connectorText" presStyleLbl="sibTrans1D1" presStyleIdx="3" presStyleCnt="8"/>
      <dgm:spPr/>
    </dgm:pt>
    <dgm:pt modelId="{F993E031-C3CC-45A6-B5DB-B14ED955244B}" type="pres">
      <dgm:prSet presAssocID="{00D0A81C-11F5-4D1E-8224-DABF4CCB53DD}" presName="node" presStyleLbl="node1" presStyleIdx="4" presStyleCnt="9">
        <dgm:presLayoutVars>
          <dgm:bulletEnabled val="1"/>
        </dgm:presLayoutVars>
      </dgm:prSet>
      <dgm:spPr/>
    </dgm:pt>
    <dgm:pt modelId="{BC6E1370-619A-451A-A777-31EBDDB95504}" type="pres">
      <dgm:prSet presAssocID="{6FB5B828-DBC4-45BF-8987-706504A3A082}" presName="sibTrans" presStyleLbl="sibTrans1D1" presStyleIdx="4" presStyleCnt="8"/>
      <dgm:spPr/>
    </dgm:pt>
    <dgm:pt modelId="{D0D98549-1332-4FEF-BA9E-2BB5D14B62BA}" type="pres">
      <dgm:prSet presAssocID="{6FB5B828-DBC4-45BF-8987-706504A3A082}" presName="connectorText" presStyleLbl="sibTrans1D1" presStyleIdx="4" presStyleCnt="8"/>
      <dgm:spPr/>
    </dgm:pt>
    <dgm:pt modelId="{F7AFF415-0696-48A0-A84D-AD8765ECE694}" type="pres">
      <dgm:prSet presAssocID="{8A21A594-40C7-4C5A-9091-662D92ABEE9A}" presName="node" presStyleLbl="node1" presStyleIdx="5" presStyleCnt="9">
        <dgm:presLayoutVars>
          <dgm:bulletEnabled val="1"/>
        </dgm:presLayoutVars>
      </dgm:prSet>
      <dgm:spPr/>
    </dgm:pt>
    <dgm:pt modelId="{EF57255B-5577-4CD9-8355-7B20CC69F518}" type="pres">
      <dgm:prSet presAssocID="{B83B0F17-74EE-45FF-B1D5-32895D85E53F}" presName="sibTrans" presStyleLbl="sibTrans1D1" presStyleIdx="5" presStyleCnt="8"/>
      <dgm:spPr/>
    </dgm:pt>
    <dgm:pt modelId="{36C90E7F-3538-4316-8B1B-4A83C9424CB8}" type="pres">
      <dgm:prSet presAssocID="{B83B0F17-74EE-45FF-B1D5-32895D85E53F}" presName="connectorText" presStyleLbl="sibTrans1D1" presStyleIdx="5" presStyleCnt="8"/>
      <dgm:spPr/>
    </dgm:pt>
    <dgm:pt modelId="{931E6086-25BE-4FAE-81E6-7B5EB3F1B7A9}" type="pres">
      <dgm:prSet presAssocID="{E8E1C38A-4978-414E-ABD0-6D59886C1452}" presName="node" presStyleLbl="node1" presStyleIdx="6" presStyleCnt="9">
        <dgm:presLayoutVars>
          <dgm:bulletEnabled val="1"/>
        </dgm:presLayoutVars>
      </dgm:prSet>
      <dgm:spPr/>
    </dgm:pt>
    <dgm:pt modelId="{3F331B67-CAC2-41D0-A486-EE6C828ADF4E}" type="pres">
      <dgm:prSet presAssocID="{9386102A-D1FE-45F9-B698-6467148961E3}" presName="sibTrans" presStyleLbl="sibTrans1D1" presStyleIdx="6" presStyleCnt="8"/>
      <dgm:spPr/>
    </dgm:pt>
    <dgm:pt modelId="{01E684DD-0DAC-4B52-9C2C-2C4308533AA3}" type="pres">
      <dgm:prSet presAssocID="{9386102A-D1FE-45F9-B698-6467148961E3}" presName="connectorText" presStyleLbl="sibTrans1D1" presStyleIdx="6" presStyleCnt="8"/>
      <dgm:spPr/>
    </dgm:pt>
    <dgm:pt modelId="{9C5AF6D6-952B-43B3-8232-BD6F2CCB7600}" type="pres">
      <dgm:prSet presAssocID="{296ED71E-3373-4148-8BEA-A3BEC9CC423A}" presName="node" presStyleLbl="node1" presStyleIdx="7" presStyleCnt="9">
        <dgm:presLayoutVars>
          <dgm:bulletEnabled val="1"/>
        </dgm:presLayoutVars>
      </dgm:prSet>
      <dgm:spPr/>
    </dgm:pt>
    <dgm:pt modelId="{F6597A91-CB9E-40A9-B4B2-507D3AF7BA10}" type="pres">
      <dgm:prSet presAssocID="{460AA0E8-FB2F-466C-A308-18204707F1DF}" presName="sibTrans" presStyleLbl="sibTrans1D1" presStyleIdx="7" presStyleCnt="8"/>
      <dgm:spPr/>
    </dgm:pt>
    <dgm:pt modelId="{84318B43-939A-46EF-9616-FB2AA29FBEE9}" type="pres">
      <dgm:prSet presAssocID="{460AA0E8-FB2F-466C-A308-18204707F1DF}" presName="connectorText" presStyleLbl="sibTrans1D1" presStyleIdx="7" presStyleCnt="8"/>
      <dgm:spPr/>
    </dgm:pt>
    <dgm:pt modelId="{F65BFBC4-C7A2-498A-9AAC-9C931720F2E9}" type="pres">
      <dgm:prSet presAssocID="{430B22CA-22A7-41A8-9870-9699D2410FBE}" presName="node" presStyleLbl="node1" presStyleIdx="8" presStyleCnt="9">
        <dgm:presLayoutVars>
          <dgm:bulletEnabled val="1"/>
        </dgm:presLayoutVars>
      </dgm:prSet>
      <dgm:spPr/>
    </dgm:pt>
  </dgm:ptLst>
  <dgm:cxnLst>
    <dgm:cxn modelId="{F16C8D00-BD53-45C7-9287-4803F853D616}" type="presOf" srcId="{080E3C20-9DCE-41AB-92B9-D60AA0A4C6F9}" destId="{F79632D9-41B4-4C41-8FB8-A61C76E87FF2}" srcOrd="1" destOrd="0" presId="urn:microsoft.com/office/officeart/2016/7/layout/RepeatingBendingProcessNew"/>
    <dgm:cxn modelId="{769EC202-EF60-478C-AA93-78C5399A1E19}" type="presOf" srcId="{9386102A-D1FE-45F9-B698-6467148961E3}" destId="{3F331B67-CAC2-41D0-A486-EE6C828ADF4E}" srcOrd="0" destOrd="0" presId="urn:microsoft.com/office/officeart/2016/7/layout/RepeatingBendingProcessNew"/>
    <dgm:cxn modelId="{0C682D06-C376-4FC7-80C3-735B5EEA77BA}" type="presOf" srcId="{F272958F-8863-4A05-B921-BB9BE2DFD92A}" destId="{3D1179B5-03AF-493A-88B3-8FCBF3A15EAA}" srcOrd="0" destOrd="0" presId="urn:microsoft.com/office/officeart/2016/7/layout/RepeatingBendingProcessNew"/>
    <dgm:cxn modelId="{C8CE0A08-FDA4-4F0C-830C-626D7CA64294}" srcId="{38C51B2E-D067-4C99-8DF8-50BBC8EDAEFE}" destId="{F02A5E01-8DC0-42CC-AE66-8AAEE52F5CA6}" srcOrd="3" destOrd="0" parTransId="{8D82C406-BDA0-46B0-B896-6557EB8A6199}" sibTransId="{F272958F-8863-4A05-B921-BB9BE2DFD92A}"/>
    <dgm:cxn modelId="{7A13AA0F-C4EA-49C0-90E2-571ED2830AA6}" type="presOf" srcId="{AC0F00D0-F97A-4ADE-B7CD-CCC26CE1A34D}" destId="{DB06B718-0EAB-4AD6-B34D-7E996BAD2630}" srcOrd="0" destOrd="0" presId="urn:microsoft.com/office/officeart/2016/7/layout/RepeatingBendingProcessNew"/>
    <dgm:cxn modelId="{7C035415-B9D4-40BD-AA63-E3C8F4434335}" type="presOf" srcId="{460AA0E8-FB2F-466C-A308-18204707F1DF}" destId="{F6597A91-CB9E-40A9-B4B2-507D3AF7BA10}" srcOrd="0" destOrd="0" presId="urn:microsoft.com/office/officeart/2016/7/layout/RepeatingBendingProcessNew"/>
    <dgm:cxn modelId="{0F250B18-895F-4218-A90D-2E75A48E8572}" srcId="{38C51B2E-D067-4C99-8DF8-50BBC8EDAEFE}" destId="{430B22CA-22A7-41A8-9870-9699D2410FBE}" srcOrd="8" destOrd="0" parTransId="{F39AEB35-92A5-4984-B5C9-6553B1F40D8A}" sibTransId="{4CA547A3-A932-414B-8576-84C1324E3DB5}"/>
    <dgm:cxn modelId="{D45A3C1A-D2B8-4F89-B2E8-445C787C891C}" srcId="{38C51B2E-D067-4C99-8DF8-50BBC8EDAEFE}" destId="{296ED71E-3373-4148-8BEA-A3BEC9CC423A}" srcOrd="7" destOrd="0" parTransId="{DD19AE28-0813-46B2-8352-6E8EC5389C63}" sibTransId="{460AA0E8-FB2F-466C-A308-18204707F1DF}"/>
    <dgm:cxn modelId="{A4DFE81D-F15E-417F-8851-765A8278960D}" srcId="{38C51B2E-D067-4C99-8DF8-50BBC8EDAEFE}" destId="{CD90E8ED-700D-454A-A332-D9EB7351803D}" srcOrd="2" destOrd="0" parTransId="{B71DB283-F9D1-42E8-ACE8-83449FFA9F82}" sibTransId="{9D3B60AE-1475-4F95-B89E-CE61A32CE391}"/>
    <dgm:cxn modelId="{F38B8420-32BD-48EC-AF29-BABDA56AA900}" srcId="{38C51B2E-D067-4C99-8DF8-50BBC8EDAEFE}" destId="{AC0F00D0-F97A-4ADE-B7CD-CCC26CE1A34D}" srcOrd="1" destOrd="0" parTransId="{4BA2D619-8716-4BFF-B1EE-C5A92D4A47FE}" sibTransId="{080E3C20-9DCE-41AB-92B9-D60AA0A4C6F9}"/>
    <dgm:cxn modelId="{58453F27-7498-4D13-8D11-412049A40E1F}" type="presOf" srcId="{B4F8D86D-2517-449A-A811-D81CD3804791}" destId="{DFB1A67B-DC52-4A4C-B2CF-90B4735D5EB6}" srcOrd="1" destOrd="0" presId="urn:microsoft.com/office/officeart/2016/7/layout/RepeatingBendingProcessNew"/>
    <dgm:cxn modelId="{52686D28-5905-4A80-A573-A3E477D0E231}" type="presOf" srcId="{9386102A-D1FE-45F9-B698-6467148961E3}" destId="{01E684DD-0DAC-4B52-9C2C-2C4308533AA3}" srcOrd="1" destOrd="0" presId="urn:microsoft.com/office/officeart/2016/7/layout/RepeatingBendingProcessNew"/>
    <dgm:cxn modelId="{980A082D-AABF-47F3-86EF-70BDE6667E4E}" type="presOf" srcId="{460AA0E8-FB2F-466C-A308-18204707F1DF}" destId="{84318B43-939A-46EF-9616-FB2AA29FBEE9}" srcOrd="1" destOrd="0" presId="urn:microsoft.com/office/officeart/2016/7/layout/RepeatingBendingProcessNew"/>
    <dgm:cxn modelId="{5913C863-1A51-41B7-AD90-92C8DCA10F74}" type="presOf" srcId="{6FB5B828-DBC4-45BF-8987-706504A3A082}" destId="{BC6E1370-619A-451A-A777-31EBDDB95504}" srcOrd="0" destOrd="0" presId="urn:microsoft.com/office/officeart/2016/7/layout/RepeatingBendingProcessNew"/>
    <dgm:cxn modelId="{D60D1247-896D-41F1-BB49-A9D74DEA748B}" type="presOf" srcId="{080E3C20-9DCE-41AB-92B9-D60AA0A4C6F9}" destId="{2FA96ECD-0325-45C8-8FED-4AE2BEB4B3AC}" srcOrd="0" destOrd="0" presId="urn:microsoft.com/office/officeart/2016/7/layout/RepeatingBendingProcessNew"/>
    <dgm:cxn modelId="{1BA2D448-E871-4BB8-BBBD-AFB98E9B7F81}" type="presOf" srcId="{6414942B-06CC-41E9-8993-9900D138A1E9}" destId="{12DB0CA1-5607-4427-9FD3-69010117C919}" srcOrd="0" destOrd="0" presId="urn:microsoft.com/office/officeart/2016/7/layout/RepeatingBendingProcessNew"/>
    <dgm:cxn modelId="{9171C449-96CD-48C3-B6C7-FD77804338BC}" type="presOf" srcId="{38C51B2E-D067-4C99-8DF8-50BBC8EDAEFE}" destId="{076436D7-4D39-4279-89F3-74BAD27AE2E4}" srcOrd="0" destOrd="0" presId="urn:microsoft.com/office/officeart/2016/7/layout/RepeatingBendingProcessNew"/>
    <dgm:cxn modelId="{BBD81559-2E8F-43E7-86F0-D82CE441AAE4}" type="presOf" srcId="{F02A5E01-8DC0-42CC-AE66-8AAEE52F5CA6}" destId="{C7875D47-AE5F-4741-AE59-78BADD36D59B}" srcOrd="0" destOrd="0" presId="urn:microsoft.com/office/officeart/2016/7/layout/RepeatingBendingProcessNew"/>
    <dgm:cxn modelId="{B4669679-2E7C-40EE-9CF3-89BC48B509E2}" type="presOf" srcId="{00D0A81C-11F5-4D1E-8224-DABF4CCB53DD}" destId="{F993E031-C3CC-45A6-B5DB-B14ED955244B}" srcOrd="0" destOrd="0" presId="urn:microsoft.com/office/officeart/2016/7/layout/RepeatingBendingProcessNew"/>
    <dgm:cxn modelId="{0E72657B-BC76-43F7-B61C-168F5CD27EEA}" type="presOf" srcId="{CD90E8ED-700D-454A-A332-D9EB7351803D}" destId="{B5503D77-0634-4EF7-832A-AF840A5A6C81}" srcOrd="0" destOrd="0" presId="urn:microsoft.com/office/officeart/2016/7/layout/RepeatingBendingProcessNew"/>
    <dgm:cxn modelId="{D738007C-8489-4EE3-9031-37311A669334}" type="presOf" srcId="{B83B0F17-74EE-45FF-B1D5-32895D85E53F}" destId="{36C90E7F-3538-4316-8B1B-4A83C9424CB8}" srcOrd="1" destOrd="0" presId="urn:microsoft.com/office/officeart/2016/7/layout/RepeatingBendingProcessNew"/>
    <dgm:cxn modelId="{BB2C4E7E-15DD-4CE7-A8C2-5A76619BD002}" srcId="{38C51B2E-D067-4C99-8DF8-50BBC8EDAEFE}" destId="{00D0A81C-11F5-4D1E-8224-DABF4CCB53DD}" srcOrd="4" destOrd="0" parTransId="{AD8D79C0-D6BE-42D0-B95B-28E6ADA5C4F4}" sibTransId="{6FB5B828-DBC4-45BF-8987-706504A3A082}"/>
    <dgm:cxn modelId="{7139D4A8-EDC6-47B3-AC9C-A709703289A7}" srcId="{38C51B2E-D067-4C99-8DF8-50BBC8EDAEFE}" destId="{8A21A594-40C7-4C5A-9091-662D92ABEE9A}" srcOrd="5" destOrd="0" parTransId="{A8FFB007-21B1-4C9B-BBF2-04597A1A2DB5}" sibTransId="{B83B0F17-74EE-45FF-B1D5-32895D85E53F}"/>
    <dgm:cxn modelId="{070933AF-8C7D-4E5F-94EE-F25D79548F2D}" type="presOf" srcId="{8A21A594-40C7-4C5A-9091-662D92ABEE9A}" destId="{F7AFF415-0696-48A0-A84D-AD8765ECE694}" srcOrd="0" destOrd="0" presId="urn:microsoft.com/office/officeart/2016/7/layout/RepeatingBendingProcessNew"/>
    <dgm:cxn modelId="{994D7CB2-E89E-40C2-8CC2-9FE9287FECE1}" type="presOf" srcId="{296ED71E-3373-4148-8BEA-A3BEC9CC423A}" destId="{9C5AF6D6-952B-43B3-8232-BD6F2CCB7600}" srcOrd="0" destOrd="0" presId="urn:microsoft.com/office/officeart/2016/7/layout/RepeatingBendingProcessNew"/>
    <dgm:cxn modelId="{73C1BDB6-D36E-4B1C-8600-DF6ECF823012}" type="presOf" srcId="{9D3B60AE-1475-4F95-B89E-CE61A32CE391}" destId="{BDB66A90-7CDB-413C-9EC5-332FAC3C252C}" srcOrd="0" destOrd="0" presId="urn:microsoft.com/office/officeart/2016/7/layout/RepeatingBendingProcessNew"/>
    <dgm:cxn modelId="{03C4E4B9-5FCA-42B2-9145-DDB5B0E3CC19}" srcId="{38C51B2E-D067-4C99-8DF8-50BBC8EDAEFE}" destId="{6414942B-06CC-41E9-8993-9900D138A1E9}" srcOrd="0" destOrd="0" parTransId="{A0A60563-B3F1-4AEE-BC5E-A6332503D1D6}" sibTransId="{B4F8D86D-2517-449A-A811-D81CD3804791}"/>
    <dgm:cxn modelId="{72A4D2C4-2E56-45E0-A762-1F29974F2B08}" type="presOf" srcId="{E8E1C38A-4978-414E-ABD0-6D59886C1452}" destId="{931E6086-25BE-4FAE-81E6-7B5EB3F1B7A9}" srcOrd="0" destOrd="0" presId="urn:microsoft.com/office/officeart/2016/7/layout/RepeatingBendingProcessNew"/>
    <dgm:cxn modelId="{1B8342C5-2046-4E54-8E57-BB6D2EA36EF9}" type="presOf" srcId="{9D3B60AE-1475-4F95-B89E-CE61A32CE391}" destId="{EFCBA5BF-B1EB-4274-BD7D-A35CFE1ECEA2}" srcOrd="1" destOrd="0" presId="urn:microsoft.com/office/officeart/2016/7/layout/RepeatingBendingProcessNew"/>
    <dgm:cxn modelId="{EB6AC6CF-BF2C-4DE1-8DAE-7DEC0B069999}" type="presOf" srcId="{B4F8D86D-2517-449A-A811-D81CD3804791}" destId="{740FB745-8FE8-45A4-AD77-664D95C5329C}" srcOrd="0" destOrd="0" presId="urn:microsoft.com/office/officeart/2016/7/layout/RepeatingBendingProcessNew"/>
    <dgm:cxn modelId="{A2EF3ED9-1DCD-4240-B2DA-AD8067FD0694}" type="presOf" srcId="{6FB5B828-DBC4-45BF-8987-706504A3A082}" destId="{D0D98549-1332-4FEF-BA9E-2BB5D14B62BA}" srcOrd="1" destOrd="0" presId="urn:microsoft.com/office/officeart/2016/7/layout/RepeatingBendingProcessNew"/>
    <dgm:cxn modelId="{561769E9-3925-44A6-B281-9FE8BE6712C8}" srcId="{38C51B2E-D067-4C99-8DF8-50BBC8EDAEFE}" destId="{E8E1C38A-4978-414E-ABD0-6D59886C1452}" srcOrd="6" destOrd="0" parTransId="{429C4B10-1F71-4FA9-B7BF-9C3BD41B3EF3}" sibTransId="{9386102A-D1FE-45F9-B698-6467148961E3}"/>
    <dgm:cxn modelId="{195C5BEA-C57C-44FD-898C-D087700D1A63}" type="presOf" srcId="{B83B0F17-74EE-45FF-B1D5-32895D85E53F}" destId="{EF57255B-5577-4CD9-8355-7B20CC69F518}" srcOrd="0" destOrd="0" presId="urn:microsoft.com/office/officeart/2016/7/layout/RepeatingBendingProcessNew"/>
    <dgm:cxn modelId="{DB171EEE-A953-48E6-8541-5EB0BD393D1B}" type="presOf" srcId="{430B22CA-22A7-41A8-9870-9699D2410FBE}" destId="{F65BFBC4-C7A2-498A-9AAC-9C931720F2E9}" srcOrd="0" destOrd="0" presId="urn:microsoft.com/office/officeart/2016/7/layout/RepeatingBendingProcessNew"/>
    <dgm:cxn modelId="{DC35A3F4-E052-4C54-A245-569B4CE28BE4}" type="presOf" srcId="{F272958F-8863-4A05-B921-BB9BE2DFD92A}" destId="{79591BC8-FF90-42D9-9247-5D89B5A99390}" srcOrd="1" destOrd="0" presId="urn:microsoft.com/office/officeart/2016/7/layout/RepeatingBendingProcessNew"/>
    <dgm:cxn modelId="{01238741-25D7-4F79-B614-1B3FB2DFFC42}" type="presParOf" srcId="{076436D7-4D39-4279-89F3-74BAD27AE2E4}" destId="{12DB0CA1-5607-4427-9FD3-69010117C919}" srcOrd="0" destOrd="0" presId="urn:microsoft.com/office/officeart/2016/7/layout/RepeatingBendingProcessNew"/>
    <dgm:cxn modelId="{F8A3FAB5-7B7D-4357-BA7E-50F9FE5929FA}" type="presParOf" srcId="{076436D7-4D39-4279-89F3-74BAD27AE2E4}" destId="{740FB745-8FE8-45A4-AD77-664D95C5329C}" srcOrd="1" destOrd="0" presId="urn:microsoft.com/office/officeart/2016/7/layout/RepeatingBendingProcessNew"/>
    <dgm:cxn modelId="{05E2C39B-0A53-4FDC-91DD-939A34DA06A3}" type="presParOf" srcId="{740FB745-8FE8-45A4-AD77-664D95C5329C}" destId="{DFB1A67B-DC52-4A4C-B2CF-90B4735D5EB6}" srcOrd="0" destOrd="0" presId="urn:microsoft.com/office/officeart/2016/7/layout/RepeatingBendingProcessNew"/>
    <dgm:cxn modelId="{D66A6B9D-FD7F-462D-A6EB-9F4136E4CDEA}" type="presParOf" srcId="{076436D7-4D39-4279-89F3-74BAD27AE2E4}" destId="{DB06B718-0EAB-4AD6-B34D-7E996BAD2630}" srcOrd="2" destOrd="0" presId="urn:microsoft.com/office/officeart/2016/7/layout/RepeatingBendingProcessNew"/>
    <dgm:cxn modelId="{87C73FEB-4488-4689-834E-21DC61058167}" type="presParOf" srcId="{076436D7-4D39-4279-89F3-74BAD27AE2E4}" destId="{2FA96ECD-0325-45C8-8FED-4AE2BEB4B3AC}" srcOrd="3" destOrd="0" presId="urn:microsoft.com/office/officeart/2016/7/layout/RepeatingBendingProcessNew"/>
    <dgm:cxn modelId="{751BEB4B-5C45-46E5-9038-EB05503FC1BE}" type="presParOf" srcId="{2FA96ECD-0325-45C8-8FED-4AE2BEB4B3AC}" destId="{F79632D9-41B4-4C41-8FB8-A61C76E87FF2}" srcOrd="0" destOrd="0" presId="urn:microsoft.com/office/officeart/2016/7/layout/RepeatingBendingProcessNew"/>
    <dgm:cxn modelId="{B0AD172C-9D29-420A-85DE-92666A5CFCF6}" type="presParOf" srcId="{076436D7-4D39-4279-89F3-74BAD27AE2E4}" destId="{B5503D77-0634-4EF7-832A-AF840A5A6C81}" srcOrd="4" destOrd="0" presId="urn:microsoft.com/office/officeart/2016/7/layout/RepeatingBendingProcessNew"/>
    <dgm:cxn modelId="{7D4D2BB3-C34D-4221-97EE-BF8A4D936822}" type="presParOf" srcId="{076436D7-4D39-4279-89F3-74BAD27AE2E4}" destId="{BDB66A90-7CDB-413C-9EC5-332FAC3C252C}" srcOrd="5" destOrd="0" presId="urn:microsoft.com/office/officeart/2016/7/layout/RepeatingBendingProcessNew"/>
    <dgm:cxn modelId="{D7F3B6E5-A144-407D-B3C9-7CC262A4ADE3}" type="presParOf" srcId="{BDB66A90-7CDB-413C-9EC5-332FAC3C252C}" destId="{EFCBA5BF-B1EB-4274-BD7D-A35CFE1ECEA2}" srcOrd="0" destOrd="0" presId="urn:microsoft.com/office/officeart/2016/7/layout/RepeatingBendingProcessNew"/>
    <dgm:cxn modelId="{845887DD-9CC3-4A0C-A21D-C2B1C21CE600}" type="presParOf" srcId="{076436D7-4D39-4279-89F3-74BAD27AE2E4}" destId="{C7875D47-AE5F-4741-AE59-78BADD36D59B}" srcOrd="6" destOrd="0" presId="urn:microsoft.com/office/officeart/2016/7/layout/RepeatingBendingProcessNew"/>
    <dgm:cxn modelId="{4E759E4C-048A-44CE-B03E-22B89C88B537}" type="presParOf" srcId="{076436D7-4D39-4279-89F3-74BAD27AE2E4}" destId="{3D1179B5-03AF-493A-88B3-8FCBF3A15EAA}" srcOrd="7" destOrd="0" presId="urn:microsoft.com/office/officeart/2016/7/layout/RepeatingBendingProcessNew"/>
    <dgm:cxn modelId="{F0FB47FF-9C88-4D6E-89F0-A34FD733CB2F}" type="presParOf" srcId="{3D1179B5-03AF-493A-88B3-8FCBF3A15EAA}" destId="{79591BC8-FF90-42D9-9247-5D89B5A99390}" srcOrd="0" destOrd="0" presId="urn:microsoft.com/office/officeart/2016/7/layout/RepeatingBendingProcessNew"/>
    <dgm:cxn modelId="{DF230F0F-7A53-4933-9472-7FE07ECF5F69}" type="presParOf" srcId="{076436D7-4D39-4279-89F3-74BAD27AE2E4}" destId="{F993E031-C3CC-45A6-B5DB-B14ED955244B}" srcOrd="8" destOrd="0" presId="urn:microsoft.com/office/officeart/2016/7/layout/RepeatingBendingProcessNew"/>
    <dgm:cxn modelId="{43BF327D-7A56-4169-8B66-61BB1C14E0D1}" type="presParOf" srcId="{076436D7-4D39-4279-89F3-74BAD27AE2E4}" destId="{BC6E1370-619A-451A-A777-31EBDDB95504}" srcOrd="9" destOrd="0" presId="urn:microsoft.com/office/officeart/2016/7/layout/RepeatingBendingProcessNew"/>
    <dgm:cxn modelId="{55EC243E-0209-46E6-AE40-C86E502A6EAB}" type="presParOf" srcId="{BC6E1370-619A-451A-A777-31EBDDB95504}" destId="{D0D98549-1332-4FEF-BA9E-2BB5D14B62BA}" srcOrd="0" destOrd="0" presId="urn:microsoft.com/office/officeart/2016/7/layout/RepeatingBendingProcessNew"/>
    <dgm:cxn modelId="{118AA320-726B-4576-8DBA-3DADDB3961CE}" type="presParOf" srcId="{076436D7-4D39-4279-89F3-74BAD27AE2E4}" destId="{F7AFF415-0696-48A0-A84D-AD8765ECE694}" srcOrd="10" destOrd="0" presId="urn:microsoft.com/office/officeart/2016/7/layout/RepeatingBendingProcessNew"/>
    <dgm:cxn modelId="{4E7F7516-3720-46E0-BE04-849D15D571C0}" type="presParOf" srcId="{076436D7-4D39-4279-89F3-74BAD27AE2E4}" destId="{EF57255B-5577-4CD9-8355-7B20CC69F518}" srcOrd="11" destOrd="0" presId="urn:microsoft.com/office/officeart/2016/7/layout/RepeatingBendingProcessNew"/>
    <dgm:cxn modelId="{AA80FF04-AF14-4AF4-AD47-06ABB59AF7C4}" type="presParOf" srcId="{EF57255B-5577-4CD9-8355-7B20CC69F518}" destId="{36C90E7F-3538-4316-8B1B-4A83C9424CB8}" srcOrd="0" destOrd="0" presId="urn:microsoft.com/office/officeart/2016/7/layout/RepeatingBendingProcessNew"/>
    <dgm:cxn modelId="{88D54C30-A744-4001-B93A-CE2A55061273}" type="presParOf" srcId="{076436D7-4D39-4279-89F3-74BAD27AE2E4}" destId="{931E6086-25BE-4FAE-81E6-7B5EB3F1B7A9}" srcOrd="12" destOrd="0" presId="urn:microsoft.com/office/officeart/2016/7/layout/RepeatingBendingProcessNew"/>
    <dgm:cxn modelId="{BACBC171-B31D-4F3C-BB58-A0E968D19D1E}" type="presParOf" srcId="{076436D7-4D39-4279-89F3-74BAD27AE2E4}" destId="{3F331B67-CAC2-41D0-A486-EE6C828ADF4E}" srcOrd="13" destOrd="0" presId="urn:microsoft.com/office/officeart/2016/7/layout/RepeatingBendingProcessNew"/>
    <dgm:cxn modelId="{1E6F1DBF-6CE3-49E8-B9B4-75E6CFE2A508}" type="presParOf" srcId="{3F331B67-CAC2-41D0-A486-EE6C828ADF4E}" destId="{01E684DD-0DAC-4B52-9C2C-2C4308533AA3}" srcOrd="0" destOrd="0" presId="urn:microsoft.com/office/officeart/2016/7/layout/RepeatingBendingProcessNew"/>
    <dgm:cxn modelId="{D5B257D6-08CB-4456-9634-FC14822BAD23}" type="presParOf" srcId="{076436D7-4D39-4279-89F3-74BAD27AE2E4}" destId="{9C5AF6D6-952B-43B3-8232-BD6F2CCB7600}" srcOrd="14" destOrd="0" presId="urn:microsoft.com/office/officeart/2016/7/layout/RepeatingBendingProcessNew"/>
    <dgm:cxn modelId="{8D5B5EBA-414A-4997-9EF6-51F0A8EF3AEA}" type="presParOf" srcId="{076436D7-4D39-4279-89F3-74BAD27AE2E4}" destId="{F6597A91-CB9E-40A9-B4B2-507D3AF7BA10}" srcOrd="15" destOrd="0" presId="urn:microsoft.com/office/officeart/2016/7/layout/RepeatingBendingProcessNew"/>
    <dgm:cxn modelId="{23E5BB43-5292-48BF-A80D-F26DC21B5E7A}" type="presParOf" srcId="{F6597A91-CB9E-40A9-B4B2-507D3AF7BA10}" destId="{84318B43-939A-46EF-9616-FB2AA29FBEE9}" srcOrd="0" destOrd="0" presId="urn:microsoft.com/office/officeart/2016/7/layout/RepeatingBendingProcessNew"/>
    <dgm:cxn modelId="{D8368885-7A77-4AA7-BDCB-BBC691AAD93E}" type="presParOf" srcId="{076436D7-4D39-4279-89F3-74BAD27AE2E4}" destId="{F65BFBC4-C7A2-498A-9AAC-9C931720F2E9}" srcOrd="16"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5CCDCC-FD20-4AE9-BE79-A5D5810EB20E}">
      <dsp:nvSpPr>
        <dsp:cNvPr id="0" name=""/>
        <dsp:cNvSpPr/>
      </dsp:nvSpPr>
      <dsp:spPr>
        <a:xfrm>
          <a:off x="223925" y="1138"/>
          <a:ext cx="2790593" cy="2865292"/>
        </a:xfrm>
        <a:prstGeom prst="rect">
          <a:avLst/>
        </a:prstGeom>
        <a:solidFill>
          <a:srgbClr val="F4920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CA" sz="2900" kern="1200" dirty="0"/>
            <a:t>This presentation looks at enhancements to the Java language</a:t>
          </a:r>
          <a:endParaRPr lang="en-US" sz="2900" kern="1200" dirty="0"/>
        </a:p>
      </dsp:txBody>
      <dsp:txXfrm>
        <a:off x="223925" y="1138"/>
        <a:ext cx="2790593" cy="2865292"/>
      </dsp:txXfrm>
    </dsp:sp>
    <dsp:sp modelId="{FA9FC9BB-7426-438F-89E2-A9B4865F8F3A}">
      <dsp:nvSpPr>
        <dsp:cNvPr id="0" name=""/>
        <dsp:cNvSpPr/>
      </dsp:nvSpPr>
      <dsp:spPr>
        <a:xfrm>
          <a:off x="3293578" y="1138"/>
          <a:ext cx="2790593" cy="2865292"/>
        </a:xfrm>
        <a:prstGeom prst="rect">
          <a:avLst/>
        </a:prstGeom>
        <a:solidFill>
          <a:srgbClr val="F49201">
            <a:alpha val="88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CA" sz="2900" kern="1200" dirty="0"/>
            <a:t>These enhancements help dispel some of the myths surrounding Java.</a:t>
          </a:r>
          <a:endParaRPr lang="en-US" sz="2900" kern="1200" dirty="0"/>
        </a:p>
      </dsp:txBody>
      <dsp:txXfrm>
        <a:off x="3293578" y="1138"/>
        <a:ext cx="2790593" cy="2865292"/>
      </dsp:txXfrm>
    </dsp:sp>
    <dsp:sp modelId="{F9B12F6D-A1D8-46E9-A95C-C5D90C0E82C6}">
      <dsp:nvSpPr>
        <dsp:cNvPr id="0" name=""/>
        <dsp:cNvSpPr/>
      </dsp:nvSpPr>
      <dsp:spPr>
        <a:xfrm>
          <a:off x="1758751" y="3145490"/>
          <a:ext cx="2790593" cy="2750113"/>
        </a:xfrm>
        <a:prstGeom prst="rect">
          <a:avLst/>
        </a:prstGeom>
        <a:solidFill>
          <a:srgbClr val="F49201">
            <a:alpha val="8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CA" sz="2900" kern="1200" dirty="0"/>
            <a:t>It is about why Java should be the language taught at all levels in schools today.</a:t>
          </a:r>
          <a:endParaRPr lang="en-US" sz="2900" kern="1200" dirty="0"/>
        </a:p>
      </dsp:txBody>
      <dsp:txXfrm>
        <a:off x="1758751" y="3145490"/>
        <a:ext cx="2790593" cy="27501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5ABD22-4AC1-4E2A-B131-CCC67A30EF07}">
      <dsp:nvSpPr>
        <dsp:cNvPr id="0" name=""/>
        <dsp:cNvSpPr/>
      </dsp:nvSpPr>
      <dsp:spPr>
        <a:xfrm>
          <a:off x="0" y="1706"/>
          <a:ext cx="57509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6126E4-4563-49BE-9E0B-06A53A9C0857}">
      <dsp:nvSpPr>
        <dsp:cNvPr id="0" name=""/>
        <dsp:cNvSpPr/>
      </dsp:nvSpPr>
      <dsp:spPr>
        <a:xfrm>
          <a:off x="0" y="1706"/>
          <a:ext cx="5750920" cy="8314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CA" sz="3200" kern="1200" dirty="0"/>
            <a:t>A tool for simplifying instruction.</a:t>
          </a:r>
          <a:endParaRPr lang="en-US" sz="3200" kern="1200" dirty="0"/>
        </a:p>
      </dsp:txBody>
      <dsp:txXfrm>
        <a:off x="0" y="1706"/>
        <a:ext cx="5750920" cy="831446"/>
      </dsp:txXfrm>
    </dsp:sp>
    <dsp:sp modelId="{9216A449-A885-44B4-ADD4-F0BDF7E7BFA0}">
      <dsp:nvSpPr>
        <dsp:cNvPr id="0" name=""/>
        <dsp:cNvSpPr/>
      </dsp:nvSpPr>
      <dsp:spPr>
        <a:xfrm>
          <a:off x="0" y="833152"/>
          <a:ext cx="57509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4EEF23-6467-45C6-9527-F1E7A0B208B9}">
      <dsp:nvSpPr>
        <dsp:cNvPr id="0" name=""/>
        <dsp:cNvSpPr/>
      </dsp:nvSpPr>
      <dsp:spPr>
        <a:xfrm>
          <a:off x="0" y="833152"/>
          <a:ext cx="5750920" cy="12211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CA" sz="3200" kern="1200" dirty="0"/>
            <a:t>Execution as you enter code and press return.</a:t>
          </a:r>
          <a:endParaRPr lang="en-US" sz="3200" kern="1200" dirty="0"/>
        </a:p>
      </dsp:txBody>
      <dsp:txXfrm>
        <a:off x="0" y="833152"/>
        <a:ext cx="5750920" cy="1221173"/>
      </dsp:txXfrm>
    </dsp:sp>
    <dsp:sp modelId="{36D5C27A-0570-49F7-B839-331205C2A63D}">
      <dsp:nvSpPr>
        <dsp:cNvPr id="0" name=""/>
        <dsp:cNvSpPr/>
      </dsp:nvSpPr>
      <dsp:spPr>
        <a:xfrm>
          <a:off x="0" y="2054325"/>
          <a:ext cx="57509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DA1890-AC3E-4E8D-B38C-604B1C2E382A}">
      <dsp:nvSpPr>
        <dsp:cNvPr id="0" name=""/>
        <dsp:cNvSpPr/>
      </dsp:nvSpPr>
      <dsp:spPr>
        <a:xfrm>
          <a:off x="0" y="2054325"/>
          <a:ext cx="5750920" cy="812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CA" sz="3200" kern="1200" dirty="0"/>
            <a:t>Immediate response line by line</a:t>
          </a:r>
          <a:r>
            <a:rPr lang="en-CA" sz="2800" kern="1200" dirty="0"/>
            <a:t>.</a:t>
          </a:r>
          <a:endParaRPr lang="en-US" sz="2800" kern="1200" dirty="0"/>
        </a:p>
      </dsp:txBody>
      <dsp:txXfrm>
        <a:off x="0" y="2054325"/>
        <a:ext cx="5750920" cy="812776"/>
      </dsp:txXfrm>
    </dsp:sp>
    <dsp:sp modelId="{58996D5E-2D6E-459B-985B-3169FF2E7078}">
      <dsp:nvSpPr>
        <dsp:cNvPr id="0" name=""/>
        <dsp:cNvSpPr/>
      </dsp:nvSpPr>
      <dsp:spPr>
        <a:xfrm>
          <a:off x="0" y="2867102"/>
          <a:ext cx="57509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CF9693-1B56-44C7-8C22-E69B83792EEC}">
      <dsp:nvSpPr>
        <dsp:cNvPr id="0" name=""/>
        <dsp:cNvSpPr/>
      </dsp:nvSpPr>
      <dsp:spPr>
        <a:xfrm>
          <a:off x="0" y="2867102"/>
          <a:ext cx="5750920" cy="1557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CA" sz="3200" kern="1200" dirty="0"/>
            <a:t>You can also write entire methods first and then execute them.</a:t>
          </a:r>
          <a:endParaRPr lang="en-US" sz="3200" kern="1200" dirty="0"/>
        </a:p>
      </dsp:txBody>
      <dsp:txXfrm>
        <a:off x="0" y="2867102"/>
        <a:ext cx="5750920" cy="1557102"/>
      </dsp:txXfrm>
    </dsp:sp>
    <dsp:sp modelId="{B0835B5C-2AD9-41CA-AEAA-235B67E3C1D2}">
      <dsp:nvSpPr>
        <dsp:cNvPr id="0" name=""/>
        <dsp:cNvSpPr/>
      </dsp:nvSpPr>
      <dsp:spPr>
        <a:xfrm>
          <a:off x="0" y="4424205"/>
          <a:ext cx="57509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A67E0F-239A-45A6-8D86-F420ACBF7F72}">
      <dsp:nvSpPr>
        <dsp:cNvPr id="0" name=""/>
        <dsp:cNvSpPr/>
      </dsp:nvSpPr>
      <dsp:spPr>
        <a:xfrm>
          <a:off x="0" y="4424205"/>
          <a:ext cx="5750920" cy="1557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CA" sz="3200" kern="1200" dirty="0"/>
            <a:t>Ideal in teaching Java one line at a time.</a:t>
          </a:r>
          <a:endParaRPr lang="en-US" sz="3200" kern="1200" dirty="0"/>
        </a:p>
      </dsp:txBody>
      <dsp:txXfrm>
        <a:off x="0" y="4424205"/>
        <a:ext cx="5750920" cy="15571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8D312A-669E-4A52-9482-5ACC707CF812}">
      <dsp:nvSpPr>
        <dsp:cNvPr id="0" name=""/>
        <dsp:cNvSpPr/>
      </dsp:nvSpPr>
      <dsp:spPr>
        <a:xfrm rot="5400000">
          <a:off x="6589693" y="-2661723"/>
          <a:ext cx="1121829" cy="6729984"/>
        </a:xfrm>
        <a:prstGeom prst="round2SameRect">
          <a:avLst/>
        </a:prstGeom>
        <a:solidFill>
          <a:srgbClr val="F49201">
            <a:alpha val="25000"/>
          </a:srgb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285750" lvl="1" indent="-285750" algn="l" defTabSz="1377950">
            <a:lnSpc>
              <a:spcPct val="90000"/>
            </a:lnSpc>
            <a:spcBef>
              <a:spcPct val="0"/>
            </a:spcBef>
            <a:spcAft>
              <a:spcPct val="15000"/>
            </a:spcAft>
            <a:buChar char="•"/>
          </a:pPr>
          <a:r>
            <a:rPr lang="en-CA" sz="3100" kern="1200" dirty="0" err="1">
              <a:latin typeface="Consolas" panose="020B0609020204030204" pitchFamily="49" charset="0"/>
            </a:rPr>
            <a:t>MyClass</a:t>
          </a:r>
          <a:r>
            <a:rPr lang="en-CA" sz="3100" kern="1200" dirty="0">
              <a:latin typeface="Consolas" panose="020B0609020204030204" pitchFamily="49" charset="0"/>
            </a:rPr>
            <a:t> m = new </a:t>
          </a:r>
          <a:r>
            <a:rPr lang="en-CA" sz="3100" kern="1200" dirty="0" err="1">
              <a:latin typeface="Consolas" panose="020B0609020204030204" pitchFamily="49" charset="0"/>
            </a:rPr>
            <a:t>MyClass</a:t>
          </a:r>
          <a:r>
            <a:rPr lang="en-CA" sz="3100" kern="1200" dirty="0">
              <a:latin typeface="Consolas" panose="020B0609020204030204" pitchFamily="49" charset="0"/>
            </a:rPr>
            <a:t>();</a:t>
          </a:r>
          <a:endParaRPr lang="en-US" sz="3100" kern="1200" dirty="0">
            <a:latin typeface="Consolas" panose="020B0609020204030204" pitchFamily="49" charset="0"/>
          </a:endParaRPr>
        </a:p>
      </dsp:txBody>
      <dsp:txXfrm rot="-5400000">
        <a:off x="3785616" y="197117"/>
        <a:ext cx="6675221" cy="1012303"/>
      </dsp:txXfrm>
    </dsp:sp>
    <dsp:sp modelId="{71970499-935C-43B4-8D3B-145588179C77}">
      <dsp:nvSpPr>
        <dsp:cNvPr id="0" name=""/>
        <dsp:cNvSpPr/>
      </dsp:nvSpPr>
      <dsp:spPr>
        <a:xfrm>
          <a:off x="0" y="2124"/>
          <a:ext cx="3785616" cy="1402286"/>
        </a:xfrm>
        <a:prstGeom prst="roundRect">
          <a:avLst/>
        </a:prstGeom>
        <a:solidFill>
          <a:srgbClr val="F4920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CA" sz="2700" kern="1200"/>
            <a:t>No more:</a:t>
          </a:r>
          <a:endParaRPr lang="en-US" sz="2700" kern="1200"/>
        </a:p>
      </dsp:txBody>
      <dsp:txXfrm>
        <a:off x="68454" y="70578"/>
        <a:ext cx="3648708" cy="1265378"/>
      </dsp:txXfrm>
    </dsp:sp>
    <dsp:sp modelId="{8ACBA34C-C477-469C-9017-B50B8874BDDD}">
      <dsp:nvSpPr>
        <dsp:cNvPr id="0" name=""/>
        <dsp:cNvSpPr/>
      </dsp:nvSpPr>
      <dsp:spPr>
        <a:xfrm rot="5400000">
          <a:off x="6589693" y="-1189323"/>
          <a:ext cx="1121829" cy="6729984"/>
        </a:xfrm>
        <a:prstGeom prst="round2SameRect">
          <a:avLst/>
        </a:prstGeom>
        <a:solidFill>
          <a:srgbClr val="F49201">
            <a:alpha val="25000"/>
          </a:srgb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285750" lvl="1" indent="-285750" algn="l" defTabSz="1377950">
            <a:lnSpc>
              <a:spcPct val="90000"/>
            </a:lnSpc>
            <a:spcBef>
              <a:spcPct val="0"/>
            </a:spcBef>
            <a:spcAft>
              <a:spcPct val="15000"/>
            </a:spcAft>
            <a:buChar char="•"/>
          </a:pPr>
          <a:r>
            <a:rPr lang="en-CA" sz="3100" kern="1200" dirty="0">
              <a:latin typeface="Consolas" panose="020B0609020204030204" pitchFamily="49" charset="0"/>
            </a:rPr>
            <a:t>var m = new </a:t>
          </a:r>
          <a:r>
            <a:rPr lang="en-CA" sz="3100" kern="1200" dirty="0" err="1">
              <a:latin typeface="Consolas" panose="020B0609020204030204" pitchFamily="49" charset="0"/>
            </a:rPr>
            <a:t>MyClass</a:t>
          </a:r>
          <a:r>
            <a:rPr lang="en-CA" sz="3100" kern="1200" dirty="0">
              <a:latin typeface="Consolas" panose="020B0609020204030204" pitchFamily="49" charset="0"/>
            </a:rPr>
            <a:t>();</a:t>
          </a:r>
          <a:endParaRPr lang="en-US" sz="3100" kern="1200" dirty="0">
            <a:latin typeface="Consolas" panose="020B0609020204030204" pitchFamily="49" charset="0"/>
          </a:endParaRPr>
        </a:p>
      </dsp:txBody>
      <dsp:txXfrm rot="-5400000">
        <a:off x="3785616" y="1669517"/>
        <a:ext cx="6675221" cy="1012303"/>
      </dsp:txXfrm>
    </dsp:sp>
    <dsp:sp modelId="{F9358187-C30A-4E00-BE99-C8F4F50F694F}">
      <dsp:nvSpPr>
        <dsp:cNvPr id="0" name=""/>
        <dsp:cNvSpPr/>
      </dsp:nvSpPr>
      <dsp:spPr>
        <a:xfrm>
          <a:off x="0" y="1474525"/>
          <a:ext cx="3785616" cy="1402286"/>
        </a:xfrm>
        <a:prstGeom prst="roundRect">
          <a:avLst/>
        </a:prstGeom>
        <a:solidFill>
          <a:srgbClr val="F49201">
            <a:alpha val="91000"/>
          </a:srgbClr>
        </a:solidFill>
        <a:ln w="12700" cap="flat" cmpd="sng" algn="ctr">
          <a:solidFill>
            <a:schemeClr val="lt1">
              <a:hueOff val="0"/>
              <a:satOff val="0"/>
              <a:lum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CA" sz="2700" kern="1200"/>
            <a:t>It now becomes:</a:t>
          </a:r>
          <a:endParaRPr lang="en-US" sz="2700" kern="1200"/>
        </a:p>
      </dsp:txBody>
      <dsp:txXfrm>
        <a:off x="68454" y="1542979"/>
        <a:ext cx="3648708" cy="1265378"/>
      </dsp:txXfrm>
    </dsp:sp>
    <dsp:sp modelId="{722392FA-5864-49F2-8CA2-52B5AA699977}">
      <dsp:nvSpPr>
        <dsp:cNvPr id="0" name=""/>
        <dsp:cNvSpPr/>
      </dsp:nvSpPr>
      <dsp:spPr>
        <a:xfrm rot="5400000">
          <a:off x="6589693" y="283077"/>
          <a:ext cx="1121829" cy="6729984"/>
        </a:xfrm>
        <a:prstGeom prst="round2SameRect">
          <a:avLst/>
        </a:prstGeom>
        <a:solidFill>
          <a:srgbClr val="F49201">
            <a:alpha val="25000"/>
          </a:srgb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285750" lvl="1" indent="-285750" algn="l" defTabSz="1377950">
            <a:lnSpc>
              <a:spcPct val="90000"/>
            </a:lnSpc>
            <a:spcBef>
              <a:spcPct val="0"/>
            </a:spcBef>
            <a:spcAft>
              <a:spcPct val="15000"/>
            </a:spcAft>
            <a:buChar char="•"/>
          </a:pPr>
          <a:r>
            <a:rPr lang="en-CA" sz="3100" kern="1200" dirty="0"/>
            <a:t>Will reduce the occurrence of the dreaded </a:t>
          </a:r>
          <a:r>
            <a:rPr lang="en-CA" sz="3100" kern="1200" dirty="0" err="1"/>
            <a:t>NullPointerException</a:t>
          </a:r>
          <a:endParaRPr lang="en-US" sz="3100" kern="1200" dirty="0"/>
        </a:p>
      </dsp:txBody>
      <dsp:txXfrm rot="-5400000">
        <a:off x="3785616" y="3141918"/>
        <a:ext cx="6675221" cy="1012303"/>
      </dsp:txXfrm>
    </dsp:sp>
    <dsp:sp modelId="{3F849B3B-BC95-4AEC-805B-2D47FE3455F6}">
      <dsp:nvSpPr>
        <dsp:cNvPr id="0" name=""/>
        <dsp:cNvSpPr/>
      </dsp:nvSpPr>
      <dsp:spPr>
        <a:xfrm>
          <a:off x="0" y="2946926"/>
          <a:ext cx="3785616" cy="1402286"/>
        </a:xfrm>
        <a:prstGeom prst="roundRect">
          <a:avLst/>
        </a:prstGeom>
        <a:solidFill>
          <a:srgbClr val="F49201">
            <a:alpha val="74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CA" sz="2700" kern="1200"/>
            <a:t>Encourages only creating objects with initialization</a:t>
          </a:r>
          <a:endParaRPr lang="en-US" sz="2700" kern="1200"/>
        </a:p>
      </dsp:txBody>
      <dsp:txXfrm>
        <a:off x="68454" y="3015380"/>
        <a:ext cx="3648708" cy="12653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7FC29-FD6A-4EF9-8406-E22ED5426BF2}">
      <dsp:nvSpPr>
        <dsp:cNvPr id="0" name=""/>
        <dsp:cNvSpPr/>
      </dsp:nvSpPr>
      <dsp:spPr>
        <a:xfrm>
          <a:off x="0" y="4038900"/>
          <a:ext cx="5659676" cy="1857842"/>
        </a:xfrm>
        <a:prstGeom prst="rect">
          <a:avLst/>
        </a:prstGeom>
        <a:solidFill>
          <a:srgbClr val="F49201">
            <a:alpha val="76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CA" sz="2800" kern="1200" dirty="0"/>
            <a:t>Who doesn’t like writing three quotation marks in a row? </a:t>
          </a:r>
          <a:endParaRPr lang="en-US" sz="2800" kern="1200" dirty="0"/>
        </a:p>
      </dsp:txBody>
      <dsp:txXfrm>
        <a:off x="0" y="4038900"/>
        <a:ext cx="5659676" cy="1003234"/>
      </dsp:txXfrm>
    </dsp:sp>
    <dsp:sp modelId="{31346748-F94C-486A-94BD-7921D3DB8999}">
      <dsp:nvSpPr>
        <dsp:cNvPr id="0" name=""/>
        <dsp:cNvSpPr/>
      </dsp:nvSpPr>
      <dsp:spPr>
        <a:xfrm>
          <a:off x="0" y="5286827"/>
          <a:ext cx="2829838" cy="609915"/>
        </a:xfrm>
        <a:prstGeom prst="rect">
          <a:avLst/>
        </a:prstGeom>
        <a:solidFill>
          <a:schemeClr val="bg1">
            <a:lumMod val="75000"/>
            <a:alpha val="79000"/>
          </a:schemeClr>
        </a:solidFill>
        <a:ln w="12700" cap="flat" cmpd="sng" algn="ctr">
          <a:solidFill>
            <a:schemeClr val="accent2">
              <a:tint val="40000"/>
              <a:hueOff val="0"/>
              <a:satOff val="0"/>
              <a:lum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032" tIns="45720" rIns="256032" bIns="45720" numCol="1" spcCol="1270" anchor="ctr" anchorCtr="0">
          <a:noAutofit/>
        </a:bodyPr>
        <a:lstStyle/>
        <a:p>
          <a:pPr marL="0" lvl="0" indent="0" algn="ctr" defTabSz="1600200">
            <a:lnSpc>
              <a:spcPct val="90000"/>
            </a:lnSpc>
            <a:spcBef>
              <a:spcPct val="0"/>
            </a:spcBef>
            <a:spcAft>
              <a:spcPct val="35000"/>
            </a:spcAft>
            <a:buNone/>
          </a:pPr>
          <a:r>
            <a:rPr lang="en-CA" sz="3600" kern="1200"/>
            <a:t>"""</a:t>
          </a:r>
          <a:endParaRPr lang="en-US" sz="3600" kern="1200"/>
        </a:p>
      </dsp:txBody>
      <dsp:txXfrm>
        <a:off x="0" y="5286827"/>
        <a:ext cx="2829838" cy="609915"/>
      </dsp:txXfrm>
    </dsp:sp>
    <dsp:sp modelId="{9F4DAD46-6F39-46C2-90A1-9D1DDB2B2C07}">
      <dsp:nvSpPr>
        <dsp:cNvPr id="0" name=""/>
        <dsp:cNvSpPr/>
      </dsp:nvSpPr>
      <dsp:spPr>
        <a:xfrm>
          <a:off x="2829837" y="5286827"/>
          <a:ext cx="2829838" cy="609915"/>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032" tIns="45720" rIns="256032" bIns="45720" numCol="1" spcCol="1270" anchor="ctr" anchorCtr="0">
          <a:noAutofit/>
        </a:bodyPr>
        <a:lstStyle/>
        <a:p>
          <a:pPr marL="0" lvl="0" indent="0" algn="ctr" defTabSz="1600200">
            <a:lnSpc>
              <a:spcPct val="90000"/>
            </a:lnSpc>
            <a:spcBef>
              <a:spcPct val="0"/>
            </a:spcBef>
            <a:spcAft>
              <a:spcPct val="35000"/>
            </a:spcAft>
            <a:buNone/>
          </a:pPr>
          <a:r>
            <a:rPr lang="en-CA" sz="3600" kern="1200"/>
            <a:t>"""</a:t>
          </a:r>
          <a:endParaRPr lang="en-US" sz="3600" kern="1200"/>
        </a:p>
      </dsp:txBody>
      <dsp:txXfrm>
        <a:off x="2829837" y="5286827"/>
        <a:ext cx="2829838" cy="609915"/>
      </dsp:txXfrm>
    </dsp:sp>
    <dsp:sp modelId="{784AEC82-14C5-499A-AD4A-7FFD0D76D638}">
      <dsp:nvSpPr>
        <dsp:cNvPr id="0" name=""/>
        <dsp:cNvSpPr/>
      </dsp:nvSpPr>
      <dsp:spPr>
        <a:xfrm rot="10800000">
          <a:off x="0" y="2136237"/>
          <a:ext cx="5659676" cy="2039239"/>
        </a:xfrm>
        <a:prstGeom prst="upArrowCallout">
          <a:avLst/>
        </a:prstGeom>
        <a:solidFill>
          <a:srgbClr val="F49201">
            <a:alpha val="79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CA" sz="2800" kern="1200" dirty="0"/>
            <a:t>Especially useful for Strings that contain HTML, XML and JSON</a:t>
          </a:r>
          <a:endParaRPr lang="en-US" sz="2800" kern="1200" dirty="0"/>
        </a:p>
      </dsp:txBody>
      <dsp:txXfrm rot="10800000">
        <a:off x="0" y="2136237"/>
        <a:ext cx="5659676" cy="1325036"/>
      </dsp:txXfrm>
    </dsp:sp>
    <dsp:sp modelId="{D851ACAB-2DF2-4910-9018-5DF2AE632E9A}">
      <dsp:nvSpPr>
        <dsp:cNvPr id="0" name=""/>
        <dsp:cNvSpPr/>
      </dsp:nvSpPr>
      <dsp:spPr>
        <a:xfrm rot="10800000">
          <a:off x="0" y="254433"/>
          <a:ext cx="5659676" cy="2039239"/>
        </a:xfrm>
        <a:prstGeom prst="upArrowCallout">
          <a:avLst/>
        </a:prstGeom>
        <a:solidFill>
          <a:srgbClr val="F4920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CA" sz="2800" kern="1200" dirty="0"/>
            <a:t>Finally, what you enter into your source code is what you get</a:t>
          </a:r>
          <a:endParaRPr lang="en-US" sz="2800" kern="1200" dirty="0"/>
        </a:p>
      </dsp:txBody>
      <dsp:txXfrm rot="10800000">
        <a:off x="0" y="254433"/>
        <a:ext cx="5659676" cy="132503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F092E0-A577-4582-AF3F-286D4C3E1973}">
      <dsp:nvSpPr>
        <dsp:cNvPr id="0" name=""/>
        <dsp:cNvSpPr/>
      </dsp:nvSpPr>
      <dsp:spPr>
        <a:xfrm>
          <a:off x="0" y="116288"/>
          <a:ext cx="10515600" cy="815490"/>
        </a:xfrm>
        <a:prstGeom prst="roundRect">
          <a:avLst/>
        </a:prstGeom>
        <a:solidFill>
          <a:schemeClr val="tx1">
            <a:alpha val="1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CA" sz="3400" kern="1200" dirty="0"/>
            <a:t>A switch that can be explained sensibly</a:t>
          </a:r>
          <a:endParaRPr lang="en-US" sz="3400" kern="1200" dirty="0"/>
        </a:p>
      </dsp:txBody>
      <dsp:txXfrm>
        <a:off x="39809" y="156097"/>
        <a:ext cx="10435982" cy="735872"/>
      </dsp:txXfrm>
    </dsp:sp>
    <dsp:sp modelId="{E68A6661-D918-4E58-AA9B-2BFDD66D9D82}">
      <dsp:nvSpPr>
        <dsp:cNvPr id="0" name=""/>
        <dsp:cNvSpPr/>
      </dsp:nvSpPr>
      <dsp:spPr>
        <a:xfrm>
          <a:off x="0" y="1029699"/>
          <a:ext cx="10515600" cy="815490"/>
        </a:xfrm>
        <a:prstGeom prst="roundRect">
          <a:avLst/>
        </a:prstGeom>
        <a:solidFill>
          <a:schemeClr val="tx1">
            <a:alpha val="19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CA" sz="3400" kern="1200"/>
            <a:t>Reduction in duplication of code when used to set a value</a:t>
          </a:r>
          <a:endParaRPr lang="en-US" sz="3400" kern="1200" dirty="0"/>
        </a:p>
      </dsp:txBody>
      <dsp:txXfrm>
        <a:off x="39809" y="1069508"/>
        <a:ext cx="10435982" cy="735872"/>
      </dsp:txXfrm>
    </dsp:sp>
    <dsp:sp modelId="{AE965355-D615-4629-9C53-E65C57783938}">
      <dsp:nvSpPr>
        <dsp:cNvPr id="0" name=""/>
        <dsp:cNvSpPr/>
      </dsp:nvSpPr>
      <dsp:spPr>
        <a:xfrm>
          <a:off x="0" y="1943109"/>
          <a:ext cx="10515600" cy="815490"/>
        </a:xfrm>
        <a:prstGeom prst="roundRect">
          <a:avLst/>
        </a:prstGeom>
        <a:solidFill>
          <a:schemeClr val="tx1">
            <a:alpha val="3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CA" sz="3400" kern="1200" dirty="0"/>
            <a:t>Switch expressions or switch rules</a:t>
          </a:r>
          <a:endParaRPr lang="en-US" sz="3400" kern="1200" dirty="0"/>
        </a:p>
      </dsp:txBody>
      <dsp:txXfrm>
        <a:off x="39809" y="1982918"/>
        <a:ext cx="10435982" cy="735872"/>
      </dsp:txXfrm>
    </dsp:sp>
    <dsp:sp modelId="{384EB765-24AD-4F55-9689-8A11D58FCF45}">
      <dsp:nvSpPr>
        <dsp:cNvPr id="0" name=""/>
        <dsp:cNvSpPr/>
      </dsp:nvSpPr>
      <dsp:spPr>
        <a:xfrm>
          <a:off x="0" y="2856519"/>
          <a:ext cx="10515600" cy="815490"/>
        </a:xfrm>
        <a:prstGeom prst="roundRect">
          <a:avLst/>
        </a:prstGeom>
        <a:solidFill>
          <a:schemeClr val="tx1">
            <a:alpha val="4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CA" sz="3400" kern="1200" dirty="0"/>
            <a:t>The end of break, all cases terminate!</a:t>
          </a:r>
          <a:endParaRPr lang="en-US" sz="3400" kern="1200" dirty="0"/>
        </a:p>
      </dsp:txBody>
      <dsp:txXfrm>
        <a:off x="39809" y="2896328"/>
        <a:ext cx="10435982" cy="735872"/>
      </dsp:txXfrm>
    </dsp:sp>
    <dsp:sp modelId="{55F8CFAC-21D8-4BA1-B343-0F74F1DEB792}">
      <dsp:nvSpPr>
        <dsp:cNvPr id="0" name=""/>
        <dsp:cNvSpPr/>
      </dsp:nvSpPr>
      <dsp:spPr>
        <a:xfrm>
          <a:off x="0" y="3672009"/>
          <a:ext cx="10515600" cy="563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43180" rIns="241808" bIns="43180" numCol="1" spcCol="1270" anchor="t" anchorCtr="0">
          <a:noAutofit/>
        </a:bodyPr>
        <a:lstStyle/>
        <a:p>
          <a:pPr marL="228600" lvl="1" indent="-228600" algn="l" defTabSz="1200150">
            <a:lnSpc>
              <a:spcPct val="90000"/>
            </a:lnSpc>
            <a:spcBef>
              <a:spcPct val="0"/>
            </a:spcBef>
            <a:spcAft>
              <a:spcPct val="20000"/>
            </a:spcAft>
            <a:buChar char="•"/>
          </a:pPr>
          <a:endParaRPr lang="en-US" sz="2700" kern="1200" dirty="0"/>
        </a:p>
      </dsp:txBody>
      <dsp:txXfrm>
        <a:off x="0" y="3672009"/>
        <a:ext cx="10515600" cy="5630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3EFBF6-EB1F-4624-AC4F-2B47AAAB64F6}">
      <dsp:nvSpPr>
        <dsp:cNvPr id="0" name=""/>
        <dsp:cNvSpPr/>
      </dsp:nvSpPr>
      <dsp:spPr>
        <a:xfrm>
          <a:off x="0" y="0"/>
          <a:ext cx="6263640" cy="665030"/>
        </a:xfrm>
        <a:prstGeom prst="roundRect">
          <a:avLst/>
        </a:prstGeom>
        <a:solidFill>
          <a:srgbClr val="F4920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100000"/>
            </a:lnSpc>
            <a:spcBef>
              <a:spcPct val="0"/>
            </a:spcBef>
            <a:spcAft>
              <a:spcPct val="35000"/>
            </a:spcAft>
            <a:buNone/>
          </a:pPr>
          <a:r>
            <a:rPr lang="en-CA" sz="2500" kern="1200" dirty="0"/>
            <a:t>Data objects are known for boilerplate code:</a:t>
          </a:r>
          <a:endParaRPr lang="en-US" sz="2500" kern="1200" dirty="0"/>
        </a:p>
      </dsp:txBody>
      <dsp:txXfrm>
        <a:off x="32464" y="32464"/>
        <a:ext cx="6198712" cy="600102"/>
      </dsp:txXfrm>
    </dsp:sp>
    <dsp:sp modelId="{7F976C01-1A8E-42B0-90A8-C9EF38168BFF}">
      <dsp:nvSpPr>
        <dsp:cNvPr id="0" name=""/>
        <dsp:cNvSpPr/>
      </dsp:nvSpPr>
      <dsp:spPr>
        <a:xfrm>
          <a:off x="0" y="718130"/>
          <a:ext cx="6263640" cy="879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33020" rIns="184912" bIns="33020" numCol="1" spcCol="1270" anchor="t" anchorCtr="0">
          <a:noAutofit/>
        </a:bodyPr>
        <a:lstStyle/>
        <a:p>
          <a:pPr marL="228600" lvl="1" indent="-228600" algn="l" defTabSz="1155700">
            <a:lnSpc>
              <a:spcPct val="100000"/>
            </a:lnSpc>
            <a:spcBef>
              <a:spcPct val="0"/>
            </a:spcBef>
            <a:spcAft>
              <a:spcPct val="20000"/>
            </a:spcAft>
            <a:buChar char="•"/>
          </a:pPr>
          <a:r>
            <a:rPr lang="en-CA" sz="2600" kern="1200" dirty="0"/>
            <a:t>Initializing constructors, setters, getters, equals, </a:t>
          </a:r>
          <a:r>
            <a:rPr lang="en-CA" sz="2600" kern="1200" dirty="0" err="1"/>
            <a:t>hashCode</a:t>
          </a:r>
          <a:r>
            <a:rPr lang="en-CA" sz="2600" kern="1200" dirty="0"/>
            <a:t>, and </a:t>
          </a:r>
          <a:r>
            <a:rPr lang="en-CA" sz="2600" kern="1200" dirty="0" err="1"/>
            <a:t>toString</a:t>
          </a:r>
          <a:endParaRPr lang="en-US" sz="2600" kern="1200" dirty="0"/>
        </a:p>
      </dsp:txBody>
      <dsp:txXfrm>
        <a:off x="0" y="718130"/>
        <a:ext cx="6263640" cy="879750"/>
      </dsp:txXfrm>
    </dsp:sp>
    <dsp:sp modelId="{86BD0C2D-08A5-424B-86E3-9A4832479032}">
      <dsp:nvSpPr>
        <dsp:cNvPr id="0" name=""/>
        <dsp:cNvSpPr/>
      </dsp:nvSpPr>
      <dsp:spPr>
        <a:xfrm>
          <a:off x="0" y="1608804"/>
          <a:ext cx="6263640" cy="902382"/>
        </a:xfrm>
        <a:prstGeom prst="roundRect">
          <a:avLst/>
        </a:prstGeom>
        <a:solidFill>
          <a:srgbClr val="F49201">
            <a:alpha val="9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100000"/>
            </a:lnSpc>
            <a:spcBef>
              <a:spcPct val="0"/>
            </a:spcBef>
            <a:spcAft>
              <a:spcPct val="35000"/>
            </a:spcAft>
            <a:buNone/>
          </a:pPr>
          <a:r>
            <a:rPr lang="en-CA" sz="2500" kern="1200" dirty="0"/>
            <a:t>To the rescue is the immutable record</a:t>
          </a:r>
          <a:endParaRPr lang="en-US" sz="2500" kern="1200" dirty="0"/>
        </a:p>
      </dsp:txBody>
      <dsp:txXfrm>
        <a:off x="44051" y="1652855"/>
        <a:ext cx="6175538" cy="814280"/>
      </dsp:txXfrm>
    </dsp:sp>
    <dsp:sp modelId="{D29E8B74-D65E-4649-BC29-719C89E340C0}">
      <dsp:nvSpPr>
        <dsp:cNvPr id="0" name=""/>
        <dsp:cNvSpPr/>
      </dsp:nvSpPr>
      <dsp:spPr>
        <a:xfrm>
          <a:off x="0" y="2620511"/>
          <a:ext cx="6263640" cy="727937"/>
        </a:xfrm>
        <a:prstGeom prst="roundRect">
          <a:avLst/>
        </a:prstGeom>
        <a:solidFill>
          <a:srgbClr val="F49201">
            <a:alpha val="8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100000"/>
            </a:lnSpc>
            <a:spcBef>
              <a:spcPct val="0"/>
            </a:spcBef>
            <a:spcAft>
              <a:spcPct val="35000"/>
            </a:spcAft>
            <a:buNone/>
          </a:pPr>
          <a:r>
            <a:rPr lang="en-CA" sz="2500" kern="1200"/>
            <a:t>More than just a simplification of a bean</a:t>
          </a:r>
          <a:endParaRPr lang="en-US" sz="2500" kern="1200"/>
        </a:p>
      </dsp:txBody>
      <dsp:txXfrm>
        <a:off x="35535" y="2656046"/>
        <a:ext cx="6192570" cy="656867"/>
      </dsp:txXfrm>
    </dsp:sp>
    <dsp:sp modelId="{B718AD6F-98C8-46E1-B57F-CFF634528F64}">
      <dsp:nvSpPr>
        <dsp:cNvPr id="0" name=""/>
        <dsp:cNvSpPr/>
      </dsp:nvSpPr>
      <dsp:spPr>
        <a:xfrm>
          <a:off x="0" y="3463731"/>
          <a:ext cx="6263640" cy="1084819"/>
        </a:xfrm>
        <a:prstGeom prst="roundRect">
          <a:avLst/>
        </a:prstGeom>
        <a:solidFill>
          <a:srgbClr val="F49201">
            <a:alpha val="7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100000"/>
            </a:lnSpc>
            <a:spcBef>
              <a:spcPct val="0"/>
            </a:spcBef>
            <a:spcAft>
              <a:spcPct val="35000"/>
            </a:spcAft>
            <a:buNone/>
          </a:pPr>
          <a:r>
            <a:rPr lang="en-CA" sz="2500" kern="1200" dirty="0"/>
            <a:t>It’s the path to objects defaulting to immutability</a:t>
          </a:r>
          <a:endParaRPr lang="en-US" sz="2500" kern="1200" dirty="0"/>
        </a:p>
      </dsp:txBody>
      <dsp:txXfrm>
        <a:off x="52956" y="3516687"/>
        <a:ext cx="6157728" cy="978907"/>
      </dsp:txXfrm>
    </dsp:sp>
    <dsp:sp modelId="{9DAF1D9D-7B5B-4D7E-8B0F-579CA9D3302B}">
      <dsp:nvSpPr>
        <dsp:cNvPr id="0" name=""/>
        <dsp:cNvSpPr/>
      </dsp:nvSpPr>
      <dsp:spPr>
        <a:xfrm>
          <a:off x="0" y="4662011"/>
          <a:ext cx="6263640" cy="1029345"/>
        </a:xfrm>
        <a:prstGeom prst="roundRect">
          <a:avLst/>
        </a:prstGeom>
        <a:solidFill>
          <a:srgbClr val="F49201">
            <a:alpha val="6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100000"/>
            </a:lnSpc>
            <a:spcBef>
              <a:spcPct val="0"/>
            </a:spcBef>
            <a:spcAft>
              <a:spcPct val="35000"/>
            </a:spcAft>
            <a:buNone/>
          </a:pPr>
          <a:r>
            <a:rPr lang="en-CA" sz="2500" kern="1200" dirty="0"/>
            <a:t>And then there is the compact constructor	</a:t>
          </a:r>
          <a:endParaRPr lang="en-US" sz="2500" kern="1200" dirty="0"/>
        </a:p>
      </dsp:txBody>
      <dsp:txXfrm>
        <a:off x="50248" y="4712259"/>
        <a:ext cx="6163144" cy="928849"/>
      </dsp:txXfrm>
    </dsp:sp>
    <dsp:sp modelId="{F1422EAC-B4C3-4523-A4E6-853A06F96262}">
      <dsp:nvSpPr>
        <dsp:cNvPr id="0" name=""/>
        <dsp:cNvSpPr/>
      </dsp:nvSpPr>
      <dsp:spPr>
        <a:xfrm>
          <a:off x="0" y="5733883"/>
          <a:ext cx="6263640" cy="879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33020" rIns="184912" bIns="33020" numCol="1" spcCol="1270" anchor="t" anchorCtr="0">
          <a:noAutofit/>
        </a:bodyPr>
        <a:lstStyle/>
        <a:p>
          <a:pPr marL="228600" lvl="1" indent="-228600" algn="l" defTabSz="1155700">
            <a:lnSpc>
              <a:spcPct val="100000"/>
            </a:lnSpc>
            <a:spcBef>
              <a:spcPct val="0"/>
            </a:spcBef>
            <a:spcAft>
              <a:spcPct val="20000"/>
            </a:spcAft>
            <a:buChar char="•"/>
          </a:pPr>
          <a:r>
            <a:rPr lang="en-CA" sz="2600" kern="1200" dirty="0"/>
            <a:t>Validating initial values without a separate constructor</a:t>
          </a:r>
          <a:endParaRPr lang="en-US" sz="2600" kern="1200" dirty="0"/>
        </a:p>
      </dsp:txBody>
      <dsp:txXfrm>
        <a:off x="0" y="5733883"/>
        <a:ext cx="6263640" cy="87975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4E8C08-05E4-4866-B565-5CCF5B6B3F9D}">
      <dsp:nvSpPr>
        <dsp:cNvPr id="0" name=""/>
        <dsp:cNvSpPr/>
      </dsp:nvSpPr>
      <dsp:spPr>
        <a:xfrm rot="5400000">
          <a:off x="3231703" y="-1034922"/>
          <a:ext cx="1804757" cy="3890900"/>
        </a:xfrm>
        <a:prstGeom prst="round2SameRect">
          <a:avLst/>
        </a:prstGeom>
        <a:solidFill>
          <a:srgbClr val="007590">
            <a:alpha val="26000"/>
          </a:srgb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Char char="•"/>
          </a:pPr>
          <a:r>
            <a:rPr lang="en-CA" sz="2800" kern="1200" dirty="0"/>
            <a:t>Little to download</a:t>
          </a:r>
          <a:endParaRPr lang="en-US" sz="2800" kern="1200" dirty="0"/>
        </a:p>
        <a:p>
          <a:pPr marL="285750" lvl="1" indent="-285750" algn="l" defTabSz="1244600">
            <a:lnSpc>
              <a:spcPct val="90000"/>
            </a:lnSpc>
            <a:spcBef>
              <a:spcPct val="0"/>
            </a:spcBef>
            <a:spcAft>
              <a:spcPct val="15000"/>
            </a:spcAft>
            <a:buChar char="•"/>
          </a:pPr>
          <a:r>
            <a:rPr lang="en-CA" sz="2800" kern="1200" dirty="0"/>
            <a:t>Available in the browsers on every school PC</a:t>
          </a:r>
          <a:endParaRPr lang="en-US" sz="2800" kern="1200" dirty="0"/>
        </a:p>
      </dsp:txBody>
      <dsp:txXfrm rot="-5400000">
        <a:off x="2188632" y="96250"/>
        <a:ext cx="3802799" cy="1628555"/>
      </dsp:txXfrm>
    </dsp:sp>
    <dsp:sp modelId="{5540DFF0-C8BF-49C1-AA37-8643C006F6D4}">
      <dsp:nvSpPr>
        <dsp:cNvPr id="0" name=""/>
        <dsp:cNvSpPr/>
      </dsp:nvSpPr>
      <dsp:spPr>
        <a:xfrm>
          <a:off x="0" y="629"/>
          <a:ext cx="2188631" cy="1819796"/>
        </a:xfrm>
        <a:prstGeom prst="roundRect">
          <a:avLst/>
        </a:prstGeom>
        <a:solidFill>
          <a:srgbClr val="00759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CA" sz="3300" kern="1200"/>
            <a:t>JavaScript</a:t>
          </a:r>
          <a:endParaRPr lang="en-US" sz="3300" kern="1200"/>
        </a:p>
      </dsp:txBody>
      <dsp:txXfrm>
        <a:off x="88835" y="89464"/>
        <a:ext cx="2010961" cy="1642126"/>
      </dsp:txXfrm>
    </dsp:sp>
    <dsp:sp modelId="{F8E31C8E-EBAD-4EBC-BAF8-4E3A8CFDE4DD}">
      <dsp:nvSpPr>
        <dsp:cNvPr id="0" name=""/>
        <dsp:cNvSpPr/>
      </dsp:nvSpPr>
      <dsp:spPr>
        <a:xfrm rot="5400000">
          <a:off x="2765430" y="1332479"/>
          <a:ext cx="2729228" cy="3887100"/>
        </a:xfrm>
        <a:prstGeom prst="round2SameRect">
          <a:avLst/>
        </a:prstGeom>
        <a:solidFill>
          <a:srgbClr val="F49201">
            <a:alpha val="20000"/>
          </a:srgb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Char char="•"/>
          </a:pPr>
          <a:r>
            <a:rPr lang="en-CA" sz="2800" kern="1200" dirty="0"/>
            <a:t>Associated with the two big trends:</a:t>
          </a:r>
          <a:endParaRPr lang="en-US" sz="2800" kern="1200" dirty="0"/>
        </a:p>
        <a:p>
          <a:pPr marL="571500" lvl="2" indent="-285750" algn="l" defTabSz="1244600">
            <a:lnSpc>
              <a:spcPct val="90000"/>
            </a:lnSpc>
            <a:spcBef>
              <a:spcPct val="0"/>
            </a:spcBef>
            <a:spcAft>
              <a:spcPct val="15000"/>
            </a:spcAft>
            <a:buChar char="•"/>
          </a:pPr>
          <a:r>
            <a:rPr lang="en-CA" sz="2800" kern="1200"/>
            <a:t>Big Data</a:t>
          </a:r>
          <a:endParaRPr lang="en-US" sz="2800" kern="1200"/>
        </a:p>
        <a:p>
          <a:pPr marL="571500" lvl="2" indent="-285750" algn="l" defTabSz="1244600">
            <a:lnSpc>
              <a:spcPct val="90000"/>
            </a:lnSpc>
            <a:spcBef>
              <a:spcPct val="0"/>
            </a:spcBef>
            <a:spcAft>
              <a:spcPct val="15000"/>
            </a:spcAft>
            <a:buChar char="•"/>
          </a:pPr>
          <a:r>
            <a:rPr lang="en-CA" sz="2800" kern="1200" dirty="0"/>
            <a:t>AI/ML</a:t>
          </a:r>
          <a:endParaRPr lang="en-US" sz="2800" kern="1200" dirty="0"/>
        </a:p>
        <a:p>
          <a:pPr marL="285750" lvl="1" indent="-285750" algn="l" defTabSz="1244600">
            <a:lnSpc>
              <a:spcPct val="90000"/>
            </a:lnSpc>
            <a:spcBef>
              <a:spcPct val="0"/>
            </a:spcBef>
            <a:spcAft>
              <a:spcPct val="15000"/>
            </a:spcAft>
            <a:buChar char="•"/>
          </a:pPr>
          <a:r>
            <a:rPr lang="en-CA" sz="2800" kern="1200" dirty="0"/>
            <a:t>Online </a:t>
          </a:r>
          <a:r>
            <a:rPr lang="en-CA" sz="2800" kern="1200" dirty="0" err="1"/>
            <a:t>Jupyter</a:t>
          </a:r>
          <a:r>
            <a:rPr lang="en-CA" sz="2800" kern="1200" dirty="0"/>
            <a:t> notepad is popular</a:t>
          </a:r>
          <a:endParaRPr lang="en-US" sz="2800" kern="1200" dirty="0"/>
        </a:p>
      </dsp:txBody>
      <dsp:txXfrm rot="-5400000">
        <a:off x="2186494" y="2044645"/>
        <a:ext cx="3753870" cy="2462768"/>
      </dsp:txXfrm>
    </dsp:sp>
    <dsp:sp modelId="{D178018A-A702-4ABC-9858-0CADB5C7D4BB}">
      <dsp:nvSpPr>
        <dsp:cNvPr id="0" name=""/>
        <dsp:cNvSpPr/>
      </dsp:nvSpPr>
      <dsp:spPr>
        <a:xfrm>
          <a:off x="0" y="2366131"/>
          <a:ext cx="2186494" cy="1819796"/>
        </a:xfrm>
        <a:prstGeom prst="roundRect">
          <a:avLst/>
        </a:prstGeom>
        <a:solidFill>
          <a:srgbClr val="F4920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CA" sz="3300" kern="1200"/>
            <a:t>Python</a:t>
          </a:r>
          <a:endParaRPr lang="en-US" sz="3300" kern="1200"/>
        </a:p>
      </dsp:txBody>
      <dsp:txXfrm>
        <a:off x="88835" y="2454966"/>
        <a:ext cx="2008824" cy="164212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75BE4E-C09C-4DE8-80F3-6D83264158D1}">
      <dsp:nvSpPr>
        <dsp:cNvPr id="0" name=""/>
        <dsp:cNvSpPr/>
      </dsp:nvSpPr>
      <dsp:spPr>
        <a:xfrm>
          <a:off x="0" y="4329"/>
          <a:ext cx="6807333" cy="92210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6EEFB8-666E-433A-B2B0-E9F2FD532B1A}">
      <dsp:nvSpPr>
        <dsp:cNvPr id="0" name=""/>
        <dsp:cNvSpPr/>
      </dsp:nvSpPr>
      <dsp:spPr>
        <a:xfrm>
          <a:off x="278935" y="211801"/>
          <a:ext cx="507155" cy="5071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FB090B-9DF5-4709-BFCE-7674395FAC0A}">
      <dsp:nvSpPr>
        <dsp:cNvPr id="0" name=""/>
        <dsp:cNvSpPr/>
      </dsp:nvSpPr>
      <dsp:spPr>
        <a:xfrm>
          <a:off x="1065026" y="4329"/>
          <a:ext cx="5742306" cy="922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589" tIns="97589" rIns="97589" bIns="97589" numCol="1" spcCol="1270" anchor="ctr" anchorCtr="0">
          <a:noAutofit/>
        </a:bodyPr>
        <a:lstStyle/>
        <a:p>
          <a:pPr marL="0" lvl="0" indent="0" algn="l" defTabSz="1066800">
            <a:lnSpc>
              <a:spcPct val="90000"/>
            </a:lnSpc>
            <a:spcBef>
              <a:spcPct val="0"/>
            </a:spcBef>
            <a:spcAft>
              <a:spcPct val="35000"/>
            </a:spcAft>
            <a:buNone/>
          </a:pPr>
          <a:r>
            <a:rPr lang="en-CA" sz="2400" kern="1200" dirty="0"/>
            <a:t>Many financial institutions depend on Java to run their backend</a:t>
          </a:r>
          <a:endParaRPr lang="en-US" sz="2400" kern="1200" dirty="0"/>
        </a:p>
      </dsp:txBody>
      <dsp:txXfrm>
        <a:off x="1065026" y="4329"/>
        <a:ext cx="5742306" cy="922100"/>
      </dsp:txXfrm>
    </dsp:sp>
    <dsp:sp modelId="{4B0F2DE8-1E66-4522-9AC1-6525221E0CE5}">
      <dsp:nvSpPr>
        <dsp:cNvPr id="0" name=""/>
        <dsp:cNvSpPr/>
      </dsp:nvSpPr>
      <dsp:spPr>
        <a:xfrm>
          <a:off x="0" y="1156955"/>
          <a:ext cx="6807333" cy="92210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076888-0AD7-4ECD-9992-9792AB50FDC7}">
      <dsp:nvSpPr>
        <dsp:cNvPr id="0" name=""/>
        <dsp:cNvSpPr/>
      </dsp:nvSpPr>
      <dsp:spPr>
        <a:xfrm>
          <a:off x="278935" y="1364428"/>
          <a:ext cx="507155" cy="5071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0D83735-B946-4AFD-AA03-F0A32706C02B}">
      <dsp:nvSpPr>
        <dsp:cNvPr id="0" name=""/>
        <dsp:cNvSpPr/>
      </dsp:nvSpPr>
      <dsp:spPr>
        <a:xfrm>
          <a:off x="1065026" y="1156955"/>
          <a:ext cx="5742306" cy="922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589" tIns="97589" rIns="97589" bIns="97589" numCol="1" spcCol="1270" anchor="ctr" anchorCtr="0">
          <a:noAutofit/>
        </a:bodyPr>
        <a:lstStyle/>
        <a:p>
          <a:pPr marL="0" lvl="0" indent="0" algn="l" defTabSz="1066800">
            <a:lnSpc>
              <a:spcPct val="90000"/>
            </a:lnSpc>
            <a:spcBef>
              <a:spcPct val="0"/>
            </a:spcBef>
            <a:spcAft>
              <a:spcPct val="35000"/>
            </a:spcAft>
            <a:buNone/>
          </a:pPr>
          <a:r>
            <a:rPr lang="en-CA" sz="2400" kern="1200" dirty="0"/>
            <a:t>Twitter, LinkedIn, Amazon and others use Java</a:t>
          </a:r>
          <a:endParaRPr lang="en-US" sz="2400" kern="1200" dirty="0"/>
        </a:p>
      </dsp:txBody>
      <dsp:txXfrm>
        <a:off x="1065026" y="1156955"/>
        <a:ext cx="5742306" cy="922100"/>
      </dsp:txXfrm>
    </dsp:sp>
    <dsp:sp modelId="{9D58C1F0-6488-486F-A26A-BF9C285AA347}">
      <dsp:nvSpPr>
        <dsp:cNvPr id="0" name=""/>
        <dsp:cNvSpPr/>
      </dsp:nvSpPr>
      <dsp:spPr>
        <a:xfrm>
          <a:off x="0" y="2309581"/>
          <a:ext cx="6807333" cy="92210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D83E87-D1F2-4F1B-8749-3FE60F8FBD30}">
      <dsp:nvSpPr>
        <dsp:cNvPr id="0" name=""/>
        <dsp:cNvSpPr/>
      </dsp:nvSpPr>
      <dsp:spPr>
        <a:xfrm>
          <a:off x="278935" y="2517054"/>
          <a:ext cx="507155" cy="5071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3CF4646-65CD-47AC-8AD9-752D2E8CFC99}">
      <dsp:nvSpPr>
        <dsp:cNvPr id="0" name=""/>
        <dsp:cNvSpPr/>
      </dsp:nvSpPr>
      <dsp:spPr>
        <a:xfrm>
          <a:off x="1065026" y="2309581"/>
          <a:ext cx="5742306" cy="922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589" tIns="97589" rIns="97589" bIns="97589" numCol="1" spcCol="1270" anchor="ctr" anchorCtr="0">
          <a:noAutofit/>
        </a:bodyPr>
        <a:lstStyle/>
        <a:p>
          <a:pPr marL="0" lvl="0" indent="0" algn="l" defTabSz="1066800">
            <a:lnSpc>
              <a:spcPct val="90000"/>
            </a:lnSpc>
            <a:spcBef>
              <a:spcPct val="0"/>
            </a:spcBef>
            <a:spcAft>
              <a:spcPct val="35000"/>
            </a:spcAft>
            <a:buNone/>
          </a:pPr>
          <a:r>
            <a:rPr lang="en-CA" sz="2400" kern="1200" dirty="0"/>
            <a:t>Your prospects are a function of how well you code</a:t>
          </a:r>
          <a:endParaRPr lang="en-US" sz="2400" kern="1200" dirty="0"/>
        </a:p>
      </dsp:txBody>
      <dsp:txXfrm>
        <a:off x="1065026" y="2309581"/>
        <a:ext cx="5742306" cy="922100"/>
      </dsp:txXfrm>
    </dsp:sp>
    <dsp:sp modelId="{AB84FC65-A3E1-4B6F-85F2-B8DF49EEDF05}">
      <dsp:nvSpPr>
        <dsp:cNvPr id="0" name=""/>
        <dsp:cNvSpPr/>
      </dsp:nvSpPr>
      <dsp:spPr>
        <a:xfrm>
          <a:off x="0" y="3462207"/>
          <a:ext cx="6807333" cy="92210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842EC2-7635-4CF4-8B03-0B85188A5A9E}">
      <dsp:nvSpPr>
        <dsp:cNvPr id="0" name=""/>
        <dsp:cNvSpPr/>
      </dsp:nvSpPr>
      <dsp:spPr>
        <a:xfrm>
          <a:off x="278935" y="3669680"/>
          <a:ext cx="507155" cy="50715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2B821E-17F5-46FF-9974-1E80905DA11C}">
      <dsp:nvSpPr>
        <dsp:cNvPr id="0" name=""/>
        <dsp:cNvSpPr/>
      </dsp:nvSpPr>
      <dsp:spPr>
        <a:xfrm>
          <a:off x="1065026" y="3462207"/>
          <a:ext cx="5742306" cy="922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589" tIns="97589" rIns="97589" bIns="97589" numCol="1" spcCol="1270" anchor="ctr" anchorCtr="0">
          <a:noAutofit/>
        </a:bodyPr>
        <a:lstStyle/>
        <a:p>
          <a:pPr marL="0" lvl="0" indent="0" algn="l" defTabSz="1066800">
            <a:lnSpc>
              <a:spcPct val="90000"/>
            </a:lnSpc>
            <a:spcBef>
              <a:spcPct val="0"/>
            </a:spcBef>
            <a:spcAft>
              <a:spcPct val="35000"/>
            </a:spcAft>
            <a:buNone/>
          </a:pPr>
          <a:r>
            <a:rPr lang="en-CA" sz="2400" kern="1200" dirty="0"/>
            <a:t>The best language to learn to prepare you to work with any language during your career.</a:t>
          </a:r>
          <a:endParaRPr lang="en-US" sz="2400" kern="1200" dirty="0"/>
        </a:p>
      </dsp:txBody>
      <dsp:txXfrm>
        <a:off x="1065026" y="3462207"/>
        <a:ext cx="5742306" cy="922100"/>
      </dsp:txXfrm>
    </dsp:sp>
    <dsp:sp modelId="{E9DD7ED8-7E7E-4717-95C6-C3AB043C86F5}">
      <dsp:nvSpPr>
        <dsp:cNvPr id="0" name=""/>
        <dsp:cNvSpPr/>
      </dsp:nvSpPr>
      <dsp:spPr>
        <a:xfrm>
          <a:off x="0" y="4614833"/>
          <a:ext cx="6807333" cy="922100"/>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D924FA-7BC2-4D62-AA07-8769FE339509}">
      <dsp:nvSpPr>
        <dsp:cNvPr id="0" name=""/>
        <dsp:cNvSpPr/>
      </dsp:nvSpPr>
      <dsp:spPr>
        <a:xfrm>
          <a:off x="278935" y="4822306"/>
          <a:ext cx="507155" cy="50715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ED68DCF-EEDD-41CC-BCF9-B2BAD7C0EB67}">
      <dsp:nvSpPr>
        <dsp:cNvPr id="0" name=""/>
        <dsp:cNvSpPr/>
      </dsp:nvSpPr>
      <dsp:spPr>
        <a:xfrm>
          <a:off x="1065026" y="4614833"/>
          <a:ext cx="5742306" cy="922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589" tIns="97589" rIns="97589" bIns="97589" numCol="1" spcCol="1270" anchor="ctr" anchorCtr="0">
          <a:noAutofit/>
        </a:bodyPr>
        <a:lstStyle/>
        <a:p>
          <a:pPr marL="0" lvl="0" indent="0" algn="l" defTabSz="1066800">
            <a:lnSpc>
              <a:spcPct val="90000"/>
            </a:lnSpc>
            <a:spcBef>
              <a:spcPct val="0"/>
            </a:spcBef>
            <a:spcAft>
              <a:spcPct val="35000"/>
            </a:spcAft>
            <a:buNone/>
          </a:pPr>
          <a:r>
            <a:rPr lang="en-CA" sz="2400" kern="1200" dirty="0"/>
            <a:t>The best language for giving students a clear understanding of what it means to program.</a:t>
          </a:r>
          <a:endParaRPr lang="en-US" sz="2400" kern="1200" dirty="0"/>
        </a:p>
      </dsp:txBody>
      <dsp:txXfrm>
        <a:off x="1065026" y="4614833"/>
        <a:ext cx="5742306" cy="9221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0FB745-8FE8-45A4-AD77-664D95C5329C}">
      <dsp:nvSpPr>
        <dsp:cNvPr id="0" name=""/>
        <dsp:cNvSpPr/>
      </dsp:nvSpPr>
      <dsp:spPr>
        <a:xfrm>
          <a:off x="1904577" y="1324550"/>
          <a:ext cx="406705" cy="91440"/>
        </a:xfrm>
        <a:custGeom>
          <a:avLst/>
          <a:gdLst/>
          <a:ahLst/>
          <a:cxnLst/>
          <a:rect l="0" t="0" r="0" b="0"/>
          <a:pathLst>
            <a:path>
              <a:moveTo>
                <a:pt x="0" y="45720"/>
              </a:moveTo>
              <a:lnTo>
                <a:pt x="406705"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96997" y="1368084"/>
        <a:ext cx="21865" cy="4373"/>
      </dsp:txXfrm>
    </dsp:sp>
    <dsp:sp modelId="{12DB0CA1-5607-4427-9FD3-69010117C919}">
      <dsp:nvSpPr>
        <dsp:cNvPr id="0" name=""/>
        <dsp:cNvSpPr/>
      </dsp:nvSpPr>
      <dsp:spPr>
        <a:xfrm>
          <a:off x="5050" y="799872"/>
          <a:ext cx="1901326" cy="114079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dirty="0"/>
            <a:t>Encourage students to join your JUG</a:t>
          </a:r>
          <a:endParaRPr lang="en-US" sz="1600" kern="1200" dirty="0"/>
        </a:p>
      </dsp:txBody>
      <dsp:txXfrm>
        <a:off x="5050" y="799872"/>
        <a:ext cx="1901326" cy="1140795"/>
      </dsp:txXfrm>
    </dsp:sp>
    <dsp:sp modelId="{2FA96ECD-0325-45C8-8FED-4AE2BEB4B3AC}">
      <dsp:nvSpPr>
        <dsp:cNvPr id="0" name=""/>
        <dsp:cNvSpPr/>
      </dsp:nvSpPr>
      <dsp:spPr>
        <a:xfrm>
          <a:off x="4243208" y="1324550"/>
          <a:ext cx="406705" cy="91440"/>
        </a:xfrm>
        <a:custGeom>
          <a:avLst/>
          <a:gdLst/>
          <a:ahLst/>
          <a:cxnLst/>
          <a:rect l="0" t="0" r="0" b="0"/>
          <a:pathLst>
            <a:path>
              <a:moveTo>
                <a:pt x="0" y="45720"/>
              </a:moveTo>
              <a:lnTo>
                <a:pt x="406705" y="45720"/>
              </a:lnTo>
            </a:path>
          </a:pathLst>
        </a:custGeom>
        <a:noFill/>
        <a:ln w="6350" cap="flat" cmpd="sng" algn="ctr">
          <a:solidFill>
            <a:schemeClr val="accent2">
              <a:hueOff val="-207909"/>
              <a:satOff val="-11990"/>
              <a:lumOff val="123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35628" y="1368084"/>
        <a:ext cx="21865" cy="4373"/>
      </dsp:txXfrm>
    </dsp:sp>
    <dsp:sp modelId="{DB06B718-0EAB-4AD6-B34D-7E996BAD2630}">
      <dsp:nvSpPr>
        <dsp:cNvPr id="0" name=""/>
        <dsp:cNvSpPr/>
      </dsp:nvSpPr>
      <dsp:spPr>
        <a:xfrm>
          <a:off x="2343682" y="799872"/>
          <a:ext cx="1901326" cy="1140795"/>
        </a:xfrm>
        <a:prstGeom prst="rect">
          <a:avLst/>
        </a:prstGeom>
        <a:solidFill>
          <a:schemeClr val="accent2">
            <a:hueOff val="-181920"/>
            <a:satOff val="-10491"/>
            <a:lumOff val="107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Encourage faculty in computer science programs to join your jug.</a:t>
          </a:r>
          <a:endParaRPr lang="en-US" sz="1600" kern="1200"/>
        </a:p>
      </dsp:txBody>
      <dsp:txXfrm>
        <a:off x="2343682" y="799872"/>
        <a:ext cx="1901326" cy="1140795"/>
      </dsp:txXfrm>
    </dsp:sp>
    <dsp:sp modelId="{BDB66A90-7CDB-413C-9EC5-332FAC3C252C}">
      <dsp:nvSpPr>
        <dsp:cNvPr id="0" name=""/>
        <dsp:cNvSpPr/>
      </dsp:nvSpPr>
      <dsp:spPr>
        <a:xfrm>
          <a:off x="955714" y="1938868"/>
          <a:ext cx="4677262" cy="406705"/>
        </a:xfrm>
        <a:custGeom>
          <a:avLst/>
          <a:gdLst/>
          <a:ahLst/>
          <a:cxnLst/>
          <a:rect l="0" t="0" r="0" b="0"/>
          <a:pathLst>
            <a:path>
              <a:moveTo>
                <a:pt x="4677262" y="0"/>
              </a:moveTo>
              <a:lnTo>
                <a:pt x="4677262" y="220452"/>
              </a:lnTo>
              <a:lnTo>
                <a:pt x="0" y="220452"/>
              </a:lnTo>
              <a:lnTo>
                <a:pt x="0" y="406705"/>
              </a:lnTo>
            </a:path>
          </a:pathLst>
        </a:custGeom>
        <a:noFill/>
        <a:ln w="6350" cap="flat" cmpd="sng" algn="ctr">
          <a:solidFill>
            <a:schemeClr val="accent2">
              <a:hueOff val="-415818"/>
              <a:satOff val="-23979"/>
              <a:lumOff val="246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76903" y="2140034"/>
        <a:ext cx="234883" cy="4373"/>
      </dsp:txXfrm>
    </dsp:sp>
    <dsp:sp modelId="{B5503D77-0634-4EF7-832A-AF840A5A6C81}">
      <dsp:nvSpPr>
        <dsp:cNvPr id="0" name=""/>
        <dsp:cNvSpPr/>
      </dsp:nvSpPr>
      <dsp:spPr>
        <a:xfrm>
          <a:off x="4682313" y="799872"/>
          <a:ext cx="1901326" cy="1140795"/>
        </a:xfrm>
        <a:prstGeom prst="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Reach out to Computer Science Student Associations</a:t>
          </a:r>
          <a:endParaRPr lang="en-US" sz="1600" kern="1200"/>
        </a:p>
      </dsp:txBody>
      <dsp:txXfrm>
        <a:off x="4682313" y="799872"/>
        <a:ext cx="1901326" cy="1140795"/>
      </dsp:txXfrm>
    </dsp:sp>
    <dsp:sp modelId="{3D1179B5-03AF-493A-88B3-8FCBF3A15EAA}">
      <dsp:nvSpPr>
        <dsp:cNvPr id="0" name=""/>
        <dsp:cNvSpPr/>
      </dsp:nvSpPr>
      <dsp:spPr>
        <a:xfrm>
          <a:off x="1904577" y="2902651"/>
          <a:ext cx="406705" cy="91440"/>
        </a:xfrm>
        <a:custGeom>
          <a:avLst/>
          <a:gdLst/>
          <a:ahLst/>
          <a:cxnLst/>
          <a:rect l="0" t="0" r="0" b="0"/>
          <a:pathLst>
            <a:path>
              <a:moveTo>
                <a:pt x="0" y="45720"/>
              </a:moveTo>
              <a:lnTo>
                <a:pt x="406705" y="45720"/>
              </a:lnTo>
            </a:path>
          </a:pathLst>
        </a:custGeom>
        <a:noFill/>
        <a:ln w="6350" cap="flat" cmpd="sng" algn="ctr">
          <a:solidFill>
            <a:schemeClr val="accent2">
              <a:hueOff val="-623727"/>
              <a:satOff val="-35969"/>
              <a:lumOff val="369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96997" y="2946184"/>
        <a:ext cx="21865" cy="4373"/>
      </dsp:txXfrm>
    </dsp:sp>
    <dsp:sp modelId="{C7875D47-AE5F-4741-AE59-78BADD36D59B}">
      <dsp:nvSpPr>
        <dsp:cNvPr id="0" name=""/>
        <dsp:cNvSpPr/>
      </dsp:nvSpPr>
      <dsp:spPr>
        <a:xfrm>
          <a:off x="5050" y="2377973"/>
          <a:ext cx="1901326" cy="1140795"/>
        </a:xfrm>
        <a:prstGeom prst="rect">
          <a:avLst/>
        </a:prstGeom>
        <a:solidFill>
          <a:schemeClr val="accent2">
            <a:hueOff val="-545761"/>
            <a:satOff val="-31473"/>
            <a:lumOff val="32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dirty="0"/>
            <a:t>Have a meeting on a campus.</a:t>
          </a:r>
          <a:endParaRPr lang="en-US" sz="1600" kern="1200" dirty="0"/>
        </a:p>
      </dsp:txBody>
      <dsp:txXfrm>
        <a:off x="5050" y="2377973"/>
        <a:ext cx="1901326" cy="1140795"/>
      </dsp:txXfrm>
    </dsp:sp>
    <dsp:sp modelId="{BC6E1370-619A-451A-A777-31EBDDB95504}">
      <dsp:nvSpPr>
        <dsp:cNvPr id="0" name=""/>
        <dsp:cNvSpPr/>
      </dsp:nvSpPr>
      <dsp:spPr>
        <a:xfrm>
          <a:off x="4243208" y="2902651"/>
          <a:ext cx="406705" cy="91440"/>
        </a:xfrm>
        <a:custGeom>
          <a:avLst/>
          <a:gdLst/>
          <a:ahLst/>
          <a:cxnLst/>
          <a:rect l="0" t="0" r="0" b="0"/>
          <a:pathLst>
            <a:path>
              <a:moveTo>
                <a:pt x="0" y="45720"/>
              </a:moveTo>
              <a:lnTo>
                <a:pt x="406705" y="45720"/>
              </a:lnTo>
            </a:path>
          </a:pathLst>
        </a:custGeom>
        <a:noFill/>
        <a:ln w="6350" cap="flat" cmpd="sng" algn="ctr">
          <a:solidFill>
            <a:schemeClr val="accent2">
              <a:hueOff val="-831636"/>
              <a:satOff val="-47959"/>
              <a:lumOff val="493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35628" y="2946184"/>
        <a:ext cx="21865" cy="4373"/>
      </dsp:txXfrm>
    </dsp:sp>
    <dsp:sp modelId="{F993E031-C3CC-45A6-B5DB-B14ED955244B}">
      <dsp:nvSpPr>
        <dsp:cNvPr id="0" name=""/>
        <dsp:cNvSpPr/>
      </dsp:nvSpPr>
      <dsp:spPr>
        <a:xfrm>
          <a:off x="2343682" y="2377973"/>
          <a:ext cx="1901326" cy="1140795"/>
        </a:xfrm>
        <a:prstGeom prst="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Promote resources for teachers.</a:t>
          </a:r>
          <a:endParaRPr lang="en-US" sz="1600" kern="1200"/>
        </a:p>
      </dsp:txBody>
      <dsp:txXfrm>
        <a:off x="2343682" y="2377973"/>
        <a:ext cx="1901326" cy="1140795"/>
      </dsp:txXfrm>
    </dsp:sp>
    <dsp:sp modelId="{EF57255B-5577-4CD9-8355-7B20CC69F518}">
      <dsp:nvSpPr>
        <dsp:cNvPr id="0" name=""/>
        <dsp:cNvSpPr/>
      </dsp:nvSpPr>
      <dsp:spPr>
        <a:xfrm>
          <a:off x="955714" y="3516969"/>
          <a:ext cx="4677262" cy="406705"/>
        </a:xfrm>
        <a:custGeom>
          <a:avLst/>
          <a:gdLst/>
          <a:ahLst/>
          <a:cxnLst/>
          <a:rect l="0" t="0" r="0" b="0"/>
          <a:pathLst>
            <a:path>
              <a:moveTo>
                <a:pt x="4677262" y="0"/>
              </a:moveTo>
              <a:lnTo>
                <a:pt x="4677262" y="220452"/>
              </a:lnTo>
              <a:lnTo>
                <a:pt x="0" y="220452"/>
              </a:lnTo>
              <a:lnTo>
                <a:pt x="0" y="406705"/>
              </a:lnTo>
            </a:path>
          </a:pathLst>
        </a:custGeom>
        <a:noFill/>
        <a:ln w="6350" cap="flat" cmpd="sng" algn="ctr">
          <a:solidFill>
            <a:schemeClr val="accent2">
              <a:hueOff val="-1039545"/>
              <a:satOff val="-59949"/>
              <a:lumOff val="616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76903" y="3718135"/>
        <a:ext cx="234883" cy="4373"/>
      </dsp:txXfrm>
    </dsp:sp>
    <dsp:sp modelId="{F7AFF415-0696-48A0-A84D-AD8765ECE694}">
      <dsp:nvSpPr>
        <dsp:cNvPr id="0" name=""/>
        <dsp:cNvSpPr/>
      </dsp:nvSpPr>
      <dsp:spPr>
        <a:xfrm>
          <a:off x="4682313" y="2377973"/>
          <a:ext cx="1901326" cy="1140795"/>
        </a:xfrm>
        <a:prstGeom prst="rect">
          <a:avLst/>
        </a:prstGeom>
        <a:solidFill>
          <a:schemeClr val="accent2">
            <a:hueOff val="-909602"/>
            <a:satOff val="-52455"/>
            <a:lumOff val="5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Hold seminars or JUG meetings just for teachers/professors.</a:t>
          </a:r>
          <a:endParaRPr lang="en-US" sz="1600" kern="1200"/>
        </a:p>
      </dsp:txBody>
      <dsp:txXfrm>
        <a:off x="4682313" y="2377973"/>
        <a:ext cx="1901326" cy="1140795"/>
      </dsp:txXfrm>
    </dsp:sp>
    <dsp:sp modelId="{3F331B67-CAC2-41D0-A486-EE6C828ADF4E}">
      <dsp:nvSpPr>
        <dsp:cNvPr id="0" name=""/>
        <dsp:cNvSpPr/>
      </dsp:nvSpPr>
      <dsp:spPr>
        <a:xfrm>
          <a:off x="1904577" y="4480752"/>
          <a:ext cx="406705" cy="91440"/>
        </a:xfrm>
        <a:custGeom>
          <a:avLst/>
          <a:gdLst/>
          <a:ahLst/>
          <a:cxnLst/>
          <a:rect l="0" t="0" r="0" b="0"/>
          <a:pathLst>
            <a:path>
              <a:moveTo>
                <a:pt x="0" y="45720"/>
              </a:moveTo>
              <a:lnTo>
                <a:pt x="406705" y="45720"/>
              </a:lnTo>
            </a:path>
          </a:pathLst>
        </a:custGeom>
        <a:noFill/>
        <a:ln w="6350" cap="flat" cmpd="sng" algn="ctr">
          <a:solidFill>
            <a:schemeClr val="accent2">
              <a:hueOff val="-1247454"/>
              <a:satOff val="-71938"/>
              <a:lumOff val="739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96997" y="4524285"/>
        <a:ext cx="21865" cy="4373"/>
      </dsp:txXfrm>
    </dsp:sp>
    <dsp:sp modelId="{931E6086-25BE-4FAE-81E6-7B5EB3F1B7A9}">
      <dsp:nvSpPr>
        <dsp:cNvPr id="0" name=""/>
        <dsp:cNvSpPr/>
      </dsp:nvSpPr>
      <dsp:spPr>
        <a:xfrm>
          <a:off x="5050" y="3956074"/>
          <a:ext cx="1901326" cy="1140795"/>
        </a:xfrm>
        <a:prstGeom prst="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Get involved in education.</a:t>
          </a:r>
          <a:endParaRPr lang="en-US" sz="1600" kern="1200"/>
        </a:p>
      </dsp:txBody>
      <dsp:txXfrm>
        <a:off x="5050" y="3956074"/>
        <a:ext cx="1901326" cy="1140795"/>
      </dsp:txXfrm>
    </dsp:sp>
    <dsp:sp modelId="{F6597A91-CB9E-40A9-B4B2-507D3AF7BA10}">
      <dsp:nvSpPr>
        <dsp:cNvPr id="0" name=""/>
        <dsp:cNvSpPr/>
      </dsp:nvSpPr>
      <dsp:spPr>
        <a:xfrm>
          <a:off x="4243208" y="4480752"/>
          <a:ext cx="406705" cy="91440"/>
        </a:xfrm>
        <a:custGeom>
          <a:avLst/>
          <a:gdLst/>
          <a:ahLst/>
          <a:cxnLst/>
          <a:rect l="0" t="0" r="0" b="0"/>
          <a:pathLst>
            <a:path>
              <a:moveTo>
                <a:pt x="0" y="45720"/>
              </a:moveTo>
              <a:lnTo>
                <a:pt x="406705" y="45720"/>
              </a:lnTo>
            </a:path>
          </a:pathLst>
        </a:custGeom>
        <a:noFill/>
        <a:ln w="6350" cap="flat" cmpd="sng" algn="ctr">
          <a:solidFill>
            <a:schemeClr val="accent2">
              <a:hueOff val="-1455363"/>
              <a:satOff val="-83928"/>
              <a:lumOff val="862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35628" y="4524285"/>
        <a:ext cx="21865" cy="4373"/>
      </dsp:txXfrm>
    </dsp:sp>
    <dsp:sp modelId="{9C5AF6D6-952B-43B3-8232-BD6F2CCB7600}">
      <dsp:nvSpPr>
        <dsp:cNvPr id="0" name=""/>
        <dsp:cNvSpPr/>
      </dsp:nvSpPr>
      <dsp:spPr>
        <a:xfrm>
          <a:off x="2343682" y="3956074"/>
          <a:ext cx="1901326" cy="1140795"/>
        </a:xfrm>
        <a:prstGeom prst="rect">
          <a:avLst/>
        </a:prstGeom>
        <a:solidFill>
          <a:schemeClr val="accent2">
            <a:hueOff val="-1273443"/>
            <a:satOff val="-73437"/>
            <a:lumOff val="754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Run Java hackathons for students.</a:t>
          </a:r>
          <a:endParaRPr lang="en-US" sz="1600" kern="1200"/>
        </a:p>
      </dsp:txBody>
      <dsp:txXfrm>
        <a:off x="2343682" y="3956074"/>
        <a:ext cx="1901326" cy="1140795"/>
      </dsp:txXfrm>
    </dsp:sp>
    <dsp:sp modelId="{F65BFBC4-C7A2-498A-9AAC-9C931720F2E9}">
      <dsp:nvSpPr>
        <dsp:cNvPr id="0" name=""/>
        <dsp:cNvSpPr/>
      </dsp:nvSpPr>
      <dsp:spPr>
        <a:xfrm>
          <a:off x="4682313" y="3956074"/>
          <a:ext cx="1901326" cy="1140795"/>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After all, students will be your fellow employees soon enough.</a:t>
          </a:r>
          <a:endParaRPr lang="en-US" sz="1600" kern="1200"/>
        </a:p>
      </dsp:txBody>
      <dsp:txXfrm>
        <a:off x="4682313" y="3956074"/>
        <a:ext cx="1901326" cy="114079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A2FD6DF-3383-4127-8C68-C9B856707FF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a16="http://schemas.microsoft.com/office/drawing/2014/main" id="{718A8046-3F78-472A-828C-EFEA94F1DAE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121783E-A17C-4404-A1E8-2924B9744901}" type="datetimeFigureOut">
              <a:rPr lang="en-CA" smtClean="0"/>
              <a:t>2024-05-27</a:t>
            </a:fld>
            <a:endParaRPr lang="en-CA"/>
          </a:p>
        </p:txBody>
      </p:sp>
      <p:sp>
        <p:nvSpPr>
          <p:cNvPr id="4" name="Footer Placeholder 3">
            <a:extLst>
              <a:ext uri="{FF2B5EF4-FFF2-40B4-BE49-F238E27FC236}">
                <a16:creationId xmlns:a16="http://schemas.microsoft.com/office/drawing/2014/main" id="{B9753E36-23D0-4716-9E4C-52236966AA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a:extLst>
              <a:ext uri="{FF2B5EF4-FFF2-40B4-BE49-F238E27FC236}">
                <a16:creationId xmlns:a16="http://schemas.microsoft.com/office/drawing/2014/main" id="{089C8A9C-D58D-4109-8D25-FD208DCD542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B055A36-F47B-4D0A-9A94-6E49495A457C}" type="slidenum">
              <a:rPr lang="en-CA" smtClean="0"/>
              <a:t>‹#›</a:t>
            </a:fld>
            <a:endParaRPr lang="en-CA"/>
          </a:p>
        </p:txBody>
      </p:sp>
    </p:spTree>
    <p:extLst>
      <p:ext uri="{BB962C8B-B14F-4D97-AF65-F5344CB8AC3E}">
        <p14:creationId xmlns:p14="http://schemas.microsoft.com/office/powerpoint/2010/main" val="376671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056CE0-E3A8-4B04-85A3-E31915DD9E24}" type="datetimeFigureOut">
              <a:rPr lang="en-CA" smtClean="0"/>
              <a:t>2024-05-27</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A25E29-D00C-446C-9935-AFF7AD2E33FB}" type="slidenum">
              <a:rPr lang="en-CA" smtClean="0"/>
              <a:t>‹#›</a:t>
            </a:fld>
            <a:endParaRPr lang="en-CA"/>
          </a:p>
        </p:txBody>
      </p:sp>
    </p:spTree>
    <p:extLst>
      <p:ext uri="{BB962C8B-B14F-4D97-AF65-F5344CB8AC3E}">
        <p14:creationId xmlns:p14="http://schemas.microsoft.com/office/powerpoint/2010/main" val="4037505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education.oracle.com/usergroupchampions" TargetMode="External"/><Relationship Id="rId2" Type="http://schemas.openxmlformats.org/officeDocument/2006/relationships/slide" Target="../slides/slide35.xml"/><Relationship Id="rId1" Type="http://schemas.openxmlformats.org/officeDocument/2006/relationships/notesMaster" Target="../notesMasters/notesMaster1.xml"/><Relationship Id="rId4" Type="http://schemas.openxmlformats.org/officeDocument/2006/relationships/hyperlink" Target="https://community.oracle.com/community/groundbreakers/java/jcp/java-in-education/overview"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a:t>
            </a:fld>
            <a:endParaRPr lang="en-CA"/>
          </a:p>
        </p:txBody>
      </p:sp>
    </p:spTree>
    <p:extLst>
      <p:ext uri="{BB962C8B-B14F-4D97-AF65-F5344CB8AC3E}">
        <p14:creationId xmlns:p14="http://schemas.microsoft.com/office/powerpoint/2010/main" val="4182472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46F964-1EF9-C795-E66A-0D7EB34ABE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BD6223-C5A1-33BF-DBDC-5EDCF6C4DDA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DCA161-E91A-6BDD-7858-7D063D80DC7E}"/>
              </a:ext>
            </a:extLst>
          </p:cNvPr>
          <p:cNvSpPr>
            <a:spLocks noGrp="1"/>
          </p:cNvSpPr>
          <p:nvPr>
            <p:ph type="body" idx="1"/>
          </p:nvPr>
        </p:nvSpPr>
        <p:spPr/>
        <p:txBody>
          <a:bodyPr/>
          <a:lstStyle/>
          <a:p>
            <a:r>
              <a:rPr lang="en-CA" dirty="0"/>
              <a:t>When learning a new language you want the focus on the language.</a:t>
            </a:r>
          </a:p>
          <a:p>
            <a:r>
              <a:rPr lang="en-CA" dirty="0"/>
              <a:t>Using an IDE introduces a tool that must also be learned. This may not be a problem for an experienced developer looking to learn Java but a student at any level will likely find the tool distracting.</a:t>
            </a:r>
          </a:p>
          <a:p>
            <a:r>
              <a:rPr lang="en-CA" dirty="0"/>
              <a:t>Python launches programs with just a single command line. Now Java does too.</a:t>
            </a:r>
          </a:p>
          <a:p>
            <a:r>
              <a:rPr lang="en-CA" dirty="0"/>
              <a:t>The single file may contain just one class with its main method or multiple classes.</a:t>
            </a:r>
          </a:p>
          <a:p>
            <a:r>
              <a:rPr lang="en-CA" dirty="0"/>
              <a:t>While the conventions for writing Java tells us to use multiple class files, that was never necessary.</a:t>
            </a:r>
          </a:p>
          <a:p>
            <a:r>
              <a:rPr lang="en-CA" dirty="0"/>
              <a:t>Single-File Launch requires just a text editor, notepad or vim, and code can be compiled and executed in a single command line. No IDE to muddy the waters.</a:t>
            </a:r>
          </a:p>
          <a:p>
            <a:r>
              <a:rPr lang="en-CA" dirty="0"/>
              <a:t>In the Linux/Mac environment there is the Shebang syntax that makes running a single-file program as easy as running a shell script.</a:t>
            </a:r>
          </a:p>
          <a:p>
            <a:endParaRPr lang="en-CA" dirty="0"/>
          </a:p>
          <a:p>
            <a:r>
              <a:rPr lang="en-CA" dirty="0"/>
              <a:t>Do a demonstration of a single-file program and multi file program.</a:t>
            </a:r>
          </a:p>
          <a:p>
            <a:r>
              <a:rPr lang="en-CA" dirty="0"/>
              <a:t>Bring up the editor that has JavaCalculations03.java. This is an OOP version of a loan calculation. It uses the preview feature ‘record’. Copy the java statement at the end of the file.</a:t>
            </a:r>
          </a:p>
          <a:p>
            <a:r>
              <a:rPr lang="en-CA" dirty="0"/>
              <a:t>Bring up the console/terminal you prepared that is in the folder that the java files are in.</a:t>
            </a:r>
          </a:p>
          <a:p>
            <a:r>
              <a:rPr lang="en-CA" dirty="0"/>
              <a:t>Paste the java command line into the console/terminal and the program will begin and ask you for the loan input data.</a:t>
            </a:r>
          </a:p>
          <a:p>
            <a:r>
              <a:rPr lang="en-CA" dirty="0"/>
              <a:t>The other two java files will also run at the command line.</a:t>
            </a:r>
          </a:p>
          <a:p>
            <a:endParaRPr lang="en-CA" dirty="0"/>
          </a:p>
        </p:txBody>
      </p:sp>
      <p:sp>
        <p:nvSpPr>
          <p:cNvPr id="4" name="Slide Number Placeholder 3">
            <a:extLst>
              <a:ext uri="{FF2B5EF4-FFF2-40B4-BE49-F238E27FC236}">
                <a16:creationId xmlns:a16="http://schemas.microsoft.com/office/drawing/2014/main" id="{7E8A812E-043C-A6C4-B27C-D0CBA88B17B7}"/>
              </a:ext>
            </a:extLst>
          </p:cNvPr>
          <p:cNvSpPr>
            <a:spLocks noGrp="1"/>
          </p:cNvSpPr>
          <p:nvPr>
            <p:ph type="sldNum" sz="quarter" idx="5"/>
          </p:nvPr>
        </p:nvSpPr>
        <p:spPr/>
        <p:txBody>
          <a:bodyPr/>
          <a:lstStyle/>
          <a:p>
            <a:fld id="{06A25E29-D00C-446C-9935-AFF7AD2E33FB}" type="slidenum">
              <a:rPr lang="en-CA" smtClean="0"/>
              <a:t>10</a:t>
            </a:fld>
            <a:endParaRPr lang="en-CA"/>
          </a:p>
        </p:txBody>
      </p:sp>
    </p:spTree>
    <p:extLst>
      <p:ext uri="{BB962C8B-B14F-4D97-AF65-F5344CB8AC3E}">
        <p14:creationId xmlns:p14="http://schemas.microsoft.com/office/powerpoint/2010/main" val="2875238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46F964-1EF9-C795-E66A-0D7EB34ABE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BD6223-C5A1-33BF-DBDC-5EDCF6C4DDA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DCA161-E91A-6BDD-7858-7D063D80DC7E}"/>
              </a:ext>
            </a:extLst>
          </p:cNvPr>
          <p:cNvSpPr>
            <a:spLocks noGrp="1"/>
          </p:cNvSpPr>
          <p:nvPr>
            <p:ph type="body" idx="1"/>
          </p:nvPr>
        </p:nvSpPr>
        <p:spPr/>
        <p:txBody>
          <a:bodyPr/>
          <a:lstStyle/>
          <a:p>
            <a:r>
              <a:rPr lang="en-CA" dirty="0"/>
              <a:t>When learning a new language you want the focus on the language.</a:t>
            </a:r>
          </a:p>
          <a:p>
            <a:r>
              <a:rPr lang="en-CA" dirty="0"/>
              <a:t>Using an IDE introduces a tool that must also be learned. This may not be a problem for an experienced developer looking to learn Java but a student at any level will likely find the tool distracting.</a:t>
            </a:r>
          </a:p>
          <a:p>
            <a:r>
              <a:rPr lang="en-CA" dirty="0"/>
              <a:t>Python launches programs with just a single command line. Now Java does too.</a:t>
            </a:r>
          </a:p>
          <a:p>
            <a:r>
              <a:rPr lang="en-CA" dirty="0"/>
              <a:t>The single file may contain just one class with its main method or multiple classes.</a:t>
            </a:r>
          </a:p>
          <a:p>
            <a:r>
              <a:rPr lang="en-CA" dirty="0"/>
              <a:t>While the conventions for writing Java tells us to use multiple class files, that was never necessary.</a:t>
            </a:r>
          </a:p>
          <a:p>
            <a:r>
              <a:rPr lang="en-CA" dirty="0"/>
              <a:t>Single-File Launch requires just a text editor, notepad or vim, and code can be compiled and executed in a single command line. No IDE to muddy the waters.</a:t>
            </a:r>
          </a:p>
          <a:p>
            <a:r>
              <a:rPr lang="en-CA" dirty="0"/>
              <a:t>In the Linux/Mac environment there is the Shebang syntax that makes running a single-file program as easy as running a shell script.</a:t>
            </a:r>
          </a:p>
          <a:p>
            <a:endParaRPr lang="en-CA" dirty="0"/>
          </a:p>
          <a:p>
            <a:r>
              <a:rPr lang="en-CA" dirty="0"/>
              <a:t>Do a demonstration of a single-file program and multi file program.</a:t>
            </a:r>
          </a:p>
          <a:p>
            <a:r>
              <a:rPr lang="en-CA" dirty="0"/>
              <a:t>Bring up the editor that has JavaCalculations03.java. This is an OOP version of a loan calculation. It uses the preview feature ‘record’. Copy the java statement at the end of the file.</a:t>
            </a:r>
          </a:p>
          <a:p>
            <a:r>
              <a:rPr lang="en-CA" dirty="0"/>
              <a:t>Bring up the console/terminal you prepared that is in the folder that the java files are in.</a:t>
            </a:r>
          </a:p>
          <a:p>
            <a:r>
              <a:rPr lang="en-CA" dirty="0"/>
              <a:t>Paste the java command line into the console/terminal and the program will begin and ask you for the loan input data.</a:t>
            </a:r>
          </a:p>
          <a:p>
            <a:r>
              <a:rPr lang="en-CA" dirty="0"/>
              <a:t>The other two java files will also run at the command line.</a:t>
            </a:r>
          </a:p>
          <a:p>
            <a:endParaRPr lang="en-CA" dirty="0"/>
          </a:p>
        </p:txBody>
      </p:sp>
      <p:sp>
        <p:nvSpPr>
          <p:cNvPr id="4" name="Slide Number Placeholder 3">
            <a:extLst>
              <a:ext uri="{FF2B5EF4-FFF2-40B4-BE49-F238E27FC236}">
                <a16:creationId xmlns:a16="http://schemas.microsoft.com/office/drawing/2014/main" id="{7E8A812E-043C-A6C4-B27C-D0CBA88B17B7}"/>
              </a:ext>
            </a:extLst>
          </p:cNvPr>
          <p:cNvSpPr>
            <a:spLocks noGrp="1"/>
          </p:cNvSpPr>
          <p:nvPr>
            <p:ph type="sldNum" sz="quarter" idx="5"/>
          </p:nvPr>
        </p:nvSpPr>
        <p:spPr/>
        <p:txBody>
          <a:bodyPr/>
          <a:lstStyle/>
          <a:p>
            <a:fld id="{06A25E29-D00C-446C-9935-AFF7AD2E33FB}" type="slidenum">
              <a:rPr lang="en-CA" smtClean="0"/>
              <a:t>11</a:t>
            </a:fld>
            <a:endParaRPr lang="en-CA"/>
          </a:p>
        </p:txBody>
      </p:sp>
    </p:spTree>
    <p:extLst>
      <p:ext uri="{BB962C8B-B14F-4D97-AF65-F5344CB8AC3E}">
        <p14:creationId xmlns:p14="http://schemas.microsoft.com/office/powerpoint/2010/main" val="23330460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new features added to the Java language are first made available as preview features. As such they are not available in your code unless you indicate that you will be using preview features. As such they are not ready for production but will likely be in a subsequent version of Java. Using the switches, text that begins with two dashes, permits the use of the feature in your code. There could be changes in these preview features before they become a standard part of the language.</a:t>
            </a:r>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12</a:t>
            </a:fld>
            <a:endParaRPr lang="en-CA"/>
          </a:p>
        </p:txBody>
      </p:sp>
    </p:spTree>
    <p:extLst>
      <p:ext uri="{BB962C8B-B14F-4D97-AF65-F5344CB8AC3E}">
        <p14:creationId xmlns:p14="http://schemas.microsoft.com/office/powerpoint/2010/main" val="32663880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original Java Hello World program. It is full of OOP decorations, the red text. In a class setting it is common to tell students to ignore these decoration as they will be explained in later lectures. </a:t>
            </a:r>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13</a:t>
            </a:fld>
            <a:endParaRPr lang="en-CA"/>
          </a:p>
        </p:txBody>
      </p:sp>
    </p:spTree>
    <p:extLst>
      <p:ext uri="{BB962C8B-B14F-4D97-AF65-F5344CB8AC3E}">
        <p14:creationId xmlns:p14="http://schemas.microsoft.com/office/powerpoint/2010/main" val="3231873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JEP 445 is the most significant simplification of Java for education. You no longer need “public class”, no need for access control  or static. All methods are treated as “public static”. </a:t>
            </a:r>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14</a:t>
            </a:fld>
            <a:endParaRPr lang="en-CA"/>
          </a:p>
        </p:txBody>
      </p:sp>
    </p:spTree>
    <p:extLst>
      <p:ext uri="{BB962C8B-B14F-4D97-AF65-F5344CB8AC3E}">
        <p14:creationId xmlns:p14="http://schemas.microsoft.com/office/powerpoint/2010/main" val="2744876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17</a:t>
            </a:fld>
            <a:endParaRPr lang="en-CA"/>
          </a:p>
        </p:txBody>
      </p:sp>
    </p:spTree>
    <p:extLst>
      <p:ext uri="{BB962C8B-B14F-4D97-AF65-F5344CB8AC3E}">
        <p14:creationId xmlns:p14="http://schemas.microsoft.com/office/powerpoint/2010/main" val="14153491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Java is a typed language.</a:t>
            </a:r>
          </a:p>
          <a:p>
            <a:endParaRPr lang="en-CA" dirty="0"/>
          </a:p>
          <a:p>
            <a:r>
              <a:rPr lang="en-CA" dirty="0"/>
              <a:t>Every variable musts be declared with a type.</a:t>
            </a:r>
          </a:p>
          <a:p>
            <a:endParaRPr lang="en-CA" dirty="0"/>
          </a:p>
          <a:p>
            <a:r>
              <a:rPr lang="en-CA" dirty="0"/>
              <a:t>Primitives just need the type shown once such as ‘int x;’</a:t>
            </a:r>
          </a:p>
          <a:p>
            <a:endParaRPr lang="en-CA" dirty="0"/>
          </a:p>
          <a:p>
            <a:r>
              <a:rPr lang="en-CA" dirty="0"/>
              <a:t>References have required that the type is shown twice.</a:t>
            </a:r>
          </a:p>
          <a:p>
            <a:endParaRPr lang="en-CA" dirty="0"/>
          </a:p>
          <a:p>
            <a:r>
              <a:rPr lang="en-CA" dirty="0"/>
              <a:t>The new var keyword eliminates this repetition.</a:t>
            </a:r>
          </a:p>
          <a:p>
            <a:endParaRPr lang="en-CA" dirty="0"/>
          </a:p>
          <a:p>
            <a:r>
              <a:rPr lang="en-CA" dirty="0"/>
              <a:t>Another complaint about verbosity or excess coding is removed.</a:t>
            </a:r>
          </a:p>
          <a:p>
            <a:endParaRPr lang="en-CA" dirty="0"/>
          </a:p>
          <a:p>
            <a:r>
              <a:rPr lang="en-CA" dirty="0"/>
              <a:t>One of the most common reasons for a local </a:t>
            </a:r>
            <a:r>
              <a:rPr lang="en-CA" dirty="0" err="1"/>
              <a:t>NullPointerException</a:t>
            </a:r>
            <a:r>
              <a:rPr lang="en-CA" dirty="0"/>
              <a:t> is neglecting to instantiate a reference. With var it must be instantiated. </a:t>
            </a:r>
          </a:p>
        </p:txBody>
      </p:sp>
      <p:sp>
        <p:nvSpPr>
          <p:cNvPr id="4" name="Slide Number Placeholder 3"/>
          <p:cNvSpPr>
            <a:spLocks noGrp="1"/>
          </p:cNvSpPr>
          <p:nvPr>
            <p:ph type="sldNum" sz="quarter" idx="5"/>
          </p:nvPr>
        </p:nvSpPr>
        <p:spPr/>
        <p:txBody>
          <a:bodyPr/>
          <a:lstStyle/>
          <a:p>
            <a:fld id="{06A25E29-D00C-446C-9935-AFF7AD2E33FB}" type="slidenum">
              <a:rPr lang="en-CA" smtClean="0"/>
              <a:t>18</a:t>
            </a:fld>
            <a:endParaRPr lang="en-CA"/>
          </a:p>
        </p:txBody>
      </p:sp>
    </p:spTree>
    <p:extLst>
      <p:ext uri="{BB962C8B-B14F-4D97-AF65-F5344CB8AC3E}">
        <p14:creationId xmlns:p14="http://schemas.microsoft.com/office/powerpoint/2010/main" val="28557276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Does anyone really like concatenating long strings so that they don’t continue past the edge of the string?</a:t>
            </a:r>
          </a:p>
          <a:p>
            <a:endParaRPr lang="en-CA" dirty="0"/>
          </a:p>
          <a:p>
            <a:r>
              <a:rPr lang="en-CA" dirty="0"/>
              <a:t>What about formatted strings such as in XML or HTML? Not only do you have to concatenate but you also have to insert spaces to maintain the format. It's doubtful anyone bothers to do so.</a:t>
            </a:r>
          </a:p>
          <a:p>
            <a:endParaRPr lang="en-CA" dirty="0"/>
          </a:p>
          <a:p>
            <a:r>
              <a:rPr lang="en-CA" dirty="0"/>
              <a:t>The next two examples show an HTML page as a single string. It should be obvious which one makes more sense.</a:t>
            </a:r>
          </a:p>
        </p:txBody>
      </p:sp>
      <p:sp>
        <p:nvSpPr>
          <p:cNvPr id="4" name="Slide Number Placeholder 3"/>
          <p:cNvSpPr>
            <a:spLocks noGrp="1"/>
          </p:cNvSpPr>
          <p:nvPr>
            <p:ph type="sldNum" sz="quarter" idx="5"/>
          </p:nvPr>
        </p:nvSpPr>
        <p:spPr/>
        <p:txBody>
          <a:bodyPr/>
          <a:lstStyle/>
          <a:p>
            <a:fld id="{06A25E29-D00C-446C-9935-AFF7AD2E33FB}" type="slidenum">
              <a:rPr lang="en-CA" smtClean="0"/>
              <a:t>19</a:t>
            </a:fld>
            <a:endParaRPr lang="en-CA"/>
          </a:p>
        </p:txBody>
      </p:sp>
    </p:spTree>
    <p:extLst>
      <p:ext uri="{BB962C8B-B14F-4D97-AF65-F5344CB8AC3E}">
        <p14:creationId xmlns:p14="http://schemas.microsoft.com/office/powerpoint/2010/main" val="20119938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bad old days of quotation marks, pluses and strings.</a:t>
            </a:r>
          </a:p>
        </p:txBody>
      </p:sp>
      <p:sp>
        <p:nvSpPr>
          <p:cNvPr id="4" name="Slide Number Placeholder 3"/>
          <p:cNvSpPr>
            <a:spLocks noGrp="1"/>
          </p:cNvSpPr>
          <p:nvPr>
            <p:ph type="sldNum" sz="quarter" idx="5"/>
          </p:nvPr>
        </p:nvSpPr>
        <p:spPr/>
        <p:txBody>
          <a:bodyPr/>
          <a:lstStyle/>
          <a:p>
            <a:fld id="{06A25E29-D00C-446C-9935-AFF7AD2E33FB}" type="slidenum">
              <a:rPr lang="en-CA" smtClean="0"/>
              <a:t>20</a:t>
            </a:fld>
            <a:endParaRPr lang="en-CA"/>
          </a:p>
        </p:txBody>
      </p:sp>
    </p:spTree>
    <p:extLst>
      <p:ext uri="{BB962C8B-B14F-4D97-AF65-F5344CB8AC3E}">
        <p14:creationId xmlns:p14="http://schemas.microsoft.com/office/powerpoint/2010/main" val="6713726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21</a:t>
            </a:r>
            <a:r>
              <a:rPr lang="en-CA" baseline="30000" dirty="0"/>
              <a:t>st</a:t>
            </a:r>
            <a:r>
              <a:rPr lang="en-CA" dirty="0"/>
              <a:t> century approach to long strings.</a:t>
            </a:r>
          </a:p>
          <a:p>
            <a:endParaRPr lang="en-CA" dirty="0"/>
          </a:p>
          <a:p>
            <a:r>
              <a:rPr lang="en-CA" dirty="0"/>
              <a:t>The left most string defines the left margin and that many spaces are trimmed from every line.</a:t>
            </a:r>
          </a:p>
          <a:p>
            <a:endParaRPr lang="en-CA" dirty="0"/>
          </a:p>
          <a:p>
            <a:r>
              <a:rPr lang="en-CA" dirty="0"/>
              <a:t>Spaces to the right are left as is.</a:t>
            </a:r>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21</a:t>
            </a:fld>
            <a:endParaRPr lang="en-CA"/>
          </a:p>
        </p:txBody>
      </p:sp>
    </p:spTree>
    <p:extLst>
      <p:ext uri="{BB962C8B-B14F-4D97-AF65-F5344CB8AC3E}">
        <p14:creationId xmlns:p14="http://schemas.microsoft.com/office/powerpoint/2010/main" val="1301045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classic myth. As with most languages Java may appear difficult to anyone who has not seen any programming language. For any language you need a confident instructor.</a:t>
            </a:r>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a:t>
            </a:fld>
            <a:endParaRPr lang="en-CA"/>
          </a:p>
        </p:txBody>
      </p:sp>
    </p:spTree>
    <p:extLst>
      <p:ext uri="{BB962C8B-B14F-4D97-AF65-F5344CB8AC3E}">
        <p14:creationId xmlns:p14="http://schemas.microsoft.com/office/powerpoint/2010/main" val="29889964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are using the String formatted method to support inserting place holders for variables into a String similar to </a:t>
            </a:r>
            <a:r>
              <a:rPr lang="en-US" dirty="0" err="1"/>
              <a:t>printf</a:t>
            </a:r>
            <a:r>
              <a:rPr lang="en-US" dirty="0"/>
              <a:t>.</a:t>
            </a:r>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A25E29-D00C-446C-9935-AFF7AD2E33FB}"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25474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String Templates is a preview feature of JDK 21. Rather than use a placeholder as shown in String Formatted, in this new approach you can use the name of a String object enclosed in \{ and } and it will take the value of the named String. In Java 22 you can also use any primitive or any method call that returns either a string or a primitive</a:t>
            </a:r>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A25E29-D00C-446C-9935-AFF7AD2E33FB}"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3796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Java switch is really the original C switch.</a:t>
            </a:r>
          </a:p>
          <a:p>
            <a:endParaRPr lang="en-CA" dirty="0"/>
          </a:p>
          <a:p>
            <a:r>
              <a:rPr lang="en-CA" dirty="0"/>
              <a:t>While much has changed the switch has not.</a:t>
            </a:r>
          </a:p>
          <a:p>
            <a:endParaRPr lang="en-CA" dirty="0"/>
          </a:p>
          <a:p>
            <a:r>
              <a:rPr lang="en-CA" dirty="0"/>
              <a:t>Now we have three different formats for a switch. The original, the expression and the rule.</a:t>
            </a:r>
          </a:p>
          <a:p>
            <a:endParaRPr lang="en-CA" dirty="0"/>
          </a:p>
          <a:p>
            <a:r>
              <a:rPr lang="en-CA" dirty="0"/>
              <a:t>Verbosity is again reduced with the elimination of break in the expression and rule styles.</a:t>
            </a:r>
          </a:p>
          <a:p>
            <a:endParaRPr lang="en-CA" dirty="0"/>
          </a:p>
          <a:p>
            <a:r>
              <a:rPr lang="en-CA" dirty="0"/>
              <a:t>Its even more dramatic when reducing the amount of code you need to write as the next slide will show.</a:t>
            </a:r>
          </a:p>
        </p:txBody>
      </p:sp>
      <p:sp>
        <p:nvSpPr>
          <p:cNvPr id="4" name="Slide Number Placeholder 3"/>
          <p:cNvSpPr>
            <a:spLocks noGrp="1"/>
          </p:cNvSpPr>
          <p:nvPr>
            <p:ph type="sldNum" sz="quarter" idx="5"/>
          </p:nvPr>
        </p:nvSpPr>
        <p:spPr/>
        <p:txBody>
          <a:bodyPr/>
          <a:lstStyle/>
          <a:p>
            <a:fld id="{06A25E29-D00C-446C-9935-AFF7AD2E33FB}" type="slidenum">
              <a:rPr lang="en-CA" smtClean="0"/>
              <a:t>24</a:t>
            </a:fld>
            <a:endParaRPr lang="en-CA"/>
          </a:p>
        </p:txBody>
      </p:sp>
    </p:spTree>
    <p:extLst>
      <p:ext uri="{BB962C8B-B14F-4D97-AF65-F5344CB8AC3E}">
        <p14:creationId xmlns:p14="http://schemas.microsoft.com/office/powerpoint/2010/main" val="36578945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is the expression format switch.</a:t>
            </a:r>
          </a:p>
          <a:p>
            <a:endParaRPr lang="en-CA" dirty="0"/>
          </a:p>
          <a:p>
            <a:r>
              <a:rPr lang="en-CA" dirty="0"/>
              <a:t>The traditional switch on the left is 15 lines.</a:t>
            </a:r>
          </a:p>
          <a:p>
            <a:endParaRPr lang="en-CA" dirty="0"/>
          </a:p>
          <a:p>
            <a:r>
              <a:rPr lang="en-CA" dirty="0"/>
              <a:t>The new expression switch is 7 lines.</a:t>
            </a:r>
          </a:p>
          <a:p>
            <a:endParaRPr lang="en-CA" dirty="0"/>
          </a:p>
          <a:p>
            <a:r>
              <a:rPr lang="en-CA" dirty="0"/>
              <a:t>Not needing to explain why every case needs a break will make Java more of a joy to teach.</a:t>
            </a:r>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25</a:t>
            </a:fld>
            <a:endParaRPr lang="en-CA"/>
          </a:p>
        </p:txBody>
      </p:sp>
    </p:spTree>
    <p:extLst>
      <p:ext uri="{BB962C8B-B14F-4D97-AF65-F5344CB8AC3E}">
        <p14:creationId xmlns:p14="http://schemas.microsoft.com/office/powerpoint/2010/main" val="8694298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 the pattern matching switch you may use an object as a parameter to the switch.</a:t>
            </a:r>
          </a:p>
          <a:p>
            <a:endParaRPr lang="en-CA" dirty="0"/>
          </a:p>
          <a:p>
            <a:r>
              <a:rPr lang="en-CA" dirty="0"/>
              <a:t>Each case can test if the object is either a specific object type or its superclass.</a:t>
            </a:r>
          </a:p>
          <a:p>
            <a:endParaRPr lang="en-CA" dirty="0"/>
          </a:p>
          <a:p>
            <a:r>
              <a:rPr lang="en-CA" dirty="0"/>
              <a:t>It also introduces multiple tests  in a case.</a:t>
            </a:r>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26</a:t>
            </a:fld>
            <a:endParaRPr lang="en-CA"/>
          </a:p>
        </p:txBody>
      </p:sp>
    </p:spTree>
    <p:extLst>
      <p:ext uri="{BB962C8B-B14F-4D97-AF65-F5344CB8AC3E}">
        <p14:creationId xmlns:p14="http://schemas.microsoft.com/office/powerpoint/2010/main" val="33217774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JavaBean style class is the go to class design for holding data.</a:t>
            </a:r>
          </a:p>
          <a:p>
            <a:endParaRPr lang="en-CA" dirty="0"/>
          </a:p>
          <a:p>
            <a:r>
              <a:rPr lang="en-CA" dirty="0"/>
              <a:t>Numerous frameworks depend on classes with setters, getters, </a:t>
            </a:r>
            <a:r>
              <a:rPr lang="en-CA" dirty="0" err="1"/>
              <a:t>hashCode</a:t>
            </a:r>
            <a:r>
              <a:rPr lang="en-CA" dirty="0"/>
              <a:t>, equals and </a:t>
            </a:r>
            <a:r>
              <a:rPr lang="en-CA" dirty="0" err="1"/>
              <a:t>toString</a:t>
            </a:r>
            <a:r>
              <a:rPr lang="en-CA" dirty="0"/>
              <a:t>.</a:t>
            </a:r>
          </a:p>
          <a:p>
            <a:endParaRPr lang="en-CA" dirty="0"/>
          </a:p>
          <a:p>
            <a:r>
              <a:rPr lang="en-CA" dirty="0"/>
              <a:t>The modern programming model is moving away from the mutable to the immutable bean, initialized thru the constructor and only have getters plus the others.</a:t>
            </a:r>
          </a:p>
          <a:p>
            <a:endParaRPr lang="en-CA" dirty="0"/>
          </a:p>
          <a:p>
            <a:r>
              <a:rPr lang="en-CA" dirty="0"/>
              <a:t>The new record class type addresses amount of code you need to write and encourages immutability.</a:t>
            </a:r>
          </a:p>
          <a:p>
            <a:endParaRPr lang="en-CA" dirty="0"/>
          </a:p>
          <a:p>
            <a:r>
              <a:rPr lang="en-CA" dirty="0"/>
              <a:t>Immutable data objects can take center stage in an application.</a:t>
            </a:r>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27</a:t>
            </a:fld>
            <a:endParaRPr lang="en-CA"/>
          </a:p>
        </p:txBody>
      </p:sp>
    </p:spTree>
    <p:extLst>
      <p:ext uri="{BB962C8B-B14F-4D97-AF65-F5344CB8AC3E}">
        <p14:creationId xmlns:p14="http://schemas.microsoft.com/office/powerpoint/2010/main" val="39284716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Rather than instance variables declared after the class declaration they are now listed in the class signature.</a:t>
            </a:r>
          </a:p>
          <a:p>
            <a:endParaRPr lang="en-CA" dirty="0"/>
          </a:p>
          <a:p>
            <a:r>
              <a:rPr lang="en-CA" dirty="0"/>
              <a:t>These instance variables are private naturally.</a:t>
            </a:r>
          </a:p>
          <a:p>
            <a:endParaRPr lang="en-CA" dirty="0"/>
          </a:p>
          <a:p>
            <a:r>
              <a:rPr lang="en-CA" dirty="0"/>
              <a:t>Notice what is missing.</a:t>
            </a:r>
          </a:p>
          <a:p>
            <a:endParaRPr lang="en-CA" dirty="0"/>
          </a:p>
          <a:p>
            <a:r>
              <a:rPr lang="en-CA" dirty="0"/>
              <a:t>There are no setters so that the object created this was is immutable.</a:t>
            </a:r>
          </a:p>
          <a:p>
            <a:endParaRPr lang="en-CA" dirty="0"/>
          </a:p>
          <a:p>
            <a:r>
              <a:rPr lang="en-CA" dirty="0"/>
              <a:t>There is no getter but the value of any instance value can be read just using the name of the variable.</a:t>
            </a:r>
          </a:p>
          <a:p>
            <a:endParaRPr lang="en-CA" dirty="0"/>
          </a:p>
          <a:p>
            <a:r>
              <a:rPr lang="en-CA" dirty="0"/>
              <a:t>There is a </a:t>
            </a:r>
            <a:r>
              <a:rPr lang="en-CA" dirty="0" err="1"/>
              <a:t>hashCode</a:t>
            </a:r>
            <a:r>
              <a:rPr lang="en-CA" dirty="0"/>
              <a:t>, equals, and </a:t>
            </a:r>
            <a:r>
              <a:rPr lang="en-CA" dirty="0" err="1"/>
              <a:t>toString</a:t>
            </a:r>
            <a:r>
              <a:rPr lang="en-CA" dirty="0"/>
              <a:t> there to be used.</a:t>
            </a:r>
          </a:p>
          <a:p>
            <a:endParaRPr lang="en-CA" dirty="0"/>
          </a:p>
          <a:p>
            <a:r>
              <a:rPr lang="en-CA" dirty="0"/>
              <a:t>The new compact constructor allows for validation if required.</a:t>
            </a:r>
          </a:p>
        </p:txBody>
      </p:sp>
      <p:sp>
        <p:nvSpPr>
          <p:cNvPr id="4" name="Slide Number Placeholder 3"/>
          <p:cNvSpPr>
            <a:spLocks noGrp="1"/>
          </p:cNvSpPr>
          <p:nvPr>
            <p:ph type="sldNum" sz="quarter" idx="5"/>
          </p:nvPr>
        </p:nvSpPr>
        <p:spPr/>
        <p:txBody>
          <a:bodyPr/>
          <a:lstStyle/>
          <a:p>
            <a:fld id="{06A25E29-D00C-446C-9935-AFF7AD2E33FB}" type="slidenum">
              <a:rPr lang="en-CA" smtClean="0"/>
              <a:t>28</a:t>
            </a:fld>
            <a:endParaRPr lang="en-CA"/>
          </a:p>
        </p:txBody>
      </p:sp>
    </p:spTree>
    <p:extLst>
      <p:ext uri="{BB962C8B-B14F-4D97-AF65-F5344CB8AC3E}">
        <p14:creationId xmlns:p14="http://schemas.microsoft.com/office/powerpoint/2010/main" val="13195075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For anyone learning to program Python and JavaScript are promoted as being far easier to learn than Java.</a:t>
            </a:r>
          </a:p>
          <a:p>
            <a:endParaRPr lang="en-CA" dirty="0"/>
          </a:p>
          <a:p>
            <a:r>
              <a:rPr lang="en-CA" dirty="0"/>
              <a:t>Sophisticated tools such as IDEs are not required, but neither are they for Java. Unfortunately, the fact that Java can be as easy to use Python and JavaScript has been kept a secret.</a:t>
            </a:r>
          </a:p>
          <a:p>
            <a:endParaRPr lang="en-CA" dirty="0"/>
          </a:p>
          <a:p>
            <a:r>
              <a:rPr lang="en-CA" dirty="0"/>
              <a:t>Both languages have become popular by perpetuating the myth that they are more modern. Python is older than Java and JavaScript is only a year younger.</a:t>
            </a:r>
          </a:p>
          <a:p>
            <a:endParaRPr lang="en-CA" dirty="0"/>
          </a:p>
          <a:p>
            <a:r>
              <a:rPr lang="en-CA" dirty="0"/>
              <a:t>Java was developed to run the systems the world depends on. </a:t>
            </a:r>
          </a:p>
          <a:p>
            <a:endParaRPr lang="en-CA" dirty="0"/>
          </a:p>
          <a:p>
            <a:r>
              <a:rPr lang="en-CA" dirty="0"/>
              <a:t>Java gained its reputation for complexity not because it was complex but because it was used to handle complex problems.</a:t>
            </a:r>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30</a:t>
            </a:fld>
            <a:endParaRPr lang="en-CA"/>
          </a:p>
        </p:txBody>
      </p:sp>
    </p:spTree>
    <p:extLst>
      <p:ext uri="{BB962C8B-B14F-4D97-AF65-F5344CB8AC3E}">
        <p14:creationId xmlns:p14="http://schemas.microsoft.com/office/powerpoint/2010/main" val="9063368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Python is widely used in machine learning.</a:t>
            </a:r>
          </a:p>
          <a:p>
            <a:endParaRPr lang="en-CA" dirty="0"/>
          </a:p>
          <a:p>
            <a:r>
              <a:rPr lang="en-CA" dirty="0"/>
              <a:t>Java has been slow to adapt to this type of problem.</a:t>
            </a:r>
          </a:p>
          <a:p>
            <a:endParaRPr lang="en-CA" dirty="0"/>
          </a:p>
          <a:p>
            <a:r>
              <a:rPr lang="en-CA" dirty="0"/>
              <a:t>The work being done in the Java Platform, especially through the Portola  OpenJDK project will make Java more appealing in this space, </a:t>
            </a:r>
            <a:r>
              <a:rPr lang="en-US" dirty="0"/>
              <a:t>with </a:t>
            </a:r>
            <a:r>
              <a:rPr lang="en-US" dirty="0" err="1"/>
              <a:t>mproved</a:t>
            </a:r>
            <a:r>
              <a:rPr lang="en-US" dirty="0"/>
              <a:t> Java/Native Interoperability, and a simple, safe, and performant replacement for JNI</a:t>
            </a:r>
          </a:p>
          <a:p>
            <a:endParaRPr lang="en-CA" dirty="0"/>
          </a:p>
          <a:p>
            <a:endParaRPr lang="en-CA" dirty="0"/>
          </a:p>
          <a:p>
            <a:r>
              <a:rPr lang="en-CA" dirty="0"/>
              <a:t>There is also a standalone, optional Java SE JSR being developed through the JCP that is addressing the visual aspects of ML. With JSR 381 Java is moving into the realm of machine learning.</a:t>
            </a:r>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31</a:t>
            </a:fld>
            <a:endParaRPr lang="en-CA"/>
          </a:p>
        </p:txBody>
      </p:sp>
    </p:spTree>
    <p:extLst>
      <p:ext uri="{BB962C8B-B14F-4D97-AF65-F5344CB8AC3E}">
        <p14:creationId xmlns:p14="http://schemas.microsoft.com/office/powerpoint/2010/main" val="6693213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Java has never played as well as it should when interacting with code written in C or C++. Possible but not simple.</a:t>
            </a:r>
          </a:p>
          <a:p>
            <a:r>
              <a:rPr lang="en-CA" dirty="0"/>
              <a:t>The Foreign Function &amp; Memory API </a:t>
            </a:r>
            <a:r>
              <a:rPr lang="en-US" dirty="0"/>
              <a:t>will go a long way to making this easier than the current approach that requires JNI.</a:t>
            </a:r>
          </a:p>
          <a:p>
            <a:r>
              <a:rPr lang="en-US" dirty="0"/>
              <a:t>When someone says they must use Python for AI/ML work say to then “Not so fast!”.</a:t>
            </a:r>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32</a:t>
            </a:fld>
            <a:endParaRPr lang="en-CA"/>
          </a:p>
        </p:txBody>
      </p:sp>
    </p:spTree>
    <p:extLst>
      <p:ext uri="{BB962C8B-B14F-4D97-AF65-F5344CB8AC3E}">
        <p14:creationId xmlns:p14="http://schemas.microsoft.com/office/powerpoint/2010/main" val="558765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Java has matured it is being used in more and more complex systems. This does not mean that Java has forgotten beginners. The new Paving the on-ramp initiative has made several significant enhancements to Java to simplify its learning curve.</a:t>
            </a:r>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3</a:t>
            </a:fld>
            <a:endParaRPr lang="en-CA"/>
          </a:p>
        </p:txBody>
      </p:sp>
    </p:spTree>
    <p:extLst>
      <p:ext uri="{BB962C8B-B14F-4D97-AF65-F5344CB8AC3E}">
        <p14:creationId xmlns:p14="http://schemas.microsoft.com/office/powerpoint/2010/main" val="28338070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Java Virtual Machine is the foundation upon which new and even old languages are being created.</a:t>
            </a:r>
          </a:p>
          <a:p>
            <a:endParaRPr lang="en-CA" dirty="0"/>
          </a:p>
          <a:p>
            <a:r>
              <a:rPr lang="en-CA" dirty="0"/>
              <a:t>This means that Java skills and many Java libraries can be used in other languages..</a:t>
            </a:r>
          </a:p>
        </p:txBody>
      </p:sp>
      <p:sp>
        <p:nvSpPr>
          <p:cNvPr id="4" name="Slide Number Placeholder 3"/>
          <p:cNvSpPr>
            <a:spLocks noGrp="1"/>
          </p:cNvSpPr>
          <p:nvPr>
            <p:ph type="sldNum" sz="quarter" idx="5"/>
          </p:nvPr>
        </p:nvSpPr>
        <p:spPr/>
        <p:txBody>
          <a:bodyPr/>
          <a:lstStyle/>
          <a:p>
            <a:fld id="{06A25E29-D00C-446C-9935-AFF7AD2E33FB}" type="slidenum">
              <a:rPr lang="en-CA" smtClean="0"/>
              <a:t>33</a:t>
            </a:fld>
            <a:endParaRPr lang="en-CA"/>
          </a:p>
        </p:txBody>
      </p:sp>
    </p:spTree>
    <p:extLst>
      <p:ext uri="{BB962C8B-B14F-4D97-AF65-F5344CB8AC3E}">
        <p14:creationId xmlns:p14="http://schemas.microsoft.com/office/powerpoint/2010/main" val="37203924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presentation is being prepared by a college instructor in Computer Science.</a:t>
            </a:r>
          </a:p>
          <a:p>
            <a:endParaRPr lang="en-CA" dirty="0"/>
          </a:p>
          <a:p>
            <a:r>
              <a:rPr lang="en-CA" dirty="0"/>
              <a:t>I know that many instructors are not involved in the community.</a:t>
            </a:r>
          </a:p>
          <a:p>
            <a:endParaRPr lang="en-CA" dirty="0"/>
          </a:p>
          <a:p>
            <a:r>
              <a:rPr lang="en-CA" dirty="0"/>
              <a:t>Students are returning to Computer Science, applications to programs around the word are increasing significantly.</a:t>
            </a:r>
          </a:p>
          <a:p>
            <a:endParaRPr lang="en-CA" dirty="0"/>
          </a:p>
          <a:p>
            <a:r>
              <a:rPr lang="en-CA" dirty="0"/>
              <a:t>We need to encourage these program to make Java a first class language.</a:t>
            </a:r>
          </a:p>
          <a:p>
            <a:endParaRPr lang="en-CA" dirty="0"/>
          </a:p>
          <a:p>
            <a:r>
              <a:rPr lang="en-CA" dirty="0"/>
              <a:t>We need to dispel the myth about Java.</a:t>
            </a:r>
          </a:p>
          <a:p>
            <a:endParaRPr lang="en-CA" dirty="0"/>
          </a:p>
          <a:p>
            <a:r>
              <a:rPr lang="en-CA" dirty="0"/>
              <a:t>We need JUGs around the world to reach out to schools at all levels and demonstrate why Java is the language to learn.</a:t>
            </a:r>
          </a:p>
          <a:p>
            <a:endParaRPr lang="en-CA" dirty="0"/>
          </a:p>
          <a:p>
            <a:r>
              <a:rPr lang="en-CA" dirty="0"/>
              <a:t>**Discounts for all User Group members from Oracle University here : </a:t>
            </a:r>
            <a:r>
              <a:rPr lang="en-US" dirty="0">
                <a:hlinkClick r:id="rId3"/>
              </a:rPr>
              <a:t>https://education.oracle.com/usergroupchampions</a:t>
            </a:r>
            <a:r>
              <a:rPr lang="en-US" dirty="0"/>
              <a:t> </a:t>
            </a:r>
          </a:p>
          <a:p>
            <a:r>
              <a:rPr lang="en-US" dirty="0"/>
              <a:t>Currently 25% discount through 12/21/2020. </a:t>
            </a:r>
          </a:p>
          <a:p>
            <a:endParaRPr lang="en-US" dirty="0"/>
          </a:p>
          <a:p>
            <a:endParaRPr lang="en-CA" dirty="0"/>
          </a:p>
          <a:p>
            <a:r>
              <a:rPr lang="en-CA" dirty="0"/>
              <a:t>More resources for community members working with students and universities on the wiki </a:t>
            </a:r>
            <a:r>
              <a:rPr lang="en-US" dirty="0">
                <a:hlinkClick r:id="rId4"/>
              </a:rPr>
              <a:t>https://community.oracle.com/community/groundbreakers/java/jcp/java-in-education/overview</a:t>
            </a:r>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35</a:t>
            </a:fld>
            <a:endParaRPr lang="en-CA"/>
          </a:p>
        </p:txBody>
      </p:sp>
    </p:spTree>
    <p:extLst>
      <p:ext uri="{BB962C8B-B14F-4D97-AF65-F5344CB8AC3E}">
        <p14:creationId xmlns:p14="http://schemas.microsoft.com/office/powerpoint/2010/main" val="1360698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two versions of Java. There is the Oracle version and the OpenJDK version. Anyone and any company can distribute and provide support to the OpenJDK versions. But there is just one development path for Java and that is OpenJDK. All versions are derived from the OpenJDK, even Oracle’s.</a:t>
            </a:r>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4</a:t>
            </a:fld>
            <a:endParaRPr lang="en-CA"/>
          </a:p>
        </p:txBody>
      </p:sp>
    </p:spTree>
    <p:extLst>
      <p:ext uri="{BB962C8B-B14F-4D97-AF65-F5344CB8AC3E}">
        <p14:creationId xmlns:p14="http://schemas.microsoft.com/office/powerpoint/2010/main" val="18420828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is not age that is the metric but rather whether the language is being actively maintained.</a:t>
            </a:r>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5</a:t>
            </a:fld>
            <a:endParaRPr lang="en-CA"/>
          </a:p>
        </p:txBody>
      </p:sp>
    </p:spTree>
    <p:extLst>
      <p:ext uri="{BB962C8B-B14F-4D97-AF65-F5344CB8AC3E}">
        <p14:creationId xmlns:p14="http://schemas.microsoft.com/office/powerpoint/2010/main" val="4588733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6</a:t>
            </a:fld>
            <a:endParaRPr lang="en-CA"/>
          </a:p>
        </p:txBody>
      </p:sp>
    </p:spTree>
    <p:extLst>
      <p:ext uri="{BB962C8B-B14F-4D97-AF65-F5344CB8AC3E}">
        <p14:creationId xmlns:p14="http://schemas.microsoft.com/office/powerpoint/2010/main" val="2551382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means that there is a huge market for developing mobile apps based on Java. There are even tools that will transform Java code to Apple IOS approved languages.</a:t>
            </a:r>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7</a:t>
            </a:fld>
            <a:endParaRPr lang="en-CA"/>
          </a:p>
        </p:txBody>
      </p:sp>
    </p:spTree>
    <p:extLst>
      <p:ext uri="{BB962C8B-B14F-4D97-AF65-F5344CB8AC3E}">
        <p14:creationId xmlns:p14="http://schemas.microsoft.com/office/powerpoint/2010/main" val="7677391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8</a:t>
            </a:fld>
            <a:endParaRPr lang="en-CA"/>
          </a:p>
        </p:txBody>
      </p:sp>
    </p:spTree>
    <p:extLst>
      <p:ext uri="{BB962C8B-B14F-4D97-AF65-F5344CB8AC3E}">
        <p14:creationId xmlns:p14="http://schemas.microsoft.com/office/powerpoint/2010/main" val="19868305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9</a:t>
            </a:fld>
            <a:endParaRPr lang="en-CA"/>
          </a:p>
        </p:txBody>
      </p:sp>
    </p:spTree>
    <p:extLst>
      <p:ext uri="{BB962C8B-B14F-4D97-AF65-F5344CB8AC3E}">
        <p14:creationId xmlns:p14="http://schemas.microsoft.com/office/powerpoint/2010/main" val="3340695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07166-0F64-429A-A3DA-31FE873D0D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82218446-E898-4529-982F-76F4F72576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B6921A7B-DF38-4A18-A858-3E929258BB15}"/>
              </a:ext>
            </a:extLst>
          </p:cNvPr>
          <p:cNvSpPr>
            <a:spLocks noGrp="1"/>
          </p:cNvSpPr>
          <p:nvPr>
            <p:ph type="dt" sz="half" idx="10"/>
          </p:nvPr>
        </p:nvSpPr>
        <p:spPr/>
        <p:txBody>
          <a:bodyPr/>
          <a:lstStyle/>
          <a:p>
            <a:fld id="{34109114-E13B-445C-81F4-3F8D639FE469}" type="datetimeFigureOut">
              <a:rPr lang="en-CA" smtClean="0"/>
              <a:t>2024-05-27</a:t>
            </a:fld>
            <a:endParaRPr lang="en-CA"/>
          </a:p>
        </p:txBody>
      </p:sp>
      <p:sp>
        <p:nvSpPr>
          <p:cNvPr id="5" name="Footer Placeholder 4">
            <a:extLst>
              <a:ext uri="{FF2B5EF4-FFF2-40B4-BE49-F238E27FC236}">
                <a16:creationId xmlns:a16="http://schemas.microsoft.com/office/drawing/2014/main" id="{4961E456-1754-4C50-B269-5CEE5B35070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0180765-5D08-4B99-A14C-AF417861AEA1}"/>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350912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80BD3-2CBD-47A1-AB27-D3BB982EF8EC}"/>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1ADD663-449B-4807-8F95-306D5A8C4F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A2B929C-5433-456C-941A-E0D0F66C2FB6}"/>
              </a:ext>
            </a:extLst>
          </p:cNvPr>
          <p:cNvSpPr>
            <a:spLocks noGrp="1"/>
          </p:cNvSpPr>
          <p:nvPr>
            <p:ph type="dt" sz="half" idx="10"/>
          </p:nvPr>
        </p:nvSpPr>
        <p:spPr/>
        <p:txBody>
          <a:bodyPr/>
          <a:lstStyle/>
          <a:p>
            <a:fld id="{34109114-E13B-445C-81F4-3F8D639FE469}" type="datetimeFigureOut">
              <a:rPr lang="en-CA" smtClean="0"/>
              <a:t>2024-05-27</a:t>
            </a:fld>
            <a:endParaRPr lang="en-CA"/>
          </a:p>
        </p:txBody>
      </p:sp>
      <p:sp>
        <p:nvSpPr>
          <p:cNvPr id="5" name="Footer Placeholder 4">
            <a:extLst>
              <a:ext uri="{FF2B5EF4-FFF2-40B4-BE49-F238E27FC236}">
                <a16:creationId xmlns:a16="http://schemas.microsoft.com/office/drawing/2014/main" id="{3945F835-59D6-454A-866E-2D1089620A5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B619B24-5809-40A8-A19B-45602DFFBF63}"/>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2539836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F02274-D7E6-425D-8CED-D35451EB0C1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200D71B-78DA-4FCC-B0F0-33135A84A8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19DF9B3-0AE0-44B4-B8A8-06DFADF6E54C}"/>
              </a:ext>
            </a:extLst>
          </p:cNvPr>
          <p:cNvSpPr>
            <a:spLocks noGrp="1"/>
          </p:cNvSpPr>
          <p:nvPr>
            <p:ph type="dt" sz="half" idx="10"/>
          </p:nvPr>
        </p:nvSpPr>
        <p:spPr/>
        <p:txBody>
          <a:bodyPr/>
          <a:lstStyle/>
          <a:p>
            <a:fld id="{34109114-E13B-445C-81F4-3F8D639FE469}" type="datetimeFigureOut">
              <a:rPr lang="en-CA" smtClean="0"/>
              <a:t>2024-05-27</a:t>
            </a:fld>
            <a:endParaRPr lang="en-CA"/>
          </a:p>
        </p:txBody>
      </p:sp>
      <p:sp>
        <p:nvSpPr>
          <p:cNvPr id="5" name="Footer Placeholder 4">
            <a:extLst>
              <a:ext uri="{FF2B5EF4-FFF2-40B4-BE49-F238E27FC236}">
                <a16:creationId xmlns:a16="http://schemas.microsoft.com/office/drawing/2014/main" id="{8236D034-690C-4F8F-ADAB-FA3BA6D7F11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612C0D6-8D05-4D84-9E48-A6AF997E9BF7}"/>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3724034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884F5-F430-443C-9635-95B06DBD5FE0}"/>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B32245D-C2F9-47A5-8FAF-E3A2054D12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6A04171-50B8-4685-8B7E-DB0A7929CEE4}"/>
              </a:ext>
            </a:extLst>
          </p:cNvPr>
          <p:cNvSpPr>
            <a:spLocks noGrp="1"/>
          </p:cNvSpPr>
          <p:nvPr>
            <p:ph type="dt" sz="half" idx="10"/>
          </p:nvPr>
        </p:nvSpPr>
        <p:spPr/>
        <p:txBody>
          <a:bodyPr/>
          <a:lstStyle/>
          <a:p>
            <a:fld id="{34109114-E13B-445C-81F4-3F8D639FE469}" type="datetimeFigureOut">
              <a:rPr lang="en-CA" smtClean="0"/>
              <a:t>2024-05-27</a:t>
            </a:fld>
            <a:endParaRPr lang="en-CA"/>
          </a:p>
        </p:txBody>
      </p:sp>
      <p:sp>
        <p:nvSpPr>
          <p:cNvPr id="5" name="Footer Placeholder 4">
            <a:extLst>
              <a:ext uri="{FF2B5EF4-FFF2-40B4-BE49-F238E27FC236}">
                <a16:creationId xmlns:a16="http://schemas.microsoft.com/office/drawing/2014/main" id="{CDD84F81-4D8A-48E1-912F-21D752EEA68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2FF3877-801B-4972-8F42-E3E2AD830F99}"/>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1650189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C92C7-494B-4CBF-8DF2-A79D3CF4CA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1D100384-5C24-44CA-AF99-51A94BF303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5896E6-2A3B-42D3-9AAB-36AD07AD6C54}"/>
              </a:ext>
            </a:extLst>
          </p:cNvPr>
          <p:cNvSpPr>
            <a:spLocks noGrp="1"/>
          </p:cNvSpPr>
          <p:nvPr>
            <p:ph type="dt" sz="half" idx="10"/>
          </p:nvPr>
        </p:nvSpPr>
        <p:spPr/>
        <p:txBody>
          <a:bodyPr/>
          <a:lstStyle/>
          <a:p>
            <a:fld id="{34109114-E13B-445C-81F4-3F8D639FE469}" type="datetimeFigureOut">
              <a:rPr lang="en-CA" smtClean="0"/>
              <a:t>2024-05-27</a:t>
            </a:fld>
            <a:endParaRPr lang="en-CA"/>
          </a:p>
        </p:txBody>
      </p:sp>
      <p:sp>
        <p:nvSpPr>
          <p:cNvPr id="5" name="Footer Placeholder 4">
            <a:extLst>
              <a:ext uri="{FF2B5EF4-FFF2-40B4-BE49-F238E27FC236}">
                <a16:creationId xmlns:a16="http://schemas.microsoft.com/office/drawing/2014/main" id="{EEC08BFB-DEF0-43DB-9EBA-D9F1B1D2211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6D8D497-043A-4F02-9515-3C2A03E8A12D}"/>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763043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22390-8B36-40E6-B9D7-574135E3A53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40CB37A-EABC-4CBD-87AA-C2BD75B8F1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B876DB98-BB51-4305-85A6-C78407F6F2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13E6E0DB-181E-42AA-B755-ABD630E1A751}"/>
              </a:ext>
            </a:extLst>
          </p:cNvPr>
          <p:cNvSpPr>
            <a:spLocks noGrp="1"/>
          </p:cNvSpPr>
          <p:nvPr>
            <p:ph type="dt" sz="half" idx="10"/>
          </p:nvPr>
        </p:nvSpPr>
        <p:spPr/>
        <p:txBody>
          <a:bodyPr/>
          <a:lstStyle/>
          <a:p>
            <a:fld id="{34109114-E13B-445C-81F4-3F8D639FE469}" type="datetimeFigureOut">
              <a:rPr lang="en-CA" smtClean="0"/>
              <a:t>2024-05-27</a:t>
            </a:fld>
            <a:endParaRPr lang="en-CA"/>
          </a:p>
        </p:txBody>
      </p:sp>
      <p:sp>
        <p:nvSpPr>
          <p:cNvPr id="6" name="Footer Placeholder 5">
            <a:extLst>
              <a:ext uri="{FF2B5EF4-FFF2-40B4-BE49-F238E27FC236}">
                <a16:creationId xmlns:a16="http://schemas.microsoft.com/office/drawing/2014/main" id="{A7B0725C-B349-4979-AD50-4616B93DFD8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212D67F-679D-4772-B9AB-239E69223A3D}"/>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2306188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7DD7B-3FFA-4F8C-A9C6-A6B26AE7F939}"/>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049B2E4-08D3-470C-B567-18EFAB4E39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EBB22C-5583-430E-A4FD-C88EEEEBF0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4DE86115-3BD6-478B-930C-1D5AAED56A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BB4C88-E0BE-45FD-964C-3B0FFE1355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6A405481-7321-4298-8460-08A14AB17E69}"/>
              </a:ext>
            </a:extLst>
          </p:cNvPr>
          <p:cNvSpPr>
            <a:spLocks noGrp="1"/>
          </p:cNvSpPr>
          <p:nvPr>
            <p:ph type="dt" sz="half" idx="10"/>
          </p:nvPr>
        </p:nvSpPr>
        <p:spPr/>
        <p:txBody>
          <a:bodyPr/>
          <a:lstStyle/>
          <a:p>
            <a:fld id="{34109114-E13B-445C-81F4-3F8D639FE469}" type="datetimeFigureOut">
              <a:rPr lang="en-CA" smtClean="0"/>
              <a:t>2024-05-27</a:t>
            </a:fld>
            <a:endParaRPr lang="en-CA"/>
          </a:p>
        </p:txBody>
      </p:sp>
      <p:sp>
        <p:nvSpPr>
          <p:cNvPr id="8" name="Footer Placeholder 7">
            <a:extLst>
              <a:ext uri="{FF2B5EF4-FFF2-40B4-BE49-F238E27FC236}">
                <a16:creationId xmlns:a16="http://schemas.microsoft.com/office/drawing/2014/main" id="{FC6487E6-0602-4943-85A4-52F78D6C56F4}"/>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634D44E0-02D4-4139-92D2-BEF6682CED4D}"/>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2527796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EECB9-CF75-4027-8019-E2E265F8A54E}"/>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D6EE6FE7-F25D-4F58-AE86-1EF3C9347D06}"/>
              </a:ext>
            </a:extLst>
          </p:cNvPr>
          <p:cNvSpPr>
            <a:spLocks noGrp="1"/>
          </p:cNvSpPr>
          <p:nvPr>
            <p:ph type="dt" sz="half" idx="10"/>
          </p:nvPr>
        </p:nvSpPr>
        <p:spPr/>
        <p:txBody>
          <a:bodyPr/>
          <a:lstStyle/>
          <a:p>
            <a:fld id="{34109114-E13B-445C-81F4-3F8D639FE469}" type="datetimeFigureOut">
              <a:rPr lang="en-CA" smtClean="0"/>
              <a:t>2024-05-27</a:t>
            </a:fld>
            <a:endParaRPr lang="en-CA"/>
          </a:p>
        </p:txBody>
      </p:sp>
      <p:sp>
        <p:nvSpPr>
          <p:cNvPr id="4" name="Footer Placeholder 3">
            <a:extLst>
              <a:ext uri="{FF2B5EF4-FFF2-40B4-BE49-F238E27FC236}">
                <a16:creationId xmlns:a16="http://schemas.microsoft.com/office/drawing/2014/main" id="{65DD37BB-DACF-4BB1-94FB-11B0F7E0F97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DD2E46BB-3810-41F2-8BA7-8DA357423C14}"/>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204792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C0482F-F0E7-4FA5-88EF-D258A5BED456}"/>
              </a:ext>
            </a:extLst>
          </p:cNvPr>
          <p:cNvSpPr>
            <a:spLocks noGrp="1"/>
          </p:cNvSpPr>
          <p:nvPr>
            <p:ph type="dt" sz="half" idx="10"/>
          </p:nvPr>
        </p:nvSpPr>
        <p:spPr/>
        <p:txBody>
          <a:bodyPr/>
          <a:lstStyle/>
          <a:p>
            <a:fld id="{34109114-E13B-445C-81F4-3F8D639FE469}" type="datetimeFigureOut">
              <a:rPr lang="en-CA" smtClean="0"/>
              <a:t>2024-05-27</a:t>
            </a:fld>
            <a:endParaRPr lang="en-CA"/>
          </a:p>
        </p:txBody>
      </p:sp>
      <p:sp>
        <p:nvSpPr>
          <p:cNvPr id="3" name="Footer Placeholder 2">
            <a:extLst>
              <a:ext uri="{FF2B5EF4-FFF2-40B4-BE49-F238E27FC236}">
                <a16:creationId xmlns:a16="http://schemas.microsoft.com/office/drawing/2014/main" id="{ED4CFF84-B365-453A-B6AD-06D7CF0215CF}"/>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248446E9-B467-4D05-8971-73CEE6DDEA51}"/>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1028299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D98DB-B2DD-4389-93D5-BF6E7C102D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4D7533EF-983F-4848-9D29-758F932D04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C3E95F3A-DE9D-410D-AEE9-41CD7C0016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34DB8C-99AB-4A49-B6A3-559BDFC9722C}"/>
              </a:ext>
            </a:extLst>
          </p:cNvPr>
          <p:cNvSpPr>
            <a:spLocks noGrp="1"/>
          </p:cNvSpPr>
          <p:nvPr>
            <p:ph type="dt" sz="half" idx="10"/>
          </p:nvPr>
        </p:nvSpPr>
        <p:spPr/>
        <p:txBody>
          <a:bodyPr/>
          <a:lstStyle/>
          <a:p>
            <a:fld id="{34109114-E13B-445C-81F4-3F8D639FE469}" type="datetimeFigureOut">
              <a:rPr lang="en-CA" smtClean="0"/>
              <a:t>2024-05-27</a:t>
            </a:fld>
            <a:endParaRPr lang="en-CA"/>
          </a:p>
        </p:txBody>
      </p:sp>
      <p:sp>
        <p:nvSpPr>
          <p:cNvPr id="6" name="Footer Placeholder 5">
            <a:extLst>
              <a:ext uri="{FF2B5EF4-FFF2-40B4-BE49-F238E27FC236}">
                <a16:creationId xmlns:a16="http://schemas.microsoft.com/office/drawing/2014/main" id="{BBED23E1-2201-4327-A375-2AEF9D83FF8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0A4D657-ED4C-42EA-BF07-5DF9C07421F9}"/>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1877735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FFC63-91AA-454C-8CE6-CD2DC39BDD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C85D743B-0555-4EB9-B4FB-87DC044C33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566FA9EC-EB01-4BC2-BCDB-B2D25B7C60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425404-F7C3-4C25-8DC4-7B8B82D871DE}"/>
              </a:ext>
            </a:extLst>
          </p:cNvPr>
          <p:cNvSpPr>
            <a:spLocks noGrp="1"/>
          </p:cNvSpPr>
          <p:nvPr>
            <p:ph type="dt" sz="half" idx="10"/>
          </p:nvPr>
        </p:nvSpPr>
        <p:spPr/>
        <p:txBody>
          <a:bodyPr/>
          <a:lstStyle/>
          <a:p>
            <a:fld id="{34109114-E13B-445C-81F4-3F8D639FE469}" type="datetimeFigureOut">
              <a:rPr lang="en-CA" smtClean="0"/>
              <a:t>2024-05-27</a:t>
            </a:fld>
            <a:endParaRPr lang="en-CA"/>
          </a:p>
        </p:txBody>
      </p:sp>
      <p:sp>
        <p:nvSpPr>
          <p:cNvPr id="6" name="Footer Placeholder 5">
            <a:extLst>
              <a:ext uri="{FF2B5EF4-FFF2-40B4-BE49-F238E27FC236}">
                <a16:creationId xmlns:a16="http://schemas.microsoft.com/office/drawing/2014/main" id="{9CDDB231-6595-4B70-ADD0-094236FFF82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8075988-0833-4DB0-B98B-C72E19766579}"/>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388858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8D773D-E6F2-416B-A5F6-85E041585F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B70940E-7113-40F3-B0AC-1E67B2E654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A6BF9B7-8767-4428-90F2-95E0A93DA6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109114-E13B-445C-81F4-3F8D639FE469}" type="datetimeFigureOut">
              <a:rPr lang="en-CA" smtClean="0"/>
              <a:t>2024-05-27</a:t>
            </a:fld>
            <a:endParaRPr lang="en-CA"/>
          </a:p>
        </p:txBody>
      </p:sp>
      <p:sp>
        <p:nvSpPr>
          <p:cNvPr id="5" name="Footer Placeholder 4">
            <a:extLst>
              <a:ext uri="{FF2B5EF4-FFF2-40B4-BE49-F238E27FC236}">
                <a16:creationId xmlns:a16="http://schemas.microsoft.com/office/drawing/2014/main" id="{894165DE-B531-417C-83C1-CF88B2E297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3C86E03C-F6D2-4A34-A0F6-5144DF0004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B5D43A-58BC-4045-B99B-3E8200D1865A}" type="slidenum">
              <a:rPr lang="en-CA" smtClean="0"/>
              <a:t>‹#›</a:t>
            </a:fld>
            <a:endParaRPr lang="en-CA"/>
          </a:p>
        </p:txBody>
      </p:sp>
    </p:spTree>
    <p:extLst>
      <p:ext uri="{BB962C8B-B14F-4D97-AF65-F5344CB8AC3E}">
        <p14:creationId xmlns:p14="http://schemas.microsoft.com/office/powerpoint/2010/main" val="24739110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6.xml.rels><?xml version="1.0" encoding="UTF-8" standalone="yes"?>
<Relationships xmlns="http://schemas.openxmlformats.org/package/2006/relationships"><Relationship Id="rId2" Type="http://schemas.openxmlformats.org/officeDocument/2006/relationships/hyperlink" Target="https://github.com/omniprof/JCP_EC_Education_WG_Presentation"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CBE1851-2230-47A9-B000-CE9046EA6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23B93832-6514-44F4-849B-5EE2C8A233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928939"/>
            <a:ext cx="393192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7" name="Graphic 6" descr="Education">
            <a:extLst>
              <a:ext uri="{FF2B5EF4-FFF2-40B4-BE49-F238E27FC236}">
                <a16:creationId xmlns:a16="http://schemas.microsoft.com/office/drawing/2014/main" id="{98A1FA5E-1C07-43C9-B687-8073FB4A59C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49363" y="-354336"/>
            <a:ext cx="2675469" cy="2675469"/>
          </a:xfrm>
          <a:prstGeom prst="rect">
            <a:avLst/>
          </a:prstGeom>
        </p:spPr>
      </p:pic>
      <p:sp>
        <p:nvSpPr>
          <p:cNvPr id="8" name="Rectangle 7">
            <a:extLst>
              <a:ext uri="{FF2B5EF4-FFF2-40B4-BE49-F238E27FC236}">
                <a16:creationId xmlns:a16="http://schemas.microsoft.com/office/drawing/2014/main" id="{DC557FB9-4768-EC44-ADC1-025B2DAAB8D4}"/>
              </a:ext>
            </a:extLst>
          </p:cNvPr>
          <p:cNvSpPr/>
          <p:nvPr/>
        </p:nvSpPr>
        <p:spPr>
          <a:xfrm>
            <a:off x="0" y="0"/>
            <a:ext cx="5468548"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72340731-A5AF-6F42-BC58-C61488968344}"/>
              </a:ext>
            </a:extLst>
          </p:cNvPr>
          <p:cNvSpPr>
            <a:spLocks noGrp="1"/>
          </p:cNvSpPr>
          <p:nvPr>
            <p:ph type="ctrTitle"/>
          </p:nvPr>
        </p:nvSpPr>
        <p:spPr>
          <a:xfrm>
            <a:off x="257175" y="803705"/>
            <a:ext cx="4972050" cy="2053795"/>
          </a:xfrm>
        </p:spPr>
        <p:txBody>
          <a:bodyPr anchor="b">
            <a:normAutofit/>
          </a:bodyPr>
          <a:lstStyle/>
          <a:p>
            <a:pPr algn="r"/>
            <a:r>
              <a:rPr lang="en-CA" sz="5400" dirty="0">
                <a:solidFill>
                  <a:srgbClr val="FFFFFF"/>
                </a:solidFill>
              </a:rPr>
              <a:t>Java in Education </a:t>
            </a:r>
          </a:p>
        </p:txBody>
      </p:sp>
      <p:sp>
        <p:nvSpPr>
          <p:cNvPr id="12" name="Subtitle 2">
            <a:extLst>
              <a:ext uri="{FF2B5EF4-FFF2-40B4-BE49-F238E27FC236}">
                <a16:creationId xmlns:a16="http://schemas.microsoft.com/office/drawing/2014/main" id="{4D1E1066-AC18-4248-A7BD-CE6907021F94}"/>
              </a:ext>
            </a:extLst>
          </p:cNvPr>
          <p:cNvSpPr>
            <a:spLocks noGrp="1"/>
          </p:cNvSpPr>
          <p:nvPr>
            <p:ph type="subTitle" idx="1"/>
          </p:nvPr>
        </p:nvSpPr>
        <p:spPr>
          <a:xfrm>
            <a:off x="257176" y="4019317"/>
            <a:ext cx="4829174" cy="2495783"/>
          </a:xfrm>
        </p:spPr>
        <p:txBody>
          <a:bodyPr anchor="t">
            <a:normAutofit fontScale="92500" lnSpcReduction="20000"/>
          </a:bodyPr>
          <a:lstStyle/>
          <a:p>
            <a:pPr algn="r"/>
            <a:r>
              <a:rPr lang="en-CA" sz="1800" dirty="0">
                <a:solidFill>
                  <a:srgbClr val="FFFFFF"/>
                </a:solidFill>
              </a:rPr>
              <a:t>&lt;Insert your name here if using&gt;  </a:t>
            </a:r>
          </a:p>
          <a:p>
            <a:pPr algn="r"/>
            <a:r>
              <a:rPr lang="en-CA" sz="1800" dirty="0">
                <a:solidFill>
                  <a:srgbClr val="FFFFFF"/>
                </a:solidFill>
              </a:rPr>
              <a:t>JUG Presentation</a:t>
            </a:r>
          </a:p>
          <a:p>
            <a:pPr algn="r"/>
            <a:r>
              <a:rPr lang="en-CA" sz="1800" dirty="0">
                <a:solidFill>
                  <a:srgbClr val="FFFFFF"/>
                </a:solidFill>
              </a:rPr>
              <a:t>For CS Instructors and Students</a:t>
            </a:r>
          </a:p>
          <a:p>
            <a:pPr algn="r"/>
            <a:endParaRPr lang="en-CA" sz="1800" dirty="0">
              <a:solidFill>
                <a:srgbClr val="FFFFFF"/>
              </a:solidFill>
            </a:endParaRPr>
          </a:p>
          <a:p>
            <a:pPr algn="r"/>
            <a:endParaRPr lang="en-CA" sz="1800" dirty="0">
              <a:solidFill>
                <a:srgbClr val="FFFFFF"/>
              </a:solidFill>
            </a:endParaRPr>
          </a:p>
          <a:p>
            <a:pPr algn="r"/>
            <a:r>
              <a:rPr lang="en-CA" sz="1800" dirty="0">
                <a:solidFill>
                  <a:srgbClr val="FFFFFF"/>
                </a:solidFill>
              </a:rPr>
              <a:t>Prepared by Ken Fogel &amp; the JCP Executive Committee (EC)  Java in Education Working Group</a:t>
            </a:r>
          </a:p>
          <a:p>
            <a:pPr algn="r"/>
            <a:r>
              <a:rPr lang="en-CA" sz="1800">
                <a:solidFill>
                  <a:srgbClr val="FFFFFF"/>
                </a:solidFill>
              </a:rPr>
              <a:t>Version 2.3</a:t>
            </a:r>
            <a:endParaRPr lang="en-CA" sz="1800" dirty="0">
              <a:solidFill>
                <a:srgbClr val="FFFFFF"/>
              </a:solidFill>
            </a:endParaRPr>
          </a:p>
        </p:txBody>
      </p:sp>
      <p:pic>
        <p:nvPicPr>
          <p:cNvPr id="3" name="Picture 2">
            <a:extLst>
              <a:ext uri="{FF2B5EF4-FFF2-40B4-BE49-F238E27FC236}">
                <a16:creationId xmlns:a16="http://schemas.microsoft.com/office/drawing/2014/main" id="{1D73C883-ADB8-684A-B7A5-F387A4EDD1B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33511" y="2029159"/>
            <a:ext cx="6131805" cy="4844883"/>
          </a:xfrm>
          <a:prstGeom prst="rect">
            <a:avLst/>
          </a:prstGeom>
        </p:spPr>
      </p:pic>
    </p:spTree>
    <p:extLst>
      <p:ext uri="{BB962C8B-B14F-4D97-AF65-F5344CB8AC3E}">
        <p14:creationId xmlns:p14="http://schemas.microsoft.com/office/powerpoint/2010/main" val="1617590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BAC58F-491D-DBEB-FDF4-A05D415E8C1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A56165-F84E-10E4-4B6B-2A078081A067}"/>
              </a:ext>
            </a:extLst>
          </p:cNvPr>
          <p:cNvSpPr>
            <a:spLocks noGrp="1"/>
          </p:cNvSpPr>
          <p:nvPr>
            <p:ph idx="1"/>
          </p:nvPr>
        </p:nvSpPr>
        <p:spPr>
          <a:xfrm>
            <a:off x="5120640" y="174567"/>
            <a:ext cx="6281928" cy="6483928"/>
          </a:xfrm>
        </p:spPr>
        <p:txBody>
          <a:bodyPr anchor="ctr">
            <a:noAutofit/>
          </a:bodyPr>
          <a:lstStyle/>
          <a:p>
            <a:r>
              <a:rPr lang="en-CA" sz="3600" dirty="0"/>
              <a:t>Addresses the overhead of running code</a:t>
            </a:r>
          </a:p>
          <a:p>
            <a:pPr lvl="1"/>
            <a:r>
              <a:rPr lang="en-CA" sz="3600" b="1" dirty="0"/>
              <a:t>Traditional Style</a:t>
            </a:r>
          </a:p>
          <a:p>
            <a:pPr lvl="2"/>
            <a:r>
              <a:rPr lang="en-CA" sz="3600" dirty="0"/>
              <a:t>Two-step to execution</a:t>
            </a:r>
          </a:p>
          <a:p>
            <a:pPr lvl="3"/>
            <a:r>
              <a:rPr lang="en-CA" sz="3600" dirty="0" err="1">
                <a:latin typeface="Consolas" panose="020B0609020204030204" pitchFamily="49" charset="0"/>
              </a:rPr>
              <a:t>javac</a:t>
            </a:r>
            <a:endParaRPr lang="en-CA" sz="3600" dirty="0">
              <a:latin typeface="Consolas" panose="020B0609020204030204" pitchFamily="49" charset="0"/>
            </a:endParaRPr>
          </a:p>
          <a:p>
            <a:pPr lvl="3"/>
            <a:r>
              <a:rPr lang="en-CA" sz="3600" dirty="0">
                <a:latin typeface="Consolas" panose="020B0609020204030204" pitchFamily="49" charset="0"/>
              </a:rPr>
              <a:t>java -jar</a:t>
            </a:r>
          </a:p>
          <a:p>
            <a:pPr marL="0" indent="0">
              <a:buNone/>
            </a:pPr>
            <a:endParaRPr lang="en-CA" sz="800" dirty="0"/>
          </a:p>
        </p:txBody>
      </p:sp>
      <p:grpSp>
        <p:nvGrpSpPr>
          <p:cNvPr id="16" name="Group 15">
            <a:extLst>
              <a:ext uri="{FF2B5EF4-FFF2-40B4-BE49-F238E27FC236}">
                <a16:creationId xmlns:a16="http://schemas.microsoft.com/office/drawing/2014/main" id="{EB041CA2-E37A-AF8D-A04E-86DB065F29B2}"/>
              </a:ext>
            </a:extLst>
          </p:cNvPr>
          <p:cNvGrpSpPr/>
          <p:nvPr/>
        </p:nvGrpSpPr>
        <p:grpSpPr>
          <a:xfrm>
            <a:off x="797560" y="1721291"/>
            <a:ext cx="3674476" cy="3531245"/>
            <a:chOff x="811870" y="1685219"/>
            <a:chExt cx="3674476" cy="3531245"/>
          </a:xfrm>
        </p:grpSpPr>
        <p:sp>
          <p:nvSpPr>
            <p:cNvPr id="7" name="Rectangle 6">
              <a:extLst>
                <a:ext uri="{FF2B5EF4-FFF2-40B4-BE49-F238E27FC236}">
                  <a16:creationId xmlns:a16="http://schemas.microsoft.com/office/drawing/2014/main" id="{AF98DC91-4E03-0D08-2189-7FAE2D8700A0}"/>
                </a:ext>
              </a:extLst>
            </p:cNvPr>
            <p:cNvSpPr/>
            <p:nvPr/>
          </p:nvSpPr>
          <p:spPr>
            <a:xfrm>
              <a:off x="811870" y="1685219"/>
              <a:ext cx="3674476" cy="3198018"/>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riangle 12">
              <a:extLst>
                <a:ext uri="{FF2B5EF4-FFF2-40B4-BE49-F238E27FC236}">
                  <a16:creationId xmlns:a16="http://schemas.microsoft.com/office/drawing/2014/main" id="{37316E6C-11DE-596D-6701-AB5FCD5EAC7D}"/>
                </a:ext>
              </a:extLst>
            </p:cNvPr>
            <p:cNvSpPr/>
            <p:nvPr/>
          </p:nvSpPr>
          <p:spPr>
            <a:xfrm rot="10800000">
              <a:off x="2424071" y="4839011"/>
              <a:ext cx="479967" cy="377453"/>
            </a:xfrm>
            <a:prstGeom prst="triangle">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itle 1">
            <a:extLst>
              <a:ext uri="{FF2B5EF4-FFF2-40B4-BE49-F238E27FC236}">
                <a16:creationId xmlns:a16="http://schemas.microsoft.com/office/drawing/2014/main" id="{1AFDCAE4-3CA0-4B07-D6DF-EBD307C16070}"/>
              </a:ext>
            </a:extLst>
          </p:cNvPr>
          <p:cNvSpPr>
            <a:spLocks noGrp="1"/>
          </p:cNvSpPr>
          <p:nvPr>
            <p:ph type="title"/>
          </p:nvPr>
        </p:nvSpPr>
        <p:spPr>
          <a:xfrm>
            <a:off x="904877" y="2142608"/>
            <a:ext cx="3451730" cy="2399869"/>
          </a:xfrm>
        </p:spPr>
        <p:txBody>
          <a:bodyPr>
            <a:normAutofit/>
          </a:bodyPr>
          <a:lstStyle/>
          <a:p>
            <a:pPr algn="l"/>
            <a:r>
              <a:rPr lang="en-CA" sz="3600" b="0" i="0" dirty="0">
                <a:solidFill>
                  <a:schemeClr val="bg1"/>
                </a:solidFill>
                <a:effectLst/>
              </a:rPr>
              <a:t>JEP 458  - Launch Multi-File Source-Code Programs JDK 22</a:t>
            </a:r>
          </a:p>
        </p:txBody>
      </p:sp>
    </p:spTree>
    <p:extLst>
      <p:ext uri="{BB962C8B-B14F-4D97-AF65-F5344CB8AC3E}">
        <p14:creationId xmlns:p14="http://schemas.microsoft.com/office/powerpoint/2010/main" val="784970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BAC58F-491D-DBEB-FDF4-A05D415E8C1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A56165-F84E-10E4-4B6B-2A078081A067}"/>
              </a:ext>
            </a:extLst>
          </p:cNvPr>
          <p:cNvSpPr>
            <a:spLocks noGrp="1"/>
          </p:cNvSpPr>
          <p:nvPr>
            <p:ph idx="1"/>
          </p:nvPr>
        </p:nvSpPr>
        <p:spPr>
          <a:xfrm>
            <a:off x="5120640" y="174567"/>
            <a:ext cx="6281928" cy="6483928"/>
          </a:xfrm>
        </p:spPr>
        <p:txBody>
          <a:bodyPr anchor="ctr">
            <a:noAutofit/>
          </a:bodyPr>
          <a:lstStyle/>
          <a:p>
            <a:r>
              <a:rPr lang="en-CA" sz="3200" b="1" dirty="0"/>
              <a:t>Multi-File Source-Code Style</a:t>
            </a:r>
          </a:p>
          <a:p>
            <a:pPr lvl="1"/>
            <a:r>
              <a:rPr lang="en-CA" sz="3200" dirty="0"/>
              <a:t>One-step to execution</a:t>
            </a:r>
          </a:p>
          <a:p>
            <a:pPr lvl="2"/>
            <a:r>
              <a:rPr lang="en-CA" sz="3200" dirty="0">
                <a:latin typeface="Consolas" panose="020B0609020204030204" pitchFamily="49" charset="0"/>
              </a:rPr>
              <a:t>java</a:t>
            </a:r>
          </a:p>
          <a:p>
            <a:pPr lvl="3"/>
            <a:r>
              <a:rPr lang="en-CA" sz="3200" dirty="0"/>
              <a:t>If the file has a public class with a main it compiles and executes</a:t>
            </a:r>
          </a:p>
          <a:p>
            <a:pPr lvl="3"/>
            <a:r>
              <a:rPr lang="en-CA" sz="3200" dirty="0"/>
              <a:t>Now you can have multiple class files in the same folder or in a subfolder</a:t>
            </a:r>
          </a:p>
          <a:p>
            <a:pPr lvl="3"/>
            <a:r>
              <a:rPr lang="en-CA" sz="3200" dirty="0"/>
              <a:t>You can even include jar files </a:t>
            </a:r>
          </a:p>
          <a:p>
            <a:r>
              <a:rPr lang="en-CA" sz="3200" dirty="0"/>
              <a:t>No need to master an IDE</a:t>
            </a:r>
          </a:p>
        </p:txBody>
      </p:sp>
      <p:grpSp>
        <p:nvGrpSpPr>
          <p:cNvPr id="16" name="Group 15">
            <a:extLst>
              <a:ext uri="{FF2B5EF4-FFF2-40B4-BE49-F238E27FC236}">
                <a16:creationId xmlns:a16="http://schemas.microsoft.com/office/drawing/2014/main" id="{EB041CA2-E37A-AF8D-A04E-86DB065F29B2}"/>
              </a:ext>
            </a:extLst>
          </p:cNvPr>
          <p:cNvGrpSpPr/>
          <p:nvPr/>
        </p:nvGrpSpPr>
        <p:grpSpPr>
          <a:xfrm>
            <a:off x="797560" y="1721291"/>
            <a:ext cx="3674476" cy="3531245"/>
            <a:chOff x="811870" y="1685219"/>
            <a:chExt cx="3674476" cy="3531245"/>
          </a:xfrm>
        </p:grpSpPr>
        <p:sp>
          <p:nvSpPr>
            <p:cNvPr id="7" name="Rectangle 6">
              <a:extLst>
                <a:ext uri="{FF2B5EF4-FFF2-40B4-BE49-F238E27FC236}">
                  <a16:creationId xmlns:a16="http://schemas.microsoft.com/office/drawing/2014/main" id="{AF98DC91-4E03-0D08-2189-7FAE2D8700A0}"/>
                </a:ext>
              </a:extLst>
            </p:cNvPr>
            <p:cNvSpPr/>
            <p:nvPr/>
          </p:nvSpPr>
          <p:spPr>
            <a:xfrm>
              <a:off x="811870" y="1685219"/>
              <a:ext cx="3674476" cy="3198018"/>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riangle 12">
              <a:extLst>
                <a:ext uri="{FF2B5EF4-FFF2-40B4-BE49-F238E27FC236}">
                  <a16:creationId xmlns:a16="http://schemas.microsoft.com/office/drawing/2014/main" id="{37316E6C-11DE-596D-6701-AB5FCD5EAC7D}"/>
                </a:ext>
              </a:extLst>
            </p:cNvPr>
            <p:cNvSpPr/>
            <p:nvPr/>
          </p:nvSpPr>
          <p:spPr>
            <a:xfrm rot="10800000">
              <a:off x="2424071" y="4839011"/>
              <a:ext cx="479967" cy="377453"/>
            </a:xfrm>
            <a:prstGeom prst="triangle">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itle 1">
            <a:extLst>
              <a:ext uri="{FF2B5EF4-FFF2-40B4-BE49-F238E27FC236}">
                <a16:creationId xmlns:a16="http://schemas.microsoft.com/office/drawing/2014/main" id="{1AFDCAE4-3CA0-4B07-D6DF-EBD307C16070}"/>
              </a:ext>
            </a:extLst>
          </p:cNvPr>
          <p:cNvSpPr>
            <a:spLocks noGrp="1"/>
          </p:cNvSpPr>
          <p:nvPr>
            <p:ph type="title"/>
          </p:nvPr>
        </p:nvSpPr>
        <p:spPr>
          <a:xfrm>
            <a:off x="904877" y="2142608"/>
            <a:ext cx="3451730" cy="2399869"/>
          </a:xfrm>
        </p:spPr>
        <p:txBody>
          <a:bodyPr>
            <a:normAutofit/>
          </a:bodyPr>
          <a:lstStyle/>
          <a:p>
            <a:pPr algn="l"/>
            <a:r>
              <a:rPr lang="en-CA" sz="3600" b="0" i="0" dirty="0">
                <a:solidFill>
                  <a:schemeClr val="bg1"/>
                </a:solidFill>
                <a:effectLst/>
              </a:rPr>
              <a:t>JEP 458  - Launch Multi-File Source-Code Programs JDK 22</a:t>
            </a:r>
          </a:p>
        </p:txBody>
      </p:sp>
    </p:spTree>
    <p:extLst>
      <p:ext uri="{BB962C8B-B14F-4D97-AF65-F5344CB8AC3E}">
        <p14:creationId xmlns:p14="http://schemas.microsoft.com/office/powerpoint/2010/main" val="8626980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4FA86C-D29C-15D3-64F7-5D395700AD36}"/>
              </a:ext>
            </a:extLst>
          </p:cNvPr>
          <p:cNvSpPr>
            <a:spLocks noGrp="1"/>
          </p:cNvSpPr>
          <p:nvPr>
            <p:ph type="title"/>
          </p:nvPr>
        </p:nvSpPr>
        <p:spPr>
          <a:xfrm>
            <a:off x="686834" y="1153572"/>
            <a:ext cx="3200400" cy="4461163"/>
          </a:xfrm>
        </p:spPr>
        <p:txBody>
          <a:bodyPr>
            <a:normAutofit/>
          </a:bodyPr>
          <a:lstStyle/>
          <a:p>
            <a:r>
              <a:rPr lang="en-US">
                <a:solidFill>
                  <a:srgbClr val="FFFFFF"/>
                </a:solidFill>
              </a:rPr>
              <a:t>Preview Features</a:t>
            </a:r>
            <a:endParaRPr lang="en-CA">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A8C8AE4-7F39-800F-43E1-B7F8AD6CCDC8}"/>
              </a:ext>
            </a:extLst>
          </p:cNvPr>
          <p:cNvSpPr>
            <a:spLocks noGrp="1"/>
          </p:cNvSpPr>
          <p:nvPr>
            <p:ph idx="1"/>
          </p:nvPr>
        </p:nvSpPr>
        <p:spPr>
          <a:xfrm>
            <a:off x="4233042" y="591344"/>
            <a:ext cx="7958958" cy="5585619"/>
          </a:xfrm>
        </p:spPr>
        <p:txBody>
          <a:bodyPr anchor="ctr">
            <a:normAutofit/>
          </a:bodyPr>
          <a:lstStyle/>
          <a:p>
            <a:r>
              <a:rPr lang="en-US" dirty="0"/>
              <a:t>New features in the Java language are not immediately available</a:t>
            </a:r>
          </a:p>
          <a:p>
            <a:r>
              <a:rPr lang="en-US" dirty="0"/>
              <a:t>They are designated Preview features and a switch on the command line or in your IDE must be set.</a:t>
            </a:r>
          </a:p>
          <a:p>
            <a:pPr marL="0" indent="0">
              <a:buNone/>
            </a:pPr>
            <a:r>
              <a:rPr lang="en-US" sz="2600" dirty="0" err="1">
                <a:latin typeface="Consolas" panose="020B0609020204030204" pitchFamily="49" charset="0"/>
              </a:rPr>
              <a:t>javac</a:t>
            </a:r>
            <a:r>
              <a:rPr lang="en-US" sz="800" dirty="0">
                <a:latin typeface="Consolas" panose="020B0609020204030204" pitchFamily="49" charset="0"/>
              </a:rPr>
              <a:t> </a:t>
            </a:r>
            <a:r>
              <a:rPr lang="en-US" sz="2600" dirty="0">
                <a:latin typeface="Consolas" panose="020B0609020204030204" pitchFamily="49" charset="0"/>
              </a:rPr>
              <a:t>--source</a:t>
            </a:r>
            <a:r>
              <a:rPr lang="en-US" sz="800" dirty="0">
                <a:latin typeface="Consolas" panose="020B0609020204030204" pitchFamily="49" charset="0"/>
              </a:rPr>
              <a:t> </a:t>
            </a:r>
            <a:r>
              <a:rPr lang="en-US" sz="2600" dirty="0">
                <a:latin typeface="Consolas" panose="020B0609020204030204" pitchFamily="49" charset="0"/>
              </a:rPr>
              <a:t>23</a:t>
            </a:r>
            <a:r>
              <a:rPr lang="en-US" sz="800" dirty="0">
                <a:latin typeface="Consolas" panose="020B0609020204030204" pitchFamily="49" charset="0"/>
              </a:rPr>
              <a:t> </a:t>
            </a:r>
            <a:r>
              <a:rPr lang="en-US" sz="2600" dirty="0">
                <a:latin typeface="Consolas" panose="020B0609020204030204" pitchFamily="49" charset="0"/>
              </a:rPr>
              <a:t>--enable-preview Main.java</a:t>
            </a:r>
          </a:p>
          <a:p>
            <a:pPr marL="0" indent="0">
              <a:buNone/>
            </a:pPr>
            <a:r>
              <a:rPr lang="en-US" sz="2600" dirty="0">
                <a:latin typeface="Consolas" panose="020B0609020204030204" pitchFamily="49" charset="0"/>
              </a:rPr>
              <a:t>java</a:t>
            </a:r>
            <a:r>
              <a:rPr lang="en-US" sz="800" dirty="0">
                <a:latin typeface="Consolas" panose="020B0609020204030204" pitchFamily="49" charset="0"/>
              </a:rPr>
              <a:t> </a:t>
            </a:r>
            <a:r>
              <a:rPr lang="en-US" sz="2600" dirty="0">
                <a:latin typeface="Consolas" panose="020B0609020204030204" pitchFamily="49" charset="0"/>
              </a:rPr>
              <a:t>--enable-preview Main</a:t>
            </a:r>
          </a:p>
          <a:p>
            <a:pPr marL="0" indent="0">
              <a:buNone/>
            </a:pPr>
            <a:endParaRPr lang="en-US" dirty="0">
              <a:latin typeface="Consolas" panose="020B0609020204030204" pitchFamily="49" charset="0"/>
            </a:endParaRPr>
          </a:p>
          <a:p>
            <a:r>
              <a:rPr lang="en-US" dirty="0"/>
              <a:t>Or using the source code launcher</a:t>
            </a:r>
          </a:p>
          <a:p>
            <a:pPr marL="0" indent="0">
              <a:buNone/>
            </a:pPr>
            <a:r>
              <a:rPr lang="en-US" sz="2600" dirty="0">
                <a:latin typeface="Consolas" panose="020B0609020204030204" pitchFamily="49" charset="0"/>
              </a:rPr>
              <a:t>java --enable-preview Main.java</a:t>
            </a:r>
          </a:p>
          <a:p>
            <a:pPr marL="0" indent="0">
              <a:buNone/>
            </a:pPr>
            <a:endParaRPr lang="en-CA" dirty="0"/>
          </a:p>
        </p:txBody>
      </p:sp>
    </p:spTree>
    <p:extLst>
      <p:ext uri="{BB962C8B-B14F-4D97-AF65-F5344CB8AC3E}">
        <p14:creationId xmlns:p14="http://schemas.microsoft.com/office/powerpoint/2010/main" val="761072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bg2"/>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676AF-1739-BA75-AF1B-D2AB6C12273E}"/>
              </a:ext>
            </a:extLst>
          </p:cNvPr>
          <p:cNvSpPr>
            <a:spLocks noGrp="1"/>
          </p:cNvSpPr>
          <p:nvPr>
            <p:ph type="title"/>
          </p:nvPr>
        </p:nvSpPr>
        <p:spPr/>
        <p:txBody>
          <a:bodyPr/>
          <a:lstStyle/>
          <a:p>
            <a:pPr algn="ctr"/>
            <a:r>
              <a:rPr lang="en-US" b="1" dirty="0"/>
              <a:t>Too many decorations!</a:t>
            </a:r>
            <a:endParaRPr lang="en-CA" b="1" dirty="0"/>
          </a:p>
        </p:txBody>
      </p:sp>
      <p:sp>
        <p:nvSpPr>
          <p:cNvPr id="3" name="Content Placeholder 2">
            <a:extLst>
              <a:ext uri="{FF2B5EF4-FFF2-40B4-BE49-F238E27FC236}">
                <a16:creationId xmlns:a16="http://schemas.microsoft.com/office/drawing/2014/main" id="{3F7EC34D-900F-CBF2-1033-0EDDAA7839D3}"/>
              </a:ext>
            </a:extLst>
          </p:cNvPr>
          <p:cNvSpPr>
            <a:spLocks noGrp="1"/>
          </p:cNvSpPr>
          <p:nvPr>
            <p:ph idx="1"/>
          </p:nvPr>
        </p:nvSpPr>
        <p:spPr>
          <a:xfrm>
            <a:off x="838200" y="1825625"/>
            <a:ext cx="10515600" cy="4351338"/>
          </a:xfrm>
        </p:spPr>
        <p:txBody>
          <a:bodyPr>
            <a:normAutofit fontScale="92500"/>
          </a:bodyPr>
          <a:lstStyle/>
          <a:p>
            <a:pPr marL="0" indent="0" eaLnBrk="0" fontAlgn="base" hangingPunct="0">
              <a:lnSpc>
                <a:spcPct val="150000"/>
              </a:lnSpc>
              <a:spcBef>
                <a:spcPct val="0"/>
              </a:spcBef>
              <a:spcAft>
                <a:spcPct val="0"/>
              </a:spcAft>
              <a:buNone/>
            </a:pPr>
            <a:r>
              <a:rPr lang="en-US" altLang="en-US" sz="3600" b="1">
                <a:solidFill>
                  <a:srgbClr val="FF0000"/>
                </a:solidFill>
                <a:latin typeface="Consolas" panose="020B0609020204030204" pitchFamily="49" charset="0"/>
              </a:rPr>
              <a:t>public class HelloWorld {</a:t>
            </a:r>
          </a:p>
          <a:p>
            <a:pPr marL="0" indent="0" eaLnBrk="0" fontAlgn="base" hangingPunct="0">
              <a:lnSpc>
                <a:spcPct val="150000"/>
              </a:lnSpc>
              <a:spcBef>
                <a:spcPct val="0"/>
              </a:spcBef>
              <a:spcAft>
                <a:spcPct val="0"/>
              </a:spcAft>
              <a:buNone/>
            </a:pPr>
            <a:r>
              <a:rPr lang="en-US" altLang="en-US" sz="3600" b="1">
                <a:latin typeface="Consolas" panose="020B0609020204030204" pitchFamily="49" charset="0"/>
              </a:rPr>
              <a:t>   </a:t>
            </a:r>
            <a:r>
              <a:rPr lang="en-US" altLang="en-US" sz="3600" b="1">
                <a:solidFill>
                  <a:srgbClr val="FF0000"/>
                </a:solidFill>
                <a:latin typeface="Consolas" panose="020B0609020204030204" pitchFamily="49" charset="0"/>
              </a:rPr>
              <a:t>public static </a:t>
            </a:r>
            <a:r>
              <a:rPr lang="en-US" altLang="en-US" sz="3600" b="1">
                <a:latin typeface="Consolas" panose="020B0609020204030204" pitchFamily="49" charset="0"/>
              </a:rPr>
              <a:t>void main(</a:t>
            </a:r>
            <a:r>
              <a:rPr lang="en-US" altLang="en-US" sz="3600" b="1">
                <a:solidFill>
                  <a:srgbClr val="FF0000"/>
                </a:solidFill>
                <a:latin typeface="Consolas" panose="020B0609020204030204" pitchFamily="49" charset="0"/>
              </a:rPr>
              <a:t>String[] args</a:t>
            </a:r>
            <a:r>
              <a:rPr lang="en-US" altLang="en-US" sz="3600" b="1">
                <a:latin typeface="Consolas" panose="020B0609020204030204" pitchFamily="49" charset="0"/>
              </a:rPr>
              <a:t>) {</a:t>
            </a:r>
          </a:p>
          <a:p>
            <a:pPr marL="0" indent="0" eaLnBrk="0" fontAlgn="base" hangingPunct="0">
              <a:lnSpc>
                <a:spcPct val="150000"/>
              </a:lnSpc>
              <a:spcBef>
                <a:spcPct val="0"/>
              </a:spcBef>
              <a:spcAft>
                <a:spcPct val="0"/>
              </a:spcAft>
              <a:buNone/>
            </a:pPr>
            <a:r>
              <a:rPr lang="en-US" altLang="en-US" sz="3600" b="1">
                <a:latin typeface="Consolas" panose="020B0609020204030204" pitchFamily="49" charset="0"/>
              </a:rPr>
              <a:t>       </a:t>
            </a:r>
            <a:r>
              <a:rPr lang="en-US" altLang="en-US" sz="3600" b="1">
                <a:solidFill>
                  <a:srgbClr val="FF0000"/>
                </a:solidFill>
                <a:latin typeface="Consolas" panose="020B0609020204030204" pitchFamily="49" charset="0"/>
              </a:rPr>
              <a:t>System.out.</a:t>
            </a:r>
            <a:r>
              <a:rPr lang="en-US" altLang="en-US" sz="3600" b="1">
                <a:latin typeface="Consolas" panose="020B0609020204030204" pitchFamily="49" charset="0"/>
              </a:rPr>
              <a:t>println("Hello, World!");</a:t>
            </a:r>
          </a:p>
          <a:p>
            <a:pPr marL="0" indent="0" eaLnBrk="0" fontAlgn="base" hangingPunct="0">
              <a:lnSpc>
                <a:spcPct val="150000"/>
              </a:lnSpc>
              <a:spcBef>
                <a:spcPct val="0"/>
              </a:spcBef>
              <a:spcAft>
                <a:spcPct val="0"/>
              </a:spcAft>
              <a:buNone/>
            </a:pPr>
            <a:r>
              <a:rPr lang="en-US" altLang="en-US" sz="3600" b="1">
                <a:latin typeface="Consolas" panose="020B0609020204030204" pitchFamily="49" charset="0"/>
              </a:rPr>
              <a:t>    }</a:t>
            </a:r>
          </a:p>
          <a:p>
            <a:pPr marL="0" indent="0" eaLnBrk="0" fontAlgn="base" hangingPunct="0">
              <a:lnSpc>
                <a:spcPct val="150000"/>
              </a:lnSpc>
              <a:spcBef>
                <a:spcPct val="0"/>
              </a:spcBef>
              <a:spcAft>
                <a:spcPct val="0"/>
              </a:spcAft>
              <a:buNone/>
            </a:pPr>
            <a:r>
              <a:rPr lang="en-US" altLang="en-US" sz="3600" b="1">
                <a:latin typeface="Consolas" panose="020B0609020204030204" pitchFamily="49" charset="0"/>
              </a:rPr>
              <a:t>}</a:t>
            </a:r>
          </a:p>
          <a:p>
            <a:endParaRPr lang="en-CA" dirty="0"/>
          </a:p>
        </p:txBody>
      </p:sp>
    </p:spTree>
    <p:extLst>
      <p:ext uri="{BB962C8B-B14F-4D97-AF65-F5344CB8AC3E}">
        <p14:creationId xmlns:p14="http://schemas.microsoft.com/office/powerpoint/2010/main" val="3808254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003982-FF5D-45EB-537B-0C685C66C8E6}"/>
              </a:ext>
            </a:extLst>
          </p:cNvPr>
          <p:cNvSpPr>
            <a:spLocks noGrp="1"/>
          </p:cNvSpPr>
          <p:nvPr>
            <p:ph type="title"/>
          </p:nvPr>
        </p:nvSpPr>
        <p:spPr>
          <a:xfrm>
            <a:off x="686834" y="523631"/>
            <a:ext cx="3200400" cy="5845907"/>
          </a:xfrm>
        </p:spPr>
        <p:txBody>
          <a:bodyPr>
            <a:normAutofit/>
          </a:bodyPr>
          <a:lstStyle/>
          <a:p>
            <a:r>
              <a:rPr lang="en-US" b="0" i="0" dirty="0">
                <a:solidFill>
                  <a:srgbClr val="FFFFFF"/>
                </a:solidFill>
                <a:effectLst/>
                <a:latin typeface="Raleway" pitchFamily="2" charset="0"/>
              </a:rPr>
              <a:t>Step 1: </a:t>
            </a:r>
            <a:br>
              <a:rPr lang="en-US" b="0" i="0" dirty="0">
                <a:solidFill>
                  <a:srgbClr val="FFFFFF"/>
                </a:solidFill>
                <a:effectLst/>
                <a:latin typeface="Raleway" pitchFamily="2" charset="0"/>
              </a:rPr>
            </a:br>
            <a:r>
              <a:rPr lang="en-US" b="0" i="0" dirty="0">
                <a:solidFill>
                  <a:srgbClr val="FFFFFF"/>
                </a:solidFill>
                <a:effectLst/>
                <a:latin typeface="Raleway" pitchFamily="2" charset="0"/>
              </a:rPr>
              <a:t>Java 22 - Implicitly Declared Classes and Instance Main Methods</a:t>
            </a:r>
            <a:endParaRPr lang="en-CA"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43CDA70-D002-3B86-A49C-0FA6B8CDB575}"/>
              </a:ext>
            </a:extLst>
          </p:cNvPr>
          <p:cNvSpPr>
            <a:spLocks noGrp="1"/>
          </p:cNvSpPr>
          <p:nvPr>
            <p:ph idx="1"/>
          </p:nvPr>
        </p:nvSpPr>
        <p:spPr>
          <a:xfrm>
            <a:off x="4447308" y="591344"/>
            <a:ext cx="6906491" cy="5585619"/>
          </a:xfrm>
        </p:spPr>
        <p:txBody>
          <a:bodyPr anchor="ctr">
            <a:normAutofit/>
          </a:bodyPr>
          <a:lstStyle/>
          <a:p>
            <a:r>
              <a:rPr lang="en-US" sz="3200" dirty="0"/>
              <a:t>The most common complaint about Java is its unsuitability, as compared to other languages, for beginners</a:t>
            </a:r>
          </a:p>
          <a:p>
            <a:r>
              <a:rPr lang="en-US" sz="3200" dirty="0"/>
              <a:t>The ultimate simplification</a:t>
            </a:r>
          </a:p>
          <a:p>
            <a:pPr lvl="1"/>
            <a:r>
              <a:rPr lang="en-US" sz="3200" dirty="0"/>
              <a:t>no need for any class declaration</a:t>
            </a:r>
          </a:p>
          <a:p>
            <a:pPr lvl="1"/>
            <a:r>
              <a:rPr lang="en-US" sz="3200" dirty="0"/>
              <a:t>no need for access control declarations</a:t>
            </a:r>
          </a:p>
        </p:txBody>
      </p:sp>
    </p:spTree>
    <p:extLst>
      <p:ext uri="{BB962C8B-B14F-4D97-AF65-F5344CB8AC3E}">
        <p14:creationId xmlns:p14="http://schemas.microsoft.com/office/powerpoint/2010/main" val="3294938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951300-3A6B-12DB-1914-0F90114054CD}"/>
              </a:ext>
            </a:extLst>
          </p:cNvPr>
          <p:cNvSpPr>
            <a:spLocks noGrp="1"/>
          </p:cNvSpPr>
          <p:nvPr>
            <p:ph type="title"/>
          </p:nvPr>
        </p:nvSpPr>
        <p:spPr>
          <a:xfrm>
            <a:off x="686834" y="1153572"/>
            <a:ext cx="3200400" cy="4461163"/>
          </a:xfrm>
        </p:spPr>
        <p:txBody>
          <a:bodyPr>
            <a:normAutofit fontScale="90000"/>
          </a:bodyPr>
          <a:lstStyle/>
          <a:p>
            <a:r>
              <a:rPr lang="en-US" b="0" i="0" dirty="0">
                <a:solidFill>
                  <a:srgbClr val="FFFFFF"/>
                </a:solidFill>
                <a:effectLst/>
                <a:latin typeface="Raleway" pitchFamily="2" charset="0"/>
              </a:rPr>
              <a:t>Step 1: </a:t>
            </a:r>
            <a:br>
              <a:rPr lang="en-US" b="0" i="0" dirty="0">
                <a:solidFill>
                  <a:srgbClr val="FFFFFF"/>
                </a:solidFill>
                <a:effectLst/>
                <a:latin typeface="Raleway" pitchFamily="2" charset="0"/>
              </a:rPr>
            </a:br>
            <a:r>
              <a:rPr lang="en-US" b="0" i="0" dirty="0">
                <a:solidFill>
                  <a:srgbClr val="FFFFFF"/>
                </a:solidFill>
                <a:effectLst/>
                <a:latin typeface="Raleway" pitchFamily="2" charset="0"/>
              </a:rPr>
              <a:t>Java 22 - Implicitly Declared Classes and Instance Main Methods</a:t>
            </a:r>
            <a:endParaRPr lang="en-CA" dirty="0">
              <a:solidFill>
                <a:srgbClr val="FFFFFF"/>
              </a:solidFill>
            </a:endParaRPr>
          </a:p>
        </p:txBody>
      </p:sp>
      <p:sp>
        <p:nvSpPr>
          <p:cNvPr id="18" name="Arc 1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C28AB70-9268-5E63-EF9D-691BA1213AD3}"/>
              </a:ext>
            </a:extLst>
          </p:cNvPr>
          <p:cNvSpPr>
            <a:spLocks noGrp="1"/>
          </p:cNvSpPr>
          <p:nvPr>
            <p:ph idx="1"/>
          </p:nvPr>
        </p:nvSpPr>
        <p:spPr>
          <a:xfrm>
            <a:off x="4167272" y="132862"/>
            <a:ext cx="8021680" cy="6725138"/>
          </a:xfrm>
        </p:spPr>
        <p:txBody>
          <a:bodyPr anchor="ctr">
            <a:normAutofit/>
          </a:bodyPr>
          <a:lstStyle/>
          <a:p>
            <a:pPr eaLnBrk="0" fontAlgn="base" hangingPunct="0">
              <a:lnSpc>
                <a:spcPct val="150000"/>
              </a:lnSpc>
              <a:spcBef>
                <a:spcPct val="0"/>
              </a:spcBef>
              <a:spcAft>
                <a:spcPct val="0"/>
              </a:spcAft>
            </a:pPr>
            <a:r>
              <a:rPr kumimoji="0" lang="en-US" altLang="en-US" b="1" i="0" u="none" strike="noStrike" cap="none" normalizeH="0" baseline="0" dirty="0">
                <a:ln>
                  <a:noFill/>
                </a:ln>
                <a:effectLst/>
                <a:latin typeface="Consolas" panose="020B0609020204030204" pitchFamily="49" charset="0"/>
              </a:rPr>
              <a:t>main</a:t>
            </a:r>
            <a:r>
              <a:rPr kumimoji="0" lang="en-US" altLang="en-US" b="0" i="0" u="none" strike="noStrike" cap="none" normalizeH="0" baseline="0" dirty="0">
                <a:ln>
                  <a:noFill/>
                </a:ln>
                <a:effectLst/>
              </a:rPr>
              <a:t> can be expressed as an instance method.</a:t>
            </a:r>
          </a:p>
          <a:p>
            <a:pPr eaLnBrk="0" fontAlgn="base" hangingPunct="0">
              <a:lnSpc>
                <a:spcPct val="150000"/>
              </a:lnSpc>
              <a:spcBef>
                <a:spcPct val="0"/>
              </a:spcBef>
              <a:spcAft>
                <a:spcPct val="0"/>
              </a:spcAft>
            </a:pPr>
            <a:r>
              <a:rPr lang="en-US" altLang="en-US" dirty="0"/>
              <a:t>Can be used in any Java program, not just implicit classes.</a:t>
            </a:r>
          </a:p>
          <a:p>
            <a:pPr eaLnBrk="0" fontAlgn="base" hangingPunct="0">
              <a:lnSpc>
                <a:spcPct val="150000"/>
              </a:lnSpc>
              <a:spcBef>
                <a:spcPct val="0"/>
              </a:spcBef>
              <a:spcAft>
                <a:spcPct val="0"/>
              </a:spcAft>
            </a:pPr>
            <a:r>
              <a:rPr kumimoji="0" lang="en-US" altLang="en-US" b="0" i="0" u="none" strike="noStrike" cap="none" normalizeH="0" baseline="0" dirty="0">
                <a:ln>
                  <a:noFill/>
                </a:ln>
                <a:effectLst/>
              </a:rPr>
              <a:t>Here is a complete </a:t>
            </a:r>
            <a:r>
              <a:rPr lang="en-US" altLang="en-US" dirty="0"/>
              <a:t>Java program that can be compiled and executed</a:t>
            </a:r>
            <a:r>
              <a:rPr kumimoji="0" lang="en-US" altLang="en-US" b="0" i="0" u="none" strike="noStrike" cap="none" normalizeH="0" baseline="0" dirty="0">
                <a:ln>
                  <a:noFill/>
                </a:ln>
                <a:effectLst/>
              </a:rPr>
              <a:t>.</a:t>
            </a:r>
          </a:p>
          <a:p>
            <a:pPr marL="0" indent="0" eaLnBrk="0" fontAlgn="base" hangingPunct="0">
              <a:lnSpc>
                <a:spcPct val="150000"/>
              </a:lnSpc>
              <a:spcBef>
                <a:spcPct val="0"/>
              </a:spcBef>
              <a:spcAft>
                <a:spcPct val="0"/>
              </a:spcAft>
              <a:buNone/>
            </a:pPr>
            <a:endParaRPr kumimoji="0" lang="en-US" altLang="en-US" sz="800" b="0" i="0" u="none" strike="noStrike" cap="none" normalizeH="0" baseline="0" dirty="0">
              <a:ln>
                <a:noFill/>
              </a:ln>
              <a:effectLst/>
            </a:endParaRPr>
          </a:p>
          <a:p>
            <a:pPr marL="0" indent="0" eaLnBrk="0" fontAlgn="base" hangingPunct="0">
              <a:lnSpc>
                <a:spcPct val="150000"/>
              </a:lnSpc>
              <a:spcBef>
                <a:spcPct val="0"/>
              </a:spcBef>
              <a:spcAft>
                <a:spcPct val="0"/>
              </a:spcAft>
              <a:buNone/>
            </a:pPr>
            <a:r>
              <a:rPr kumimoji="0" lang="en-US" altLang="en-US" b="1" i="0" u="none" strike="noStrike" cap="none" normalizeH="0" baseline="0" dirty="0">
                <a:ln>
                  <a:noFill/>
                </a:ln>
                <a:effectLst/>
                <a:latin typeface="Consolas" panose="020B0609020204030204" pitchFamily="49" charset="0"/>
              </a:rPr>
              <a:t>void main() {</a:t>
            </a:r>
          </a:p>
          <a:p>
            <a:pPr marL="0" indent="0" eaLnBrk="0" fontAlgn="base" hangingPunct="0">
              <a:lnSpc>
                <a:spcPct val="150000"/>
              </a:lnSpc>
              <a:spcBef>
                <a:spcPct val="0"/>
              </a:spcBef>
              <a:spcAft>
                <a:spcPct val="0"/>
              </a:spcAft>
              <a:buNone/>
            </a:pPr>
            <a:r>
              <a:rPr kumimoji="0" lang="en-US" altLang="en-US" b="1" i="0" u="none" strike="noStrike" cap="none" normalizeH="0" baseline="0" dirty="0">
                <a:ln>
                  <a:noFill/>
                </a:ln>
                <a:effectLst/>
                <a:latin typeface="Consolas" panose="020B0609020204030204" pitchFamily="49" charset="0"/>
              </a:rPr>
              <a:t>    </a:t>
            </a:r>
            <a:r>
              <a:rPr kumimoji="0" lang="en-US" altLang="en-US" b="1" i="0" u="none" strike="noStrike" cap="none" normalizeH="0" baseline="0" dirty="0" err="1">
                <a:ln>
                  <a:noFill/>
                </a:ln>
                <a:effectLst/>
                <a:latin typeface="Consolas" panose="020B0609020204030204" pitchFamily="49" charset="0"/>
              </a:rPr>
              <a:t>System.out.println</a:t>
            </a:r>
            <a:r>
              <a:rPr kumimoji="0" lang="en-US" altLang="en-US" b="1" i="0" u="none" strike="noStrike" cap="none" normalizeH="0" baseline="0" dirty="0">
                <a:ln>
                  <a:noFill/>
                </a:ln>
                <a:effectLst/>
                <a:latin typeface="Consolas" panose="020B0609020204030204" pitchFamily="49" charset="0"/>
              </a:rPr>
              <a:t>(“Hello World”);</a:t>
            </a:r>
          </a:p>
          <a:p>
            <a:pPr marL="0" indent="0" eaLnBrk="0" fontAlgn="base" hangingPunct="0">
              <a:lnSpc>
                <a:spcPct val="150000"/>
              </a:lnSpc>
              <a:spcBef>
                <a:spcPct val="0"/>
              </a:spcBef>
              <a:spcAft>
                <a:spcPct val="0"/>
              </a:spcAft>
              <a:buNone/>
            </a:pPr>
            <a:r>
              <a:rPr lang="en-US" altLang="en-US" b="1" dirty="0">
                <a:latin typeface="Consolas" panose="020B0609020204030204" pitchFamily="49" charset="0"/>
              </a:rPr>
              <a:t>}</a:t>
            </a:r>
          </a:p>
          <a:p>
            <a:pPr marL="0" indent="0" eaLnBrk="0" fontAlgn="base" hangingPunct="0">
              <a:lnSpc>
                <a:spcPct val="150000"/>
              </a:lnSpc>
              <a:spcBef>
                <a:spcPct val="0"/>
              </a:spcBef>
              <a:spcAft>
                <a:spcPct val="0"/>
              </a:spcAft>
              <a:buNone/>
            </a:pPr>
            <a:endParaRPr lang="en-US" altLang="en-US" sz="800" dirty="0">
              <a:latin typeface="Consolas" panose="020B0609020204030204" pitchFamily="49" charset="0"/>
            </a:endParaRPr>
          </a:p>
        </p:txBody>
      </p:sp>
    </p:spTree>
    <p:extLst>
      <p:ext uri="{BB962C8B-B14F-4D97-AF65-F5344CB8AC3E}">
        <p14:creationId xmlns:p14="http://schemas.microsoft.com/office/powerpoint/2010/main" val="4150735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E951300-3A6B-12DB-1914-0F90114054CD}"/>
              </a:ext>
            </a:extLst>
          </p:cNvPr>
          <p:cNvSpPr>
            <a:spLocks noGrp="1"/>
          </p:cNvSpPr>
          <p:nvPr>
            <p:ph type="title"/>
          </p:nvPr>
        </p:nvSpPr>
        <p:spPr>
          <a:xfrm>
            <a:off x="686834" y="1153572"/>
            <a:ext cx="3200400" cy="4461163"/>
          </a:xfrm>
        </p:spPr>
        <p:txBody>
          <a:bodyPr>
            <a:normAutofit fontScale="90000"/>
          </a:bodyPr>
          <a:lstStyle/>
          <a:p>
            <a:r>
              <a:rPr lang="en-US" b="0" i="0" dirty="0">
                <a:solidFill>
                  <a:srgbClr val="FFFFFF"/>
                </a:solidFill>
                <a:effectLst/>
                <a:latin typeface="Raleway" pitchFamily="2" charset="0"/>
              </a:rPr>
              <a:t>Step 2:</a:t>
            </a:r>
            <a:br>
              <a:rPr lang="en-US" b="0" i="0" dirty="0">
                <a:solidFill>
                  <a:srgbClr val="FFFFFF"/>
                </a:solidFill>
                <a:effectLst/>
                <a:latin typeface="Raleway" pitchFamily="2" charset="0"/>
              </a:rPr>
            </a:br>
            <a:r>
              <a:rPr lang="en-US" b="0" i="0" dirty="0">
                <a:solidFill>
                  <a:srgbClr val="FFFFFF"/>
                </a:solidFill>
                <a:effectLst/>
                <a:latin typeface="Raleway" pitchFamily="2" charset="0"/>
              </a:rPr>
              <a:t>Java 23 - Implicitly Declared Classes and Instance Main Methods</a:t>
            </a:r>
            <a:endParaRPr lang="en-CA" dirty="0">
              <a:solidFill>
                <a:srgbClr val="FFFFFF"/>
              </a:solidFill>
            </a:endParaRPr>
          </a:p>
        </p:txBody>
      </p:sp>
      <p:sp>
        <p:nvSpPr>
          <p:cNvPr id="18" name="Arc 1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C28AB70-9268-5E63-EF9D-691BA1213AD3}"/>
              </a:ext>
            </a:extLst>
          </p:cNvPr>
          <p:cNvSpPr>
            <a:spLocks noGrp="1"/>
          </p:cNvSpPr>
          <p:nvPr>
            <p:ph idx="1"/>
          </p:nvPr>
        </p:nvSpPr>
        <p:spPr>
          <a:xfrm>
            <a:off x="4167272" y="132862"/>
            <a:ext cx="8021680" cy="6725138"/>
          </a:xfrm>
        </p:spPr>
        <p:txBody>
          <a:bodyPr anchor="ctr">
            <a:normAutofit/>
          </a:bodyPr>
          <a:lstStyle/>
          <a:p>
            <a:pPr marL="0" indent="0" eaLnBrk="0" fontAlgn="base" hangingPunct="0">
              <a:lnSpc>
                <a:spcPct val="150000"/>
              </a:lnSpc>
              <a:spcBef>
                <a:spcPct val="0"/>
              </a:spcBef>
              <a:spcAft>
                <a:spcPct val="0"/>
              </a:spcAft>
              <a:buNone/>
            </a:pPr>
            <a:r>
              <a:rPr lang="en-US" altLang="en-US" sz="5400" b="1" dirty="0"/>
              <a:t>Coming soon in Java 23!</a:t>
            </a:r>
          </a:p>
          <a:p>
            <a:pPr marL="0" indent="0" eaLnBrk="0" fontAlgn="base" hangingPunct="0">
              <a:lnSpc>
                <a:spcPct val="150000"/>
              </a:lnSpc>
              <a:spcBef>
                <a:spcPct val="0"/>
              </a:spcBef>
              <a:spcAft>
                <a:spcPct val="0"/>
              </a:spcAft>
              <a:buNone/>
            </a:pPr>
            <a:r>
              <a:rPr lang="en-US" altLang="en-US" sz="4000" b="1" dirty="0"/>
              <a:t>To be available in every implicit class</a:t>
            </a:r>
          </a:p>
          <a:p>
            <a:pPr marL="0" indent="0" eaLnBrk="0" fontAlgn="base" hangingPunct="0">
              <a:lnSpc>
                <a:spcPct val="150000"/>
              </a:lnSpc>
              <a:spcBef>
                <a:spcPct val="0"/>
              </a:spcBef>
              <a:spcAft>
                <a:spcPct val="0"/>
              </a:spcAft>
              <a:buNone/>
            </a:pPr>
            <a:r>
              <a:rPr lang="en-US" altLang="en-US" sz="2600" b="1" dirty="0">
                <a:latin typeface="Consolas" panose="020B0609020204030204" pitchFamily="49" charset="0"/>
              </a:rPr>
              <a:t>public static void </a:t>
            </a:r>
            <a:r>
              <a:rPr lang="en-US" altLang="en-US" sz="2600" b="1" dirty="0" err="1">
                <a:latin typeface="Consolas" panose="020B0609020204030204" pitchFamily="49" charset="0"/>
              </a:rPr>
              <a:t>println</a:t>
            </a:r>
            <a:r>
              <a:rPr lang="en-US" altLang="en-US" sz="2600" b="1" dirty="0">
                <a:latin typeface="Consolas" panose="020B0609020204030204" pitchFamily="49" charset="0"/>
              </a:rPr>
              <a:t>(Object obj);</a:t>
            </a:r>
          </a:p>
          <a:p>
            <a:pPr marL="0" indent="0" eaLnBrk="0" fontAlgn="base" hangingPunct="0">
              <a:lnSpc>
                <a:spcPct val="150000"/>
              </a:lnSpc>
              <a:spcBef>
                <a:spcPct val="0"/>
              </a:spcBef>
              <a:spcAft>
                <a:spcPct val="0"/>
              </a:spcAft>
              <a:buNone/>
            </a:pPr>
            <a:r>
              <a:rPr lang="en-US" altLang="en-US" sz="2600" b="1" dirty="0">
                <a:latin typeface="Consolas" panose="020B0609020204030204" pitchFamily="49" charset="0"/>
              </a:rPr>
              <a:t>public static void print(Object obj);</a:t>
            </a:r>
          </a:p>
          <a:p>
            <a:pPr marL="0" indent="0" eaLnBrk="0" fontAlgn="base" hangingPunct="0">
              <a:lnSpc>
                <a:spcPct val="150000"/>
              </a:lnSpc>
              <a:spcBef>
                <a:spcPct val="0"/>
              </a:spcBef>
              <a:spcAft>
                <a:spcPct val="0"/>
              </a:spcAft>
              <a:buNone/>
            </a:pPr>
            <a:r>
              <a:rPr lang="en-US" altLang="en-US" sz="2600" b="1" dirty="0">
                <a:latin typeface="Consolas" panose="020B0609020204030204" pitchFamily="49" charset="0"/>
              </a:rPr>
              <a:t>public static String </a:t>
            </a:r>
            <a:r>
              <a:rPr lang="en-US" altLang="en-US" sz="2600" b="1" dirty="0" err="1">
                <a:latin typeface="Consolas" panose="020B0609020204030204" pitchFamily="49" charset="0"/>
              </a:rPr>
              <a:t>readln</a:t>
            </a:r>
            <a:r>
              <a:rPr lang="en-US" altLang="en-US" sz="2600" b="1" dirty="0">
                <a:latin typeface="Consolas" panose="020B0609020204030204" pitchFamily="49" charset="0"/>
              </a:rPr>
              <a:t>(String prompt);</a:t>
            </a:r>
          </a:p>
          <a:p>
            <a:pPr marL="0" indent="0" eaLnBrk="0" fontAlgn="base" hangingPunct="0">
              <a:lnSpc>
                <a:spcPct val="150000"/>
              </a:lnSpc>
              <a:spcBef>
                <a:spcPct val="0"/>
              </a:spcBef>
              <a:spcAft>
                <a:spcPct val="0"/>
              </a:spcAft>
              <a:buNone/>
            </a:pPr>
            <a:endParaRPr lang="en-US" altLang="en-US" sz="800" dirty="0">
              <a:latin typeface="Consolas" panose="020B0609020204030204" pitchFamily="49" charset="0"/>
            </a:endParaRPr>
          </a:p>
        </p:txBody>
      </p:sp>
    </p:spTree>
    <p:extLst>
      <p:ext uri="{BB962C8B-B14F-4D97-AF65-F5344CB8AC3E}">
        <p14:creationId xmlns:p14="http://schemas.microsoft.com/office/powerpoint/2010/main" val="1414998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E951300-3A6B-12DB-1914-0F90114054CD}"/>
              </a:ext>
            </a:extLst>
          </p:cNvPr>
          <p:cNvSpPr>
            <a:spLocks noGrp="1"/>
          </p:cNvSpPr>
          <p:nvPr>
            <p:ph type="title"/>
          </p:nvPr>
        </p:nvSpPr>
        <p:spPr>
          <a:xfrm>
            <a:off x="686834" y="1153572"/>
            <a:ext cx="3200400" cy="4461163"/>
          </a:xfrm>
        </p:spPr>
        <p:txBody>
          <a:bodyPr>
            <a:normAutofit fontScale="90000"/>
          </a:bodyPr>
          <a:lstStyle/>
          <a:p>
            <a:r>
              <a:rPr lang="en-US" b="0" i="0" dirty="0">
                <a:solidFill>
                  <a:srgbClr val="FFFFFF"/>
                </a:solidFill>
                <a:effectLst/>
                <a:latin typeface="Raleway" pitchFamily="2" charset="0"/>
              </a:rPr>
              <a:t>Step 2:</a:t>
            </a:r>
            <a:br>
              <a:rPr lang="en-US" b="0" i="0" dirty="0">
                <a:solidFill>
                  <a:srgbClr val="FFFFFF"/>
                </a:solidFill>
                <a:effectLst/>
                <a:latin typeface="Raleway" pitchFamily="2" charset="0"/>
              </a:rPr>
            </a:br>
            <a:r>
              <a:rPr lang="en-US" b="0" i="0" dirty="0">
                <a:solidFill>
                  <a:srgbClr val="FFFFFF"/>
                </a:solidFill>
                <a:effectLst/>
                <a:latin typeface="Raleway" pitchFamily="2" charset="0"/>
              </a:rPr>
              <a:t>Java 23 - Implicitly Declared Classes and Instance Main Methods</a:t>
            </a:r>
            <a:endParaRPr lang="en-CA" dirty="0">
              <a:solidFill>
                <a:srgbClr val="FFFFFF"/>
              </a:solidFill>
            </a:endParaRPr>
          </a:p>
        </p:txBody>
      </p:sp>
      <p:sp>
        <p:nvSpPr>
          <p:cNvPr id="18" name="Arc 1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C28AB70-9268-5E63-EF9D-691BA1213AD3}"/>
              </a:ext>
            </a:extLst>
          </p:cNvPr>
          <p:cNvSpPr>
            <a:spLocks noGrp="1"/>
          </p:cNvSpPr>
          <p:nvPr>
            <p:ph idx="1"/>
          </p:nvPr>
        </p:nvSpPr>
        <p:spPr>
          <a:xfrm>
            <a:off x="4167272" y="0"/>
            <a:ext cx="8021680" cy="6858000"/>
          </a:xfrm>
        </p:spPr>
        <p:txBody>
          <a:bodyPr anchor="ctr">
            <a:normAutofit/>
          </a:bodyPr>
          <a:lstStyle/>
          <a:p>
            <a:pPr marL="0" indent="0" eaLnBrk="0" fontAlgn="base" hangingPunct="0">
              <a:lnSpc>
                <a:spcPct val="100000"/>
              </a:lnSpc>
              <a:spcBef>
                <a:spcPct val="0"/>
              </a:spcBef>
              <a:spcAft>
                <a:spcPct val="0"/>
              </a:spcAft>
              <a:buNone/>
            </a:pPr>
            <a:r>
              <a:rPr lang="en-US" altLang="en-US" sz="4000" b="1" dirty="0"/>
              <a:t>Here are complete Java programs:</a:t>
            </a:r>
          </a:p>
          <a:p>
            <a:pPr marL="0" indent="0" eaLnBrk="0" fontAlgn="base" hangingPunct="0">
              <a:lnSpc>
                <a:spcPct val="150000"/>
              </a:lnSpc>
              <a:spcBef>
                <a:spcPct val="0"/>
              </a:spcBef>
              <a:spcAft>
                <a:spcPct val="0"/>
              </a:spcAft>
              <a:buNone/>
            </a:pPr>
            <a:r>
              <a:rPr lang="en-US" altLang="en-US" b="1" dirty="0">
                <a:latin typeface="Consolas" panose="020B0609020204030204" pitchFamily="49" charset="0"/>
              </a:rPr>
              <a:t>void main() {</a:t>
            </a:r>
          </a:p>
          <a:p>
            <a:pPr marL="0" indent="0" eaLnBrk="0" fontAlgn="base" hangingPunct="0">
              <a:lnSpc>
                <a:spcPct val="150000"/>
              </a:lnSpc>
              <a:spcBef>
                <a:spcPct val="0"/>
              </a:spcBef>
              <a:spcAft>
                <a:spcPct val="0"/>
              </a:spcAft>
              <a:buNone/>
            </a:pPr>
            <a:r>
              <a:rPr lang="en-US" altLang="en-US" b="1" dirty="0">
                <a:latin typeface="Consolas" panose="020B0609020204030204" pitchFamily="49" charset="0"/>
              </a:rPr>
              <a:t>   </a:t>
            </a:r>
            <a:r>
              <a:rPr lang="en-US" altLang="en-US" b="1" dirty="0" err="1">
                <a:latin typeface="Consolas" panose="020B0609020204030204" pitchFamily="49" charset="0"/>
              </a:rPr>
              <a:t>println</a:t>
            </a:r>
            <a:r>
              <a:rPr lang="en-US" altLang="en-US" b="1" dirty="0">
                <a:latin typeface="Consolas" panose="020B0609020204030204" pitchFamily="49" charset="0"/>
              </a:rPr>
              <a:t>("Hello, World!");</a:t>
            </a:r>
          </a:p>
          <a:p>
            <a:pPr marL="0" indent="0" eaLnBrk="0" fontAlgn="base" hangingPunct="0">
              <a:lnSpc>
                <a:spcPct val="150000"/>
              </a:lnSpc>
              <a:spcBef>
                <a:spcPct val="0"/>
              </a:spcBef>
              <a:spcAft>
                <a:spcPct val="0"/>
              </a:spcAft>
              <a:buNone/>
            </a:pPr>
            <a:r>
              <a:rPr lang="en-US" altLang="en-US" b="1" dirty="0">
                <a:latin typeface="Consolas" panose="020B0609020204030204" pitchFamily="49" charset="0"/>
              </a:rPr>
              <a:t>}</a:t>
            </a:r>
          </a:p>
          <a:p>
            <a:pPr marL="0" indent="0" eaLnBrk="0" fontAlgn="base" hangingPunct="0">
              <a:lnSpc>
                <a:spcPct val="150000"/>
              </a:lnSpc>
              <a:spcBef>
                <a:spcPct val="0"/>
              </a:spcBef>
              <a:spcAft>
                <a:spcPct val="0"/>
              </a:spcAft>
              <a:buNone/>
            </a:pPr>
            <a:r>
              <a:rPr lang="en-US" altLang="en-US" sz="4000" b="1" dirty="0"/>
              <a:t>How about some input:</a:t>
            </a:r>
          </a:p>
          <a:p>
            <a:pPr marL="0" indent="0" eaLnBrk="0" fontAlgn="base" hangingPunct="0">
              <a:lnSpc>
                <a:spcPct val="150000"/>
              </a:lnSpc>
              <a:spcBef>
                <a:spcPct val="0"/>
              </a:spcBef>
              <a:spcAft>
                <a:spcPct val="0"/>
              </a:spcAft>
              <a:buNone/>
            </a:pPr>
            <a:r>
              <a:rPr lang="en-US" altLang="en-US" b="1" dirty="0">
                <a:latin typeface="Consolas" panose="020B0609020204030204" pitchFamily="49" charset="0"/>
              </a:rPr>
              <a:t>void main() {</a:t>
            </a:r>
          </a:p>
          <a:p>
            <a:pPr marL="0" indent="0" eaLnBrk="0" fontAlgn="base" hangingPunct="0">
              <a:lnSpc>
                <a:spcPct val="150000"/>
              </a:lnSpc>
              <a:spcBef>
                <a:spcPct val="0"/>
              </a:spcBef>
              <a:spcAft>
                <a:spcPct val="0"/>
              </a:spcAft>
              <a:buNone/>
            </a:pPr>
            <a:r>
              <a:rPr lang="en-US" altLang="en-US" b="1" dirty="0">
                <a:latin typeface="Consolas" panose="020B0609020204030204" pitchFamily="49" charset="0"/>
              </a:rPr>
              <a:t>   String name = </a:t>
            </a:r>
            <a:r>
              <a:rPr lang="en-US" altLang="en-US" b="1" dirty="0" err="1">
                <a:latin typeface="Consolas" panose="020B0609020204030204" pitchFamily="49" charset="0"/>
              </a:rPr>
              <a:t>readln</a:t>
            </a:r>
            <a:r>
              <a:rPr lang="en-US" altLang="en-US" b="1" dirty="0">
                <a:latin typeface="Consolas" panose="020B0609020204030204" pitchFamily="49" charset="0"/>
              </a:rPr>
              <a:t>(“Name: ");</a:t>
            </a:r>
          </a:p>
          <a:p>
            <a:pPr marL="0" indent="0" eaLnBrk="0" fontAlgn="base" hangingPunct="0">
              <a:lnSpc>
                <a:spcPct val="150000"/>
              </a:lnSpc>
              <a:spcBef>
                <a:spcPct val="0"/>
              </a:spcBef>
              <a:spcAft>
                <a:spcPct val="0"/>
              </a:spcAft>
              <a:buNone/>
            </a:pPr>
            <a:r>
              <a:rPr lang="en-US" altLang="en-US" b="1" dirty="0">
                <a:latin typeface="Consolas" panose="020B0609020204030204" pitchFamily="49" charset="0"/>
              </a:rPr>
              <a:t>   print("Pleased to meet you, ");</a:t>
            </a:r>
          </a:p>
          <a:p>
            <a:pPr marL="0" indent="0" eaLnBrk="0" fontAlgn="base" hangingPunct="0">
              <a:lnSpc>
                <a:spcPct val="150000"/>
              </a:lnSpc>
              <a:spcBef>
                <a:spcPct val="0"/>
              </a:spcBef>
              <a:spcAft>
                <a:spcPct val="0"/>
              </a:spcAft>
              <a:buNone/>
            </a:pPr>
            <a:r>
              <a:rPr lang="en-US" altLang="en-US" b="1" dirty="0">
                <a:latin typeface="Consolas" panose="020B0609020204030204" pitchFamily="49" charset="0"/>
              </a:rPr>
              <a:t>   </a:t>
            </a:r>
            <a:r>
              <a:rPr lang="en-US" altLang="en-US" b="1" dirty="0" err="1">
                <a:latin typeface="Consolas" panose="020B0609020204030204" pitchFamily="49" charset="0"/>
              </a:rPr>
              <a:t>println</a:t>
            </a:r>
            <a:r>
              <a:rPr lang="en-US" altLang="en-US" b="1" dirty="0">
                <a:latin typeface="Consolas" panose="020B0609020204030204" pitchFamily="49" charset="0"/>
              </a:rPr>
              <a:t>(name);</a:t>
            </a:r>
          </a:p>
          <a:p>
            <a:pPr marL="0" indent="0" eaLnBrk="0" fontAlgn="base" hangingPunct="0">
              <a:lnSpc>
                <a:spcPct val="150000"/>
              </a:lnSpc>
              <a:spcBef>
                <a:spcPct val="0"/>
              </a:spcBef>
              <a:spcAft>
                <a:spcPct val="0"/>
              </a:spcAft>
              <a:buNone/>
            </a:pPr>
            <a:r>
              <a:rPr lang="en-US" altLang="en-US" b="1" dirty="0">
                <a:latin typeface="Consolas" panose="020B0609020204030204" pitchFamily="49" charset="0"/>
              </a:rPr>
              <a:t>}</a:t>
            </a:r>
          </a:p>
          <a:p>
            <a:pPr marL="0" indent="0" eaLnBrk="0" fontAlgn="base" hangingPunct="0">
              <a:lnSpc>
                <a:spcPct val="150000"/>
              </a:lnSpc>
              <a:spcBef>
                <a:spcPct val="0"/>
              </a:spcBef>
              <a:spcAft>
                <a:spcPct val="0"/>
              </a:spcAft>
              <a:buNone/>
            </a:pPr>
            <a:endParaRPr lang="en-US" altLang="en-US" sz="800" dirty="0">
              <a:latin typeface="Consolas" panose="020B0609020204030204" pitchFamily="49" charset="0"/>
            </a:endParaRPr>
          </a:p>
        </p:txBody>
      </p:sp>
    </p:spTree>
    <p:extLst>
      <p:ext uri="{BB962C8B-B14F-4D97-AF65-F5344CB8AC3E}">
        <p14:creationId xmlns:p14="http://schemas.microsoft.com/office/powerpoint/2010/main" val="1327813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73DC9-56C8-4371-88FE-A91258538318}"/>
              </a:ext>
            </a:extLst>
          </p:cNvPr>
          <p:cNvSpPr>
            <a:spLocks noGrp="1"/>
          </p:cNvSpPr>
          <p:nvPr>
            <p:ph type="title"/>
          </p:nvPr>
        </p:nvSpPr>
        <p:spPr>
          <a:xfrm>
            <a:off x="838199" y="365125"/>
            <a:ext cx="10991045" cy="1325563"/>
          </a:xfrm>
        </p:spPr>
        <p:txBody>
          <a:bodyPr>
            <a:normAutofit/>
          </a:bodyPr>
          <a:lstStyle/>
          <a:p>
            <a:r>
              <a:rPr lang="en-CA" b="1" dirty="0"/>
              <a:t>var</a:t>
            </a:r>
            <a:r>
              <a:rPr lang="en-CA" dirty="0"/>
              <a:t> – reduction of redundancy reduction JDK 10</a:t>
            </a:r>
          </a:p>
        </p:txBody>
      </p:sp>
      <p:graphicFrame>
        <p:nvGraphicFramePr>
          <p:cNvPr id="13" name="Content Placeholder 2">
            <a:extLst>
              <a:ext uri="{FF2B5EF4-FFF2-40B4-BE49-F238E27FC236}">
                <a16:creationId xmlns:a16="http://schemas.microsoft.com/office/drawing/2014/main" id="{E38F985C-77A1-4E21-B822-01030EBC70AF}"/>
              </a:ext>
            </a:extLst>
          </p:cNvPr>
          <p:cNvGraphicFramePr>
            <a:graphicFrameLocks noGrp="1"/>
          </p:cNvGraphicFramePr>
          <p:nvPr>
            <p:ph idx="1"/>
            <p:extLst>
              <p:ext uri="{D42A27DB-BD31-4B8C-83A1-F6EECF244321}">
                <p14:modId xmlns:p14="http://schemas.microsoft.com/office/powerpoint/2010/main" val="371810679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342419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DEBB32EA-AC2D-4540-A160-4E5F65AF071C}"/>
              </a:ext>
            </a:extLst>
          </p:cNvPr>
          <p:cNvGraphicFramePr>
            <a:graphicFrameLocks noGrp="1"/>
          </p:cNvGraphicFramePr>
          <p:nvPr>
            <p:ph idx="1"/>
            <p:extLst>
              <p:ext uri="{D42A27DB-BD31-4B8C-83A1-F6EECF244321}">
                <p14:modId xmlns:p14="http://schemas.microsoft.com/office/powerpoint/2010/main" val="3021871767"/>
              </p:ext>
            </p:extLst>
          </p:nvPr>
        </p:nvGraphicFramePr>
        <p:xfrm>
          <a:off x="6096000" y="303591"/>
          <a:ext cx="5659676" cy="5896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9F5C21AF-FE0A-594C-851F-32CB373E2F90}"/>
              </a:ext>
            </a:extLst>
          </p:cNvPr>
          <p:cNvSpPr/>
          <p:nvPr/>
        </p:nvSpPr>
        <p:spPr>
          <a:xfrm>
            <a:off x="0" y="-16042"/>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E877C3C6-9271-EC4B-AB48-E0D70A302516}"/>
              </a:ext>
            </a:extLst>
          </p:cNvPr>
          <p:cNvSpPr>
            <a:spLocks noGrp="1"/>
          </p:cNvSpPr>
          <p:nvPr>
            <p:ph type="title"/>
          </p:nvPr>
        </p:nvSpPr>
        <p:spPr>
          <a:xfrm>
            <a:off x="594359" y="637125"/>
            <a:ext cx="3964761" cy="5256371"/>
          </a:xfrm>
        </p:spPr>
        <p:txBody>
          <a:bodyPr>
            <a:normAutofit/>
          </a:bodyPr>
          <a:lstStyle/>
          <a:p>
            <a:r>
              <a:rPr lang="en-CA" sz="4800" b="1" dirty="0">
                <a:solidFill>
                  <a:schemeClr val="bg1"/>
                </a:solidFill>
              </a:rPr>
              <a:t>text blocks (15)</a:t>
            </a:r>
          </a:p>
        </p:txBody>
      </p:sp>
    </p:spTree>
    <p:extLst>
      <p:ext uri="{BB962C8B-B14F-4D97-AF65-F5344CB8AC3E}">
        <p14:creationId xmlns:p14="http://schemas.microsoft.com/office/powerpoint/2010/main" val="2580646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a:bodyPr>
          <a:lstStyle/>
          <a:p>
            <a:pPr algn="l"/>
            <a:r>
              <a:rPr lang="en-CA" sz="3600" b="0" i="0" dirty="0">
                <a:solidFill>
                  <a:srgbClr val="444444"/>
                </a:solidFill>
                <a:effectLst/>
              </a:rPr>
              <a:t>Java can be a steep learning curve for a beginner </a:t>
            </a:r>
          </a:p>
          <a:p>
            <a:pPr lvl="1"/>
            <a:r>
              <a:rPr lang="en-CA" sz="3600" b="0" i="1" dirty="0">
                <a:solidFill>
                  <a:srgbClr val="444444"/>
                </a:solidFill>
                <a:effectLst/>
              </a:rPr>
              <a:t>Only if the instructor themselves had a steep curve in learning the language</a:t>
            </a:r>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rgbClr val="FFFFFF"/>
                </a:solidFill>
              </a:rPr>
              <a:t>Myths &amp; Benefits of Learning Java</a:t>
            </a:r>
          </a:p>
          <a:p>
            <a:endParaRPr lang="en-CA" sz="3800" dirty="0">
              <a:solidFill>
                <a:srgbClr val="FFFFFF"/>
              </a:solidFill>
            </a:endParaRPr>
          </a:p>
        </p:txBody>
      </p:sp>
    </p:spTree>
    <p:extLst>
      <p:ext uri="{BB962C8B-B14F-4D97-AF65-F5344CB8AC3E}">
        <p14:creationId xmlns:p14="http://schemas.microsoft.com/office/powerpoint/2010/main" val="35071446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E9C7A5E3-94C0-5044-A795-B854F5D043CC}"/>
              </a:ext>
            </a:extLst>
          </p:cNvPr>
          <p:cNvSpPr/>
          <p:nvPr/>
        </p:nvSpPr>
        <p:spPr>
          <a:xfrm>
            <a:off x="16043" y="-16042"/>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8">
            <a:extLst>
              <a:ext uri="{FF2B5EF4-FFF2-40B4-BE49-F238E27FC236}">
                <a16:creationId xmlns:a16="http://schemas.microsoft.com/office/drawing/2014/main" id="{937DEF73-9F44-0F41-AC38-174BBA201E66}"/>
              </a:ext>
            </a:extLst>
          </p:cNvPr>
          <p:cNvSpPr>
            <a:spLocks noGrp="1"/>
          </p:cNvSpPr>
          <p:nvPr>
            <p:ph type="title"/>
          </p:nvPr>
        </p:nvSpPr>
        <p:spPr>
          <a:xfrm>
            <a:off x="838200" y="631825"/>
            <a:ext cx="10515600" cy="1325563"/>
          </a:xfrm>
        </p:spPr>
        <p:txBody>
          <a:bodyPr>
            <a:normAutofit/>
          </a:bodyPr>
          <a:lstStyle/>
          <a:p>
            <a:r>
              <a:rPr lang="en-CA" dirty="0">
                <a:solidFill>
                  <a:srgbClr val="007590"/>
                </a:solidFill>
              </a:rPr>
              <a:t>Old School Concatenation</a:t>
            </a:r>
          </a:p>
        </p:txBody>
      </p:sp>
      <p:sp>
        <p:nvSpPr>
          <p:cNvPr id="12" name="Content Placeholder 9">
            <a:extLst>
              <a:ext uri="{FF2B5EF4-FFF2-40B4-BE49-F238E27FC236}">
                <a16:creationId xmlns:a16="http://schemas.microsoft.com/office/drawing/2014/main" id="{B2FDD92D-194A-5A4F-8EDB-4E50D342F29A}"/>
              </a:ext>
            </a:extLst>
          </p:cNvPr>
          <p:cNvSpPr>
            <a:spLocks noGrp="1"/>
          </p:cNvSpPr>
          <p:nvPr>
            <p:ph idx="1"/>
          </p:nvPr>
        </p:nvSpPr>
        <p:spPr>
          <a:xfrm>
            <a:off x="110359" y="2269173"/>
            <a:ext cx="12065598" cy="3659988"/>
          </a:xfrm>
        </p:spPr>
        <p:txBody>
          <a:bodyPr>
            <a:noAutofit/>
          </a:bodyPr>
          <a:lstStyle/>
          <a:p>
            <a:pPr marL="0" indent="0">
              <a:buNone/>
            </a:pPr>
            <a:r>
              <a:rPr lang="en-CA" sz="2400" b="1" dirty="0">
                <a:solidFill>
                  <a:schemeClr val="tx1">
                    <a:lumMod val="85000"/>
                    <a:lumOff val="15000"/>
                  </a:schemeClr>
                </a:solidFill>
                <a:latin typeface="Consolas" panose="020B0609020204030204" pitchFamily="49" charset="0"/>
              </a:rPr>
              <a:t>String </a:t>
            </a:r>
            <a:r>
              <a:rPr lang="en-CA" sz="2400" b="1" dirty="0" err="1">
                <a:solidFill>
                  <a:schemeClr val="tx1">
                    <a:lumMod val="85000"/>
                    <a:lumOff val="15000"/>
                  </a:schemeClr>
                </a:solidFill>
                <a:latin typeface="Consolas" panose="020B0609020204030204" pitchFamily="49" charset="0"/>
              </a:rPr>
              <a:t>htmlStr</a:t>
            </a:r>
            <a:r>
              <a:rPr lang="en-CA" sz="2400" b="1" dirty="0">
                <a:solidFill>
                  <a:schemeClr val="tx1">
                    <a:lumMod val="85000"/>
                    <a:lumOff val="15000"/>
                  </a:schemeClr>
                </a:solidFill>
                <a:latin typeface="Consolas" panose="020B0609020204030204" pitchFamily="49" charset="0"/>
              </a:rPr>
              <a:t> = "&lt;html&gt;&lt;head&gt;&lt;link </a:t>
            </a:r>
            <a:r>
              <a:rPr lang="en-CA" sz="2400" b="1" dirty="0" err="1">
                <a:solidFill>
                  <a:schemeClr val="tx1">
                    <a:lumMod val="85000"/>
                    <a:lumOff val="15000"/>
                  </a:schemeClr>
                </a:solidFill>
                <a:latin typeface="Consolas" panose="020B0609020204030204" pitchFamily="49" charset="0"/>
              </a:rPr>
              <a:t>rel</a:t>
            </a:r>
            <a:r>
              <a:rPr lang="en-CA" sz="2400" b="1" dirty="0">
                <a:solidFill>
                  <a:schemeClr val="tx1">
                    <a:lumMod val="85000"/>
                    <a:lumOff val="15000"/>
                  </a:schemeClr>
                </a:solidFill>
                <a:latin typeface="Consolas" panose="020B0609020204030204" pitchFamily="49" charset="0"/>
              </a:rPr>
              <a:t>='stylesheet' "</a:t>
            </a:r>
          </a:p>
          <a:p>
            <a:pPr marL="0" indent="0">
              <a:buNone/>
            </a:pPr>
            <a:r>
              <a:rPr lang="en-CA" sz="2400" b="1" dirty="0">
                <a:solidFill>
                  <a:schemeClr val="tx1">
                    <a:lumMod val="85000"/>
                    <a:lumOff val="15000"/>
                  </a:schemeClr>
                </a:solidFill>
                <a:latin typeface="Consolas" panose="020B0609020204030204" pitchFamily="49" charset="0"/>
              </a:rPr>
              <a:t>   + "</a:t>
            </a:r>
            <a:r>
              <a:rPr lang="en-CA" sz="2400" b="1" dirty="0" err="1">
                <a:solidFill>
                  <a:schemeClr val="tx1">
                    <a:lumMod val="85000"/>
                    <a:lumOff val="15000"/>
                  </a:schemeClr>
                </a:solidFill>
                <a:latin typeface="Consolas" panose="020B0609020204030204" pitchFamily="49" charset="0"/>
              </a:rPr>
              <a:t>href</a:t>
            </a:r>
            <a:r>
              <a:rPr lang="en-CA" sz="2400" b="1" dirty="0">
                <a:solidFill>
                  <a:schemeClr val="tx1">
                    <a:lumMod val="85000"/>
                    <a:lumOff val="15000"/>
                  </a:schemeClr>
                </a:solidFill>
                <a:latin typeface="Consolas" panose="020B0609020204030204" pitchFamily="49" charset="0"/>
              </a:rPr>
              <a:t>='styles/main.css' "</a:t>
            </a:r>
          </a:p>
          <a:p>
            <a:pPr marL="0" indent="0">
              <a:buNone/>
            </a:pPr>
            <a:r>
              <a:rPr lang="en-CA" sz="2400" b="1" dirty="0">
                <a:solidFill>
                  <a:schemeClr val="tx1">
                    <a:lumMod val="85000"/>
                    <a:lumOff val="15000"/>
                  </a:schemeClr>
                </a:solidFill>
                <a:latin typeface="Consolas" panose="020B0609020204030204" pitchFamily="49" charset="0"/>
              </a:rPr>
              <a:t>   + "type='text/</a:t>
            </a:r>
            <a:r>
              <a:rPr lang="en-CA" sz="2400" b="1" dirty="0" err="1">
                <a:solidFill>
                  <a:schemeClr val="tx1">
                    <a:lumMod val="85000"/>
                    <a:lumOff val="15000"/>
                  </a:schemeClr>
                </a:solidFill>
                <a:latin typeface="Consolas" panose="020B0609020204030204" pitchFamily="49" charset="0"/>
              </a:rPr>
              <a:t>css</a:t>
            </a:r>
            <a:r>
              <a:rPr lang="en-CA" sz="2400" b="1" dirty="0">
                <a:solidFill>
                  <a:schemeClr val="tx1">
                    <a:lumMod val="85000"/>
                    <a:lumOff val="15000"/>
                  </a:schemeClr>
                </a:solidFill>
                <a:latin typeface="Consolas" panose="020B0609020204030204" pitchFamily="49" charset="0"/>
              </a:rPr>
              <a:t>'/&gt;&lt;title&gt;The Learning Servlet&lt;/title&gt;&lt;/head&gt;"</a:t>
            </a:r>
          </a:p>
          <a:p>
            <a:pPr marL="0" indent="0">
              <a:buNone/>
            </a:pPr>
            <a:r>
              <a:rPr lang="en-CA" sz="2400" b="1" dirty="0">
                <a:solidFill>
                  <a:schemeClr val="tx1">
                    <a:lumMod val="85000"/>
                    <a:lumOff val="15000"/>
                  </a:schemeClr>
                </a:solidFill>
                <a:latin typeface="Consolas" panose="020B0609020204030204" pitchFamily="49" charset="0"/>
              </a:rPr>
              <a:t>   + "&lt;body&gt;&lt;h1&gt;GET method&lt;/h1&gt;"</a:t>
            </a:r>
          </a:p>
          <a:p>
            <a:pPr marL="0" indent="0">
              <a:buNone/>
            </a:pPr>
            <a:r>
              <a:rPr lang="en-CA" sz="2400" b="1" dirty="0">
                <a:solidFill>
                  <a:schemeClr val="tx1">
                    <a:lumMod val="85000"/>
                    <a:lumOff val="15000"/>
                  </a:schemeClr>
                </a:solidFill>
                <a:latin typeface="Consolas" panose="020B0609020204030204" pitchFamily="49" charset="0"/>
              </a:rPr>
              <a:t>   + "&lt;form id='</a:t>
            </a:r>
            <a:r>
              <a:rPr lang="en-CA" sz="2400" b="1" dirty="0" err="1">
                <a:solidFill>
                  <a:schemeClr val="tx1">
                    <a:lumMod val="85000"/>
                    <a:lumOff val="15000"/>
                  </a:schemeClr>
                </a:solidFill>
                <a:latin typeface="Consolas" panose="020B0609020204030204" pitchFamily="49" charset="0"/>
              </a:rPr>
              <a:t>form:index</a:t>
            </a:r>
            <a:r>
              <a:rPr lang="en-CA" sz="2400" b="1" dirty="0">
                <a:solidFill>
                  <a:schemeClr val="tx1">
                    <a:lumMod val="85000"/>
                    <a:lumOff val="15000"/>
                  </a:schemeClr>
                </a:solidFill>
                <a:latin typeface="Consolas" panose="020B0609020204030204" pitchFamily="49" charset="0"/>
              </a:rPr>
              <a:t>' action='index.html'&gt;"</a:t>
            </a:r>
          </a:p>
          <a:p>
            <a:pPr marL="0" indent="0">
              <a:buNone/>
            </a:pPr>
            <a:r>
              <a:rPr lang="en-CA" sz="2400" b="1" dirty="0">
                <a:solidFill>
                  <a:schemeClr val="tx1">
                    <a:lumMod val="85000"/>
                    <a:lumOff val="15000"/>
                  </a:schemeClr>
                </a:solidFill>
                <a:latin typeface="Consolas" panose="020B0609020204030204" pitchFamily="49" charset="0"/>
              </a:rPr>
              <a:t>   + "&lt;</a:t>
            </a:r>
            <a:r>
              <a:rPr lang="en-CA" sz="2400" b="1" dirty="0" err="1">
                <a:solidFill>
                  <a:schemeClr val="tx1">
                    <a:lumMod val="85000"/>
                    <a:lumOff val="15000"/>
                  </a:schemeClr>
                </a:solidFill>
                <a:latin typeface="Consolas" panose="020B0609020204030204" pitchFamily="49" charset="0"/>
              </a:rPr>
              <a:t>br</a:t>
            </a:r>
            <a:r>
              <a:rPr lang="en-CA" sz="2400" b="1" dirty="0">
                <a:solidFill>
                  <a:schemeClr val="tx1">
                    <a:lumMod val="85000"/>
                    <a:lumOff val="15000"/>
                  </a:schemeClr>
                </a:solidFill>
                <a:latin typeface="Consolas" panose="020B0609020204030204" pitchFamily="49" charset="0"/>
              </a:rPr>
              <a:t>/&gt;&lt;input type='submit' value='Return to Home page'/&gt;&lt;/form&gt;"</a:t>
            </a:r>
          </a:p>
          <a:p>
            <a:pPr marL="0" indent="0">
              <a:buNone/>
            </a:pPr>
            <a:r>
              <a:rPr lang="en-CA" sz="2400" b="1" dirty="0">
                <a:solidFill>
                  <a:schemeClr val="tx1">
                    <a:lumMod val="85000"/>
                    <a:lumOff val="15000"/>
                  </a:schemeClr>
                </a:solidFill>
                <a:latin typeface="Consolas" panose="020B0609020204030204" pitchFamily="49" charset="0"/>
              </a:rPr>
              <a:t>   + "&lt;/body&gt;&lt;/html&gt;";</a:t>
            </a:r>
          </a:p>
        </p:txBody>
      </p:sp>
    </p:spTree>
    <p:extLst>
      <p:ext uri="{BB962C8B-B14F-4D97-AF65-F5344CB8AC3E}">
        <p14:creationId xmlns:p14="http://schemas.microsoft.com/office/powerpoint/2010/main" val="13029717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59473CC6-4C94-BF4E-A315-44272B186E51}"/>
              </a:ext>
            </a:extLst>
          </p:cNvPr>
          <p:cNvSpPr/>
          <p:nvPr/>
        </p:nvSpPr>
        <p:spPr>
          <a:xfrm>
            <a:off x="0" y="0"/>
            <a:ext cx="12192000" cy="6858000"/>
          </a:xfrm>
          <a:prstGeom prst="rect">
            <a:avLst/>
          </a:prstGeom>
          <a:solidFill>
            <a:srgbClr val="F492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E725F999-3496-AA48-8AB2-1D76769AFAC5}"/>
              </a:ext>
            </a:extLst>
          </p:cNvPr>
          <p:cNvSpPr>
            <a:spLocks noGrp="1"/>
          </p:cNvSpPr>
          <p:nvPr>
            <p:ph type="title"/>
          </p:nvPr>
        </p:nvSpPr>
        <p:spPr>
          <a:xfrm>
            <a:off x="778764" y="116404"/>
            <a:ext cx="10515600" cy="1155614"/>
          </a:xfrm>
        </p:spPr>
        <p:txBody>
          <a:bodyPr>
            <a:normAutofit/>
          </a:bodyPr>
          <a:lstStyle/>
          <a:p>
            <a:r>
              <a:rPr lang="en-CA" dirty="0">
                <a:solidFill>
                  <a:schemeClr val="bg1"/>
                </a:solidFill>
              </a:rPr>
              <a:t>New School Text Block JDK 15</a:t>
            </a:r>
          </a:p>
        </p:txBody>
      </p:sp>
      <p:sp>
        <p:nvSpPr>
          <p:cNvPr id="11" name="Content Placeholder 2">
            <a:extLst>
              <a:ext uri="{FF2B5EF4-FFF2-40B4-BE49-F238E27FC236}">
                <a16:creationId xmlns:a16="http://schemas.microsoft.com/office/drawing/2014/main" id="{3B3DC756-0EF4-004F-BA9A-EE52748F30A2}"/>
              </a:ext>
            </a:extLst>
          </p:cNvPr>
          <p:cNvSpPr>
            <a:spLocks noGrp="1"/>
          </p:cNvSpPr>
          <p:nvPr>
            <p:ph idx="1"/>
          </p:nvPr>
        </p:nvSpPr>
        <p:spPr>
          <a:xfrm>
            <a:off x="0" y="1275173"/>
            <a:ext cx="12192000" cy="5585982"/>
          </a:xfrm>
        </p:spPr>
        <p:txBody>
          <a:bodyPr>
            <a:noAutofit/>
          </a:bodyPr>
          <a:lstStyle/>
          <a:p>
            <a:pPr marL="0" indent="0">
              <a:spcBef>
                <a:spcPts val="0"/>
              </a:spcBef>
              <a:spcAft>
                <a:spcPts val="500"/>
              </a:spcAft>
              <a:buNone/>
            </a:pPr>
            <a:r>
              <a:rPr lang="en-CA" sz="2400" b="1" dirty="0">
                <a:solidFill>
                  <a:schemeClr val="bg1"/>
                </a:solidFill>
                <a:latin typeface="Consolas" panose="020B0609020204030204" pitchFamily="49" charset="0"/>
              </a:rPr>
              <a:t>String </a:t>
            </a:r>
            <a:r>
              <a:rPr lang="en-CA" sz="2400" b="1" dirty="0" err="1">
                <a:solidFill>
                  <a:schemeClr val="bg1"/>
                </a:solidFill>
                <a:latin typeface="Consolas" panose="020B0609020204030204" pitchFamily="49" charset="0"/>
              </a:rPr>
              <a:t>htmlStr</a:t>
            </a:r>
            <a:r>
              <a:rPr lang="en-CA" sz="2400" b="1" dirty="0">
                <a:solidFill>
                  <a:schemeClr val="bg1"/>
                </a:solidFill>
                <a:latin typeface="Consolas" panose="020B0609020204030204" pitchFamily="49" charset="0"/>
              </a:rPr>
              <a:t> = </a:t>
            </a:r>
            <a:r>
              <a:rPr lang="en-CA" sz="2400" b="1" dirty="0">
                <a:latin typeface="Consolas" panose="020B0609020204030204" pitchFamily="49" charset="0"/>
              </a:rPr>
              <a:t>"""</a:t>
            </a:r>
          </a:p>
          <a:p>
            <a:pPr marL="0" indent="0">
              <a:spcBef>
                <a:spcPts val="0"/>
              </a:spcBef>
              <a:spcAft>
                <a:spcPts val="500"/>
              </a:spcAft>
              <a:buNone/>
            </a:pPr>
            <a:r>
              <a:rPr lang="en-CA" sz="2400" b="1" dirty="0">
                <a:solidFill>
                  <a:schemeClr val="bg1"/>
                </a:solidFill>
                <a:latin typeface="Consolas" panose="020B0609020204030204" pitchFamily="49" charset="0"/>
              </a:rPr>
              <a:t>  &lt;html&gt;</a:t>
            </a:r>
          </a:p>
          <a:p>
            <a:pPr marL="0" indent="0">
              <a:spcBef>
                <a:spcPts val="0"/>
              </a:spcBef>
              <a:spcAft>
                <a:spcPts val="500"/>
              </a:spcAft>
              <a:buNone/>
            </a:pPr>
            <a:r>
              <a:rPr lang="en-CA" sz="2400" b="1" dirty="0">
                <a:solidFill>
                  <a:schemeClr val="bg1"/>
                </a:solidFill>
                <a:latin typeface="Consolas" panose="020B0609020204030204" pitchFamily="49" charset="0"/>
              </a:rPr>
              <a:t>     &lt;head&gt;</a:t>
            </a:r>
          </a:p>
          <a:p>
            <a:pPr marL="0" indent="0">
              <a:spcBef>
                <a:spcPts val="0"/>
              </a:spcBef>
              <a:spcAft>
                <a:spcPts val="500"/>
              </a:spcAft>
              <a:buNone/>
            </a:pPr>
            <a:r>
              <a:rPr lang="en-CA" sz="2400" b="1" dirty="0">
                <a:solidFill>
                  <a:schemeClr val="bg1"/>
                </a:solidFill>
                <a:latin typeface="Consolas" panose="020B0609020204030204" pitchFamily="49" charset="0"/>
              </a:rPr>
              <a:t>        &lt;link </a:t>
            </a:r>
            <a:r>
              <a:rPr lang="en-CA" sz="2400" b="1" dirty="0" err="1">
                <a:solidFill>
                  <a:schemeClr val="bg1"/>
                </a:solidFill>
                <a:latin typeface="Consolas" panose="020B0609020204030204" pitchFamily="49" charset="0"/>
              </a:rPr>
              <a:t>rel</a:t>
            </a:r>
            <a:r>
              <a:rPr lang="en-CA" sz="2400" b="1" dirty="0">
                <a:solidFill>
                  <a:schemeClr val="bg1"/>
                </a:solidFill>
                <a:latin typeface="Consolas" panose="020B0609020204030204" pitchFamily="49" charset="0"/>
              </a:rPr>
              <a:t>='</a:t>
            </a:r>
            <a:r>
              <a:rPr lang="en-CA" sz="2400" b="1" dirty="0" err="1">
                <a:solidFill>
                  <a:schemeClr val="bg1"/>
                </a:solidFill>
                <a:latin typeface="Consolas" panose="020B0609020204030204" pitchFamily="49" charset="0"/>
              </a:rPr>
              <a:t>stylesheet'href</a:t>
            </a:r>
            <a:r>
              <a:rPr lang="en-CA" sz="2400" b="1" dirty="0">
                <a:solidFill>
                  <a:schemeClr val="bg1"/>
                </a:solidFill>
                <a:latin typeface="Consolas" panose="020B0609020204030204" pitchFamily="49" charset="0"/>
              </a:rPr>
              <a:t>='styles/main.css' type='text/</a:t>
            </a:r>
            <a:r>
              <a:rPr lang="en-CA" sz="2400" b="1" dirty="0" err="1">
                <a:solidFill>
                  <a:schemeClr val="bg1"/>
                </a:solidFill>
                <a:latin typeface="Consolas" panose="020B0609020204030204" pitchFamily="49" charset="0"/>
              </a:rPr>
              <a:t>css</a:t>
            </a:r>
            <a:r>
              <a:rPr lang="en-CA" sz="2400" b="1" dirty="0">
                <a:solidFill>
                  <a:schemeClr val="bg1"/>
                </a:solidFill>
                <a:latin typeface="Consolas" panose="020B0609020204030204" pitchFamily="49" charset="0"/>
              </a:rPr>
              <a:t>’/&gt;</a:t>
            </a:r>
          </a:p>
          <a:p>
            <a:pPr marL="0" indent="0">
              <a:spcBef>
                <a:spcPts val="0"/>
              </a:spcBef>
              <a:spcAft>
                <a:spcPts val="500"/>
              </a:spcAft>
              <a:buNone/>
            </a:pPr>
            <a:r>
              <a:rPr lang="en-CA" sz="2400" b="1" dirty="0">
                <a:solidFill>
                  <a:schemeClr val="bg1"/>
                </a:solidFill>
                <a:latin typeface="Consolas" panose="020B0609020204030204" pitchFamily="49" charset="0"/>
              </a:rPr>
              <a:t>        &lt;title&gt;The Learning Servlet&lt;/title&gt;</a:t>
            </a:r>
          </a:p>
          <a:p>
            <a:pPr marL="0" indent="0">
              <a:spcBef>
                <a:spcPts val="0"/>
              </a:spcBef>
              <a:spcAft>
                <a:spcPts val="500"/>
              </a:spcAft>
              <a:buNone/>
            </a:pPr>
            <a:r>
              <a:rPr lang="en-CA" sz="2400" b="1" dirty="0">
                <a:solidFill>
                  <a:schemeClr val="bg1"/>
                </a:solidFill>
                <a:latin typeface="Consolas" panose="020B0609020204030204" pitchFamily="49" charset="0"/>
              </a:rPr>
              <a:t>     &lt;/head&gt;</a:t>
            </a:r>
          </a:p>
          <a:p>
            <a:pPr marL="0" indent="0">
              <a:spcBef>
                <a:spcPts val="0"/>
              </a:spcBef>
              <a:spcAft>
                <a:spcPts val="500"/>
              </a:spcAft>
              <a:buNone/>
            </a:pPr>
            <a:r>
              <a:rPr lang="en-CA" sz="2400" b="1" dirty="0">
                <a:solidFill>
                  <a:schemeClr val="bg1"/>
                </a:solidFill>
                <a:latin typeface="Consolas" panose="020B0609020204030204" pitchFamily="49" charset="0"/>
              </a:rPr>
              <a:t>     &lt;body&gt;</a:t>
            </a:r>
          </a:p>
          <a:p>
            <a:pPr marL="0" indent="0">
              <a:spcBef>
                <a:spcPts val="0"/>
              </a:spcBef>
              <a:spcAft>
                <a:spcPts val="500"/>
              </a:spcAft>
              <a:buNone/>
            </a:pPr>
            <a:r>
              <a:rPr lang="en-CA" sz="2400" b="1" dirty="0">
                <a:solidFill>
                  <a:schemeClr val="bg1"/>
                </a:solidFill>
                <a:latin typeface="Consolas" panose="020B0609020204030204" pitchFamily="49" charset="0"/>
              </a:rPr>
              <a:t>        &lt;h1&gt;GET method&lt;/h1&gt;</a:t>
            </a:r>
          </a:p>
          <a:p>
            <a:pPr marL="0" indent="0">
              <a:spcBef>
                <a:spcPts val="0"/>
              </a:spcBef>
              <a:spcAft>
                <a:spcPts val="500"/>
              </a:spcAft>
              <a:buNone/>
            </a:pPr>
            <a:r>
              <a:rPr lang="en-CA" sz="2400" b="1" dirty="0">
                <a:solidFill>
                  <a:schemeClr val="bg1"/>
                </a:solidFill>
                <a:latin typeface="Consolas" panose="020B0609020204030204" pitchFamily="49" charset="0"/>
              </a:rPr>
              <a:t>        &lt;form id='</a:t>
            </a:r>
            <a:r>
              <a:rPr lang="en-CA" sz="2400" b="1" dirty="0" err="1">
                <a:solidFill>
                  <a:schemeClr val="bg1"/>
                </a:solidFill>
                <a:latin typeface="Consolas" panose="020B0609020204030204" pitchFamily="49" charset="0"/>
              </a:rPr>
              <a:t>form:index</a:t>
            </a:r>
            <a:r>
              <a:rPr lang="en-CA" sz="2400" b="1" dirty="0">
                <a:solidFill>
                  <a:schemeClr val="bg1"/>
                </a:solidFill>
                <a:latin typeface="Consolas" panose="020B0609020204030204" pitchFamily="49" charset="0"/>
              </a:rPr>
              <a:t>' action = 'index.html'&gt;</a:t>
            </a:r>
          </a:p>
          <a:p>
            <a:pPr marL="0" indent="0">
              <a:spcBef>
                <a:spcPts val="0"/>
              </a:spcBef>
              <a:spcAft>
                <a:spcPts val="500"/>
              </a:spcAft>
              <a:buNone/>
            </a:pPr>
            <a:r>
              <a:rPr lang="en-CA" sz="2400" b="1" dirty="0">
                <a:solidFill>
                  <a:schemeClr val="bg1"/>
                </a:solidFill>
                <a:latin typeface="Consolas" panose="020B0609020204030204" pitchFamily="49" charset="0"/>
              </a:rPr>
              <a:t>           &lt;</a:t>
            </a:r>
            <a:r>
              <a:rPr lang="en-CA" sz="2400" b="1" dirty="0" err="1">
                <a:solidFill>
                  <a:schemeClr val="bg1"/>
                </a:solidFill>
                <a:latin typeface="Consolas" panose="020B0609020204030204" pitchFamily="49" charset="0"/>
              </a:rPr>
              <a:t>br</a:t>
            </a:r>
            <a:r>
              <a:rPr lang="en-CA" sz="2400" b="1" dirty="0">
                <a:solidFill>
                  <a:schemeClr val="bg1"/>
                </a:solidFill>
                <a:latin typeface="Consolas" panose="020B0609020204030204" pitchFamily="49" charset="0"/>
              </a:rPr>
              <a:t>/&gt;</a:t>
            </a:r>
          </a:p>
          <a:p>
            <a:pPr marL="0" indent="0">
              <a:spcBef>
                <a:spcPts val="0"/>
              </a:spcBef>
              <a:spcAft>
                <a:spcPts val="500"/>
              </a:spcAft>
              <a:buNone/>
            </a:pPr>
            <a:r>
              <a:rPr lang="en-CA" sz="2400" b="1" dirty="0">
                <a:solidFill>
                  <a:schemeClr val="bg1"/>
                </a:solidFill>
                <a:latin typeface="Consolas" panose="020B0609020204030204" pitchFamily="49" charset="0"/>
              </a:rPr>
              <a:t>           &lt;input type= 'submit' value='Return to Home page' /&gt;</a:t>
            </a:r>
          </a:p>
          <a:p>
            <a:pPr marL="0" indent="0">
              <a:spcBef>
                <a:spcPts val="0"/>
              </a:spcBef>
              <a:spcAft>
                <a:spcPts val="500"/>
              </a:spcAft>
              <a:buNone/>
            </a:pPr>
            <a:r>
              <a:rPr lang="en-CA" sz="2400" b="1" dirty="0">
                <a:solidFill>
                  <a:schemeClr val="bg1"/>
                </a:solidFill>
                <a:latin typeface="Consolas" panose="020B0609020204030204" pitchFamily="49" charset="0"/>
              </a:rPr>
              <a:t>        &lt;/form&gt;</a:t>
            </a:r>
          </a:p>
          <a:p>
            <a:pPr marL="0" indent="0">
              <a:spcBef>
                <a:spcPts val="0"/>
              </a:spcBef>
              <a:spcAft>
                <a:spcPts val="500"/>
              </a:spcAft>
              <a:buNone/>
            </a:pPr>
            <a:r>
              <a:rPr lang="en-CA" sz="2400" b="1" dirty="0">
                <a:solidFill>
                  <a:schemeClr val="bg1"/>
                </a:solidFill>
                <a:latin typeface="Consolas" panose="020B0609020204030204" pitchFamily="49" charset="0"/>
              </a:rPr>
              <a:t>     &lt;/body&gt;</a:t>
            </a:r>
          </a:p>
          <a:p>
            <a:pPr marL="0" indent="0">
              <a:spcBef>
                <a:spcPts val="0"/>
              </a:spcBef>
              <a:spcAft>
                <a:spcPts val="500"/>
              </a:spcAft>
              <a:buNone/>
            </a:pPr>
            <a:r>
              <a:rPr lang="en-CA" sz="2400" b="1" dirty="0">
                <a:solidFill>
                  <a:schemeClr val="bg1"/>
                </a:solidFill>
                <a:latin typeface="Consolas" panose="020B0609020204030204" pitchFamily="49" charset="0"/>
              </a:rPr>
              <a:t>  &lt;/html&gt;</a:t>
            </a:r>
            <a:r>
              <a:rPr lang="en-CA" sz="2400" b="1" dirty="0">
                <a:latin typeface="Consolas" panose="020B0609020204030204" pitchFamily="49" charset="0"/>
              </a:rPr>
              <a:t>"""</a:t>
            </a:r>
            <a:r>
              <a:rPr lang="en-CA" sz="2400" b="1" dirty="0">
                <a:solidFill>
                  <a:schemeClr val="bg1"/>
                </a:solidFill>
                <a:latin typeface="Consolas" panose="020B0609020204030204" pitchFamily="49" charset="0"/>
              </a:rPr>
              <a:t>;</a:t>
            </a:r>
          </a:p>
          <a:p>
            <a:pPr marL="0" indent="0">
              <a:spcBef>
                <a:spcPts val="0"/>
              </a:spcBef>
              <a:spcAft>
                <a:spcPts val="500"/>
              </a:spcAft>
              <a:buNone/>
            </a:pPr>
            <a:endParaRPr lang="en-CA" sz="2000" b="1" dirty="0">
              <a:solidFill>
                <a:schemeClr val="bg1"/>
              </a:solidFill>
              <a:latin typeface="Consolas" panose="020B0609020204030204" pitchFamily="49" charset="0"/>
            </a:endParaRPr>
          </a:p>
        </p:txBody>
      </p:sp>
      <p:sp>
        <p:nvSpPr>
          <p:cNvPr id="5" name="Rectangle 4">
            <a:extLst>
              <a:ext uri="{FF2B5EF4-FFF2-40B4-BE49-F238E27FC236}">
                <a16:creationId xmlns:a16="http://schemas.microsoft.com/office/drawing/2014/main" id="{5C63850C-C745-1B6C-3B3A-D550ED100D7A}"/>
              </a:ext>
            </a:extLst>
          </p:cNvPr>
          <p:cNvSpPr/>
          <p:nvPr/>
        </p:nvSpPr>
        <p:spPr>
          <a:xfrm>
            <a:off x="102476" y="1679035"/>
            <a:ext cx="331076" cy="513167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475194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59473CC6-4C94-BF4E-A315-44272B186E51}"/>
              </a:ext>
            </a:extLst>
          </p:cNvPr>
          <p:cNvSpPr/>
          <p:nvPr/>
        </p:nvSpPr>
        <p:spPr>
          <a:xfrm>
            <a:off x="0" y="32201"/>
            <a:ext cx="12192000" cy="6858000"/>
          </a:xfrm>
          <a:prstGeom prst="rect">
            <a:avLst/>
          </a:prstGeom>
          <a:solidFill>
            <a:srgbClr val="F492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id="{E725F999-3496-AA48-8AB2-1D76769AFAC5}"/>
              </a:ext>
            </a:extLst>
          </p:cNvPr>
          <p:cNvSpPr>
            <a:spLocks noGrp="1"/>
          </p:cNvSpPr>
          <p:nvPr>
            <p:ph type="title"/>
          </p:nvPr>
        </p:nvSpPr>
        <p:spPr>
          <a:xfrm>
            <a:off x="321564" y="115181"/>
            <a:ext cx="11814627" cy="1325563"/>
          </a:xfrm>
        </p:spPr>
        <p:txBody>
          <a:bodyPr>
            <a:normAutofit/>
          </a:bodyPr>
          <a:lstStyle/>
          <a:p>
            <a:r>
              <a:rPr lang="en-CA" dirty="0">
                <a:solidFill>
                  <a:schemeClr val="bg1"/>
                </a:solidFill>
              </a:rPr>
              <a:t>But wait, there is more . . . String formatted JDK 15</a:t>
            </a:r>
          </a:p>
        </p:txBody>
      </p:sp>
      <p:sp>
        <p:nvSpPr>
          <p:cNvPr id="11" name="Content Placeholder 2">
            <a:extLst>
              <a:ext uri="{FF2B5EF4-FFF2-40B4-BE49-F238E27FC236}">
                <a16:creationId xmlns:a16="http://schemas.microsoft.com/office/drawing/2014/main" id="{3B3DC756-0EF4-004F-BA9A-EE52748F30A2}"/>
              </a:ext>
            </a:extLst>
          </p:cNvPr>
          <p:cNvSpPr>
            <a:spLocks noGrp="1"/>
          </p:cNvSpPr>
          <p:nvPr>
            <p:ph idx="1"/>
          </p:nvPr>
        </p:nvSpPr>
        <p:spPr>
          <a:xfrm>
            <a:off x="55808" y="1347952"/>
            <a:ext cx="12080384" cy="4767372"/>
          </a:xfrm>
        </p:spPr>
        <p:txBody>
          <a:bodyPr>
            <a:noAutofit/>
          </a:bodyPr>
          <a:lstStyle/>
          <a:p>
            <a:pPr marL="0" indent="0">
              <a:spcBef>
                <a:spcPts val="0"/>
              </a:spcBef>
              <a:spcAft>
                <a:spcPts val="500"/>
              </a:spcAft>
              <a:buNone/>
            </a:pPr>
            <a:r>
              <a:rPr lang="en-CA" sz="2400" b="1" dirty="0" err="1">
                <a:solidFill>
                  <a:schemeClr val="bg1"/>
                </a:solidFill>
                <a:latin typeface="Consolas" panose="020B0609020204030204" pitchFamily="49" charset="0"/>
              </a:rPr>
              <a:t>out.println</a:t>
            </a:r>
            <a:r>
              <a:rPr lang="en-CA" sz="2400" b="1" dirty="0">
                <a:solidFill>
                  <a:schemeClr val="bg1"/>
                </a:solidFill>
                <a:latin typeface="Consolas" panose="020B0609020204030204" pitchFamily="49" charset="0"/>
              </a:rPr>
              <a:t>("""</a:t>
            </a:r>
          </a:p>
          <a:p>
            <a:pPr marL="0" indent="0">
              <a:spcBef>
                <a:spcPts val="0"/>
              </a:spcBef>
              <a:spcAft>
                <a:spcPts val="500"/>
              </a:spcAft>
              <a:buNone/>
            </a:pPr>
            <a:r>
              <a:rPr lang="en-CA" sz="2400" b="1" dirty="0">
                <a:solidFill>
                  <a:schemeClr val="bg1"/>
                </a:solidFill>
                <a:latin typeface="Consolas" panose="020B0609020204030204" pitchFamily="49" charset="0"/>
              </a:rPr>
              <a:t>  &lt;html&gt;</a:t>
            </a:r>
          </a:p>
          <a:p>
            <a:pPr marL="0" indent="0">
              <a:spcBef>
                <a:spcPts val="0"/>
              </a:spcBef>
              <a:spcAft>
                <a:spcPts val="500"/>
              </a:spcAft>
              <a:buNone/>
            </a:pPr>
            <a:r>
              <a:rPr lang="en-CA" sz="2400" b="1" dirty="0">
                <a:solidFill>
                  <a:schemeClr val="bg1"/>
                </a:solidFill>
                <a:latin typeface="Consolas" panose="020B0609020204030204" pitchFamily="49" charset="0"/>
              </a:rPr>
              <a:t>    &lt;head&gt;</a:t>
            </a:r>
          </a:p>
          <a:p>
            <a:pPr marL="0" indent="0">
              <a:spcBef>
                <a:spcPts val="0"/>
              </a:spcBef>
              <a:spcAft>
                <a:spcPts val="500"/>
              </a:spcAft>
              <a:buNone/>
            </a:pPr>
            <a:r>
              <a:rPr lang="en-CA" sz="2400" b="1" dirty="0">
                <a:solidFill>
                  <a:schemeClr val="bg1"/>
                </a:solidFill>
                <a:latin typeface="Consolas" panose="020B0609020204030204" pitchFamily="49" charset="0"/>
              </a:rPr>
              <a:t>      &lt;title&gt;Just Servlet Output&lt;/title&gt;</a:t>
            </a:r>
          </a:p>
          <a:p>
            <a:pPr marL="0" indent="0">
              <a:spcBef>
                <a:spcPts val="0"/>
              </a:spcBef>
              <a:spcAft>
                <a:spcPts val="500"/>
              </a:spcAft>
              <a:buNone/>
            </a:pPr>
            <a:r>
              <a:rPr lang="en-CA" sz="2400" b="1" dirty="0">
                <a:solidFill>
                  <a:schemeClr val="bg1"/>
                </a:solidFill>
                <a:latin typeface="Consolas" panose="020B0609020204030204" pitchFamily="49" charset="0"/>
              </a:rPr>
              <a:t>      &lt;link </a:t>
            </a:r>
            <a:r>
              <a:rPr lang="en-CA" sz="2400" b="1" dirty="0" err="1">
                <a:solidFill>
                  <a:schemeClr val="bg1"/>
                </a:solidFill>
                <a:latin typeface="Consolas" panose="020B0609020204030204" pitchFamily="49" charset="0"/>
              </a:rPr>
              <a:t>rel</a:t>
            </a:r>
            <a:r>
              <a:rPr lang="en-CA" sz="2400" b="1" dirty="0">
                <a:solidFill>
                  <a:schemeClr val="bg1"/>
                </a:solidFill>
                <a:latin typeface="Consolas" panose="020B0609020204030204" pitchFamily="49" charset="0"/>
              </a:rPr>
              <a:t>='stylesheet' </a:t>
            </a:r>
            <a:r>
              <a:rPr lang="en-CA" sz="2400" b="1" dirty="0" err="1">
                <a:solidFill>
                  <a:schemeClr val="bg1"/>
                </a:solidFill>
                <a:latin typeface="Consolas" panose="020B0609020204030204" pitchFamily="49" charset="0"/>
              </a:rPr>
              <a:t>href</a:t>
            </a:r>
            <a:r>
              <a:rPr lang="en-CA" sz="2400" b="1" dirty="0">
                <a:solidFill>
                  <a:schemeClr val="bg1"/>
                </a:solidFill>
                <a:latin typeface="Consolas" panose="020B0609020204030204" pitchFamily="49" charset="0"/>
              </a:rPr>
              <a:t>='styles/main.css' type= 'text/</a:t>
            </a:r>
            <a:r>
              <a:rPr lang="en-CA" sz="2400" b="1" dirty="0" err="1">
                <a:solidFill>
                  <a:schemeClr val="bg1"/>
                </a:solidFill>
                <a:latin typeface="Consolas" panose="020B0609020204030204" pitchFamily="49" charset="0"/>
              </a:rPr>
              <a:t>css</a:t>
            </a:r>
            <a:r>
              <a:rPr lang="en-CA" sz="2400" b="1" dirty="0">
                <a:solidFill>
                  <a:schemeClr val="bg1"/>
                </a:solidFill>
                <a:latin typeface="Consolas" panose="020B0609020204030204" pitchFamily="49" charset="0"/>
              </a:rPr>
              <a:t>'/&gt;</a:t>
            </a:r>
          </a:p>
          <a:p>
            <a:pPr marL="0" indent="0">
              <a:spcBef>
                <a:spcPts val="0"/>
              </a:spcBef>
              <a:spcAft>
                <a:spcPts val="500"/>
              </a:spcAft>
              <a:buNone/>
            </a:pPr>
            <a:r>
              <a:rPr lang="en-CA" sz="2400" b="1" dirty="0">
                <a:solidFill>
                  <a:schemeClr val="bg1"/>
                </a:solidFill>
                <a:latin typeface="Consolas" panose="020B0609020204030204" pitchFamily="49" charset="0"/>
              </a:rPr>
              <a:t>      &lt;/head&gt;</a:t>
            </a:r>
          </a:p>
          <a:p>
            <a:pPr marL="0" indent="0">
              <a:spcBef>
                <a:spcPts val="0"/>
              </a:spcBef>
              <a:spcAft>
                <a:spcPts val="500"/>
              </a:spcAft>
              <a:buNone/>
            </a:pPr>
            <a:r>
              <a:rPr lang="en-CA" sz="2400" b="1" dirty="0">
                <a:solidFill>
                  <a:schemeClr val="bg1"/>
                </a:solidFill>
                <a:latin typeface="Consolas" panose="020B0609020204030204" pitchFamily="49" charset="0"/>
              </a:rPr>
              <a:t>    &lt;body&gt;</a:t>
            </a:r>
          </a:p>
          <a:p>
            <a:pPr marL="0" indent="0">
              <a:spcBef>
                <a:spcPts val="0"/>
              </a:spcBef>
              <a:spcAft>
                <a:spcPts val="500"/>
              </a:spcAft>
              <a:buNone/>
            </a:pPr>
            <a:r>
              <a:rPr lang="en-CA" sz="2400" b="1" dirty="0">
                <a:solidFill>
                  <a:schemeClr val="bg1"/>
                </a:solidFill>
                <a:latin typeface="Consolas" panose="020B0609020204030204" pitchFamily="49" charset="0"/>
              </a:rPr>
              <a:t>      &lt;h1&gt;Thanks for joining our email list&lt;/h1&gt;</a:t>
            </a:r>
          </a:p>
          <a:p>
            <a:pPr marL="0" indent="0">
              <a:spcBef>
                <a:spcPts val="0"/>
              </a:spcBef>
              <a:spcAft>
                <a:spcPts val="500"/>
              </a:spcAft>
              <a:buNone/>
            </a:pPr>
            <a:r>
              <a:rPr lang="en-CA" sz="2400" b="1" dirty="0">
                <a:solidFill>
                  <a:schemeClr val="bg1"/>
                </a:solidFill>
                <a:latin typeface="Consolas" panose="020B0609020204030204" pitchFamily="49" charset="0"/>
              </a:rPr>
              <a:t>      &lt;p&gt;Here is the information that you entered:&lt;/p&gt;</a:t>
            </a:r>
          </a:p>
          <a:p>
            <a:pPr marL="0" indent="0">
              <a:spcBef>
                <a:spcPts val="0"/>
              </a:spcBef>
              <a:spcAft>
                <a:spcPts val="500"/>
              </a:spcAft>
              <a:buNone/>
            </a:pPr>
            <a:r>
              <a:rPr lang="en-CA" sz="2400" b="1" dirty="0">
                <a:solidFill>
                  <a:schemeClr val="bg1"/>
                </a:solidFill>
                <a:latin typeface="Consolas" panose="020B0609020204030204" pitchFamily="49" charset="0"/>
              </a:rPr>
              <a:t>      &lt;label&gt;Email:&lt;/label&gt;</a:t>
            </a:r>
          </a:p>
          <a:p>
            <a:pPr marL="0" indent="0">
              <a:spcBef>
                <a:spcPts val="0"/>
              </a:spcBef>
              <a:spcAft>
                <a:spcPts val="500"/>
              </a:spcAft>
              <a:buNone/>
            </a:pPr>
            <a:r>
              <a:rPr lang="en-CA" sz="2400" b="1" dirty="0">
                <a:solidFill>
                  <a:schemeClr val="bg1"/>
                </a:solidFill>
                <a:latin typeface="Consolas" panose="020B0609020204030204" pitchFamily="49" charset="0"/>
              </a:rPr>
              <a:t>      &lt;span&gt;</a:t>
            </a:r>
            <a:r>
              <a:rPr lang="en-CA" b="1" dirty="0">
                <a:solidFill>
                  <a:srgbClr val="002060"/>
                </a:solidFill>
                <a:latin typeface="Consolas" panose="020B0609020204030204" pitchFamily="49" charset="0"/>
              </a:rPr>
              <a:t>%s</a:t>
            </a:r>
            <a:r>
              <a:rPr lang="en-CA" sz="2400" b="1" dirty="0">
                <a:solidFill>
                  <a:schemeClr val="bg1"/>
                </a:solidFill>
                <a:latin typeface="Consolas" panose="020B0609020204030204" pitchFamily="49" charset="0"/>
              </a:rPr>
              <a:t>&lt;/span&gt;</a:t>
            </a:r>
          </a:p>
          <a:p>
            <a:pPr marL="0" indent="0">
              <a:spcBef>
                <a:spcPts val="0"/>
              </a:spcBef>
              <a:spcAft>
                <a:spcPts val="500"/>
              </a:spcAft>
              <a:buNone/>
            </a:pPr>
            <a:r>
              <a:rPr lang="en-CA" sz="2400" b="1" dirty="0">
                <a:solidFill>
                  <a:schemeClr val="bg1"/>
                </a:solidFill>
                <a:latin typeface="Consolas" panose="020B0609020204030204" pitchFamily="49" charset="0"/>
              </a:rPr>
              <a:t>    &lt;/body&gt;</a:t>
            </a:r>
          </a:p>
          <a:p>
            <a:pPr marL="0" indent="0">
              <a:spcBef>
                <a:spcPts val="0"/>
              </a:spcBef>
              <a:spcAft>
                <a:spcPts val="500"/>
              </a:spcAft>
              <a:buNone/>
            </a:pPr>
            <a:r>
              <a:rPr lang="en-CA" sz="2400" b="1" dirty="0">
                <a:solidFill>
                  <a:schemeClr val="bg1"/>
                </a:solidFill>
                <a:latin typeface="Consolas" panose="020B0609020204030204" pitchFamily="49" charset="0"/>
              </a:rPr>
              <a:t>  &lt;/html&gt;"""</a:t>
            </a:r>
            <a:r>
              <a:rPr lang="en-CA" sz="2400" b="1" dirty="0">
                <a:solidFill>
                  <a:srgbClr val="002060"/>
                </a:solidFill>
                <a:latin typeface="Consolas" panose="020B0609020204030204" pitchFamily="49" charset="0"/>
              </a:rPr>
              <a:t>.</a:t>
            </a:r>
            <a:r>
              <a:rPr lang="en-CA" b="1" dirty="0">
                <a:solidFill>
                  <a:srgbClr val="002060"/>
                </a:solidFill>
                <a:latin typeface="Consolas" panose="020B0609020204030204" pitchFamily="49" charset="0"/>
              </a:rPr>
              <a:t>formatted(</a:t>
            </a:r>
            <a:r>
              <a:rPr lang="en-CA" b="1" dirty="0" err="1">
                <a:solidFill>
                  <a:srgbClr val="002060"/>
                </a:solidFill>
                <a:latin typeface="Consolas" panose="020B0609020204030204" pitchFamily="49" charset="0"/>
              </a:rPr>
              <a:t>user.getEmailAddress</a:t>
            </a:r>
            <a:r>
              <a:rPr lang="en-CA" b="1" dirty="0">
                <a:solidFill>
                  <a:srgbClr val="002060"/>
                </a:solidFill>
                <a:latin typeface="Consolas" panose="020B0609020204030204" pitchFamily="49" charset="0"/>
              </a:rPr>
              <a:t>()</a:t>
            </a:r>
            <a:r>
              <a:rPr lang="en-CA" sz="2400" b="1" dirty="0">
                <a:solidFill>
                  <a:schemeClr val="bg1"/>
                </a:solidFill>
                <a:latin typeface="Consolas" panose="020B0609020204030204" pitchFamily="49" charset="0"/>
              </a:rPr>
              <a:t>));</a:t>
            </a:r>
          </a:p>
        </p:txBody>
      </p:sp>
      <p:sp>
        <p:nvSpPr>
          <p:cNvPr id="7" name="Rectangle 6">
            <a:extLst>
              <a:ext uri="{FF2B5EF4-FFF2-40B4-BE49-F238E27FC236}">
                <a16:creationId xmlns:a16="http://schemas.microsoft.com/office/drawing/2014/main" id="{AB499EC1-6536-A054-F921-DEC16DF858BE}"/>
              </a:ext>
            </a:extLst>
          </p:cNvPr>
          <p:cNvSpPr/>
          <p:nvPr/>
        </p:nvSpPr>
        <p:spPr>
          <a:xfrm>
            <a:off x="79012" y="1792626"/>
            <a:ext cx="373487" cy="461053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0143646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59473CC6-4C94-BF4E-A315-44272B186E51}"/>
              </a:ext>
            </a:extLst>
          </p:cNvPr>
          <p:cNvSpPr/>
          <p:nvPr/>
        </p:nvSpPr>
        <p:spPr>
          <a:xfrm>
            <a:off x="-55809" y="93626"/>
            <a:ext cx="12192000" cy="6858000"/>
          </a:xfrm>
          <a:prstGeom prst="rect">
            <a:avLst/>
          </a:prstGeom>
          <a:solidFill>
            <a:srgbClr val="F492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id="{E725F999-3496-AA48-8AB2-1D76769AFAC5}"/>
              </a:ext>
            </a:extLst>
          </p:cNvPr>
          <p:cNvSpPr>
            <a:spLocks noGrp="1"/>
          </p:cNvSpPr>
          <p:nvPr>
            <p:ph type="title"/>
          </p:nvPr>
        </p:nvSpPr>
        <p:spPr>
          <a:xfrm>
            <a:off x="321564" y="115181"/>
            <a:ext cx="11814627" cy="1325563"/>
          </a:xfrm>
        </p:spPr>
        <p:txBody>
          <a:bodyPr>
            <a:normAutofit/>
          </a:bodyPr>
          <a:lstStyle/>
          <a:p>
            <a:r>
              <a:rPr lang="en-CA" dirty="0">
                <a:solidFill>
                  <a:schemeClr val="bg1"/>
                </a:solidFill>
              </a:rPr>
              <a:t>And still more . . . </a:t>
            </a:r>
            <a:br>
              <a:rPr lang="en-CA" dirty="0">
                <a:solidFill>
                  <a:schemeClr val="bg1"/>
                </a:solidFill>
              </a:rPr>
            </a:br>
            <a:r>
              <a:rPr lang="en-CA" dirty="0">
                <a:solidFill>
                  <a:schemeClr val="bg1"/>
                </a:solidFill>
              </a:rPr>
              <a:t>JEP 459 - String Templates JDK 22 preview</a:t>
            </a:r>
          </a:p>
        </p:txBody>
      </p:sp>
      <p:sp>
        <p:nvSpPr>
          <p:cNvPr id="11" name="Content Placeholder 2">
            <a:extLst>
              <a:ext uri="{FF2B5EF4-FFF2-40B4-BE49-F238E27FC236}">
                <a16:creationId xmlns:a16="http://schemas.microsoft.com/office/drawing/2014/main" id="{3B3DC756-0EF4-004F-BA9A-EE52748F30A2}"/>
              </a:ext>
            </a:extLst>
          </p:cNvPr>
          <p:cNvSpPr>
            <a:spLocks noGrp="1"/>
          </p:cNvSpPr>
          <p:nvPr>
            <p:ph idx="1"/>
          </p:nvPr>
        </p:nvSpPr>
        <p:spPr>
          <a:xfrm>
            <a:off x="55808" y="1642675"/>
            <a:ext cx="12080384" cy="4767372"/>
          </a:xfrm>
        </p:spPr>
        <p:txBody>
          <a:bodyPr>
            <a:noAutofit/>
          </a:bodyPr>
          <a:lstStyle/>
          <a:p>
            <a:pPr marL="0" indent="0">
              <a:spcBef>
                <a:spcPts val="0"/>
              </a:spcBef>
              <a:spcAft>
                <a:spcPts val="500"/>
              </a:spcAft>
              <a:buNone/>
            </a:pPr>
            <a:r>
              <a:rPr lang="en-CA" sz="2000" b="1" dirty="0">
                <a:solidFill>
                  <a:schemeClr val="bg1"/>
                </a:solidFill>
                <a:latin typeface="Consolas" panose="020B0609020204030204" pitchFamily="49" charset="0"/>
              </a:rPr>
              <a:t>   </a:t>
            </a:r>
            <a:r>
              <a:rPr lang="en-CA" sz="2000" b="1" dirty="0">
                <a:latin typeface="Consolas" panose="020B0609020204030204" pitchFamily="49" charset="0"/>
              </a:rPr>
              <a:t>String email = "person@mail.com";</a:t>
            </a:r>
          </a:p>
          <a:p>
            <a:pPr marL="0" indent="0">
              <a:spcBef>
                <a:spcPts val="0"/>
              </a:spcBef>
              <a:spcAft>
                <a:spcPts val="500"/>
              </a:spcAft>
              <a:buNone/>
            </a:pPr>
            <a:r>
              <a:rPr lang="en-CA" sz="2000" b="1" dirty="0">
                <a:solidFill>
                  <a:schemeClr val="bg1"/>
                </a:solidFill>
                <a:latin typeface="Consolas" panose="020B0609020204030204" pitchFamily="49" charset="0"/>
              </a:rPr>
              <a:t>   String page = STR."""</a:t>
            </a:r>
          </a:p>
          <a:p>
            <a:pPr marL="0" indent="0">
              <a:spcBef>
                <a:spcPts val="0"/>
              </a:spcBef>
              <a:spcAft>
                <a:spcPts val="500"/>
              </a:spcAft>
              <a:buNone/>
            </a:pPr>
            <a:r>
              <a:rPr lang="en-CA" sz="2000" b="1" dirty="0">
                <a:solidFill>
                  <a:schemeClr val="bg1"/>
                </a:solidFill>
                <a:latin typeface="Consolas" panose="020B0609020204030204" pitchFamily="49" charset="0"/>
              </a:rPr>
              <a:t>     &lt;html&gt;</a:t>
            </a:r>
          </a:p>
          <a:p>
            <a:pPr marL="0" indent="0">
              <a:spcBef>
                <a:spcPts val="0"/>
              </a:spcBef>
              <a:spcAft>
                <a:spcPts val="500"/>
              </a:spcAft>
              <a:buNone/>
            </a:pPr>
            <a:r>
              <a:rPr lang="en-CA" sz="2000" b="1" dirty="0">
                <a:solidFill>
                  <a:schemeClr val="bg1"/>
                </a:solidFill>
                <a:latin typeface="Consolas" panose="020B0609020204030204" pitchFamily="49" charset="0"/>
              </a:rPr>
              <a:t>        &lt;head&gt;</a:t>
            </a:r>
          </a:p>
          <a:p>
            <a:pPr marL="0" indent="0">
              <a:spcBef>
                <a:spcPts val="0"/>
              </a:spcBef>
              <a:spcAft>
                <a:spcPts val="500"/>
              </a:spcAft>
              <a:buNone/>
            </a:pPr>
            <a:r>
              <a:rPr lang="en-CA" sz="2000" b="1" dirty="0">
                <a:solidFill>
                  <a:schemeClr val="bg1"/>
                </a:solidFill>
                <a:latin typeface="Consolas" panose="020B0609020204030204" pitchFamily="49" charset="0"/>
              </a:rPr>
              <a:t>           &lt;title&gt;Just Servlet Output&lt;/title&gt;</a:t>
            </a:r>
          </a:p>
          <a:p>
            <a:pPr marL="0" indent="0">
              <a:spcBef>
                <a:spcPts val="0"/>
              </a:spcBef>
              <a:spcAft>
                <a:spcPts val="500"/>
              </a:spcAft>
              <a:buNone/>
            </a:pPr>
            <a:r>
              <a:rPr lang="en-CA" sz="2000" b="1" dirty="0">
                <a:solidFill>
                  <a:schemeClr val="bg1"/>
                </a:solidFill>
                <a:latin typeface="Consolas" panose="020B0609020204030204" pitchFamily="49" charset="0"/>
              </a:rPr>
              <a:t>           &lt;link </a:t>
            </a:r>
            <a:r>
              <a:rPr lang="en-CA" sz="2000" b="1" dirty="0" err="1">
                <a:solidFill>
                  <a:schemeClr val="bg1"/>
                </a:solidFill>
                <a:latin typeface="Consolas" panose="020B0609020204030204" pitchFamily="49" charset="0"/>
              </a:rPr>
              <a:t>rel</a:t>
            </a:r>
            <a:r>
              <a:rPr lang="en-CA" sz="2000" b="1" dirty="0">
                <a:solidFill>
                  <a:schemeClr val="bg1"/>
                </a:solidFill>
                <a:latin typeface="Consolas" panose="020B0609020204030204" pitchFamily="49" charset="0"/>
              </a:rPr>
              <a:t>='stylesheet' </a:t>
            </a:r>
            <a:r>
              <a:rPr lang="en-CA" sz="2000" b="1" dirty="0" err="1">
                <a:solidFill>
                  <a:schemeClr val="bg1"/>
                </a:solidFill>
                <a:latin typeface="Consolas" panose="020B0609020204030204" pitchFamily="49" charset="0"/>
              </a:rPr>
              <a:t>href</a:t>
            </a:r>
            <a:r>
              <a:rPr lang="en-CA" sz="2000" b="1" dirty="0">
                <a:solidFill>
                  <a:schemeClr val="bg1"/>
                </a:solidFill>
                <a:latin typeface="Consolas" panose="020B0609020204030204" pitchFamily="49" charset="0"/>
              </a:rPr>
              <a:t>='styles/main.css' type= 'text/</a:t>
            </a:r>
            <a:r>
              <a:rPr lang="en-CA" sz="2000" b="1" dirty="0" err="1">
                <a:solidFill>
                  <a:schemeClr val="bg1"/>
                </a:solidFill>
                <a:latin typeface="Consolas" panose="020B0609020204030204" pitchFamily="49" charset="0"/>
              </a:rPr>
              <a:t>css</a:t>
            </a:r>
            <a:r>
              <a:rPr lang="en-CA" sz="2000" b="1" dirty="0">
                <a:solidFill>
                  <a:schemeClr val="bg1"/>
                </a:solidFill>
                <a:latin typeface="Consolas" panose="020B0609020204030204" pitchFamily="49" charset="0"/>
              </a:rPr>
              <a:t>’/&gt;</a:t>
            </a:r>
          </a:p>
          <a:p>
            <a:pPr marL="0" indent="0">
              <a:spcBef>
                <a:spcPts val="0"/>
              </a:spcBef>
              <a:spcAft>
                <a:spcPts val="500"/>
              </a:spcAft>
              <a:buNone/>
            </a:pPr>
            <a:r>
              <a:rPr lang="en-CA" sz="2000" b="1" dirty="0">
                <a:solidFill>
                  <a:schemeClr val="bg1"/>
                </a:solidFill>
                <a:latin typeface="Consolas" panose="020B0609020204030204" pitchFamily="49" charset="0"/>
              </a:rPr>
              <a:t>        &lt;/head&gt;</a:t>
            </a:r>
          </a:p>
          <a:p>
            <a:pPr marL="0" indent="0">
              <a:spcBef>
                <a:spcPts val="0"/>
              </a:spcBef>
              <a:spcAft>
                <a:spcPts val="500"/>
              </a:spcAft>
              <a:buNone/>
            </a:pPr>
            <a:r>
              <a:rPr lang="en-CA" sz="2000" b="1" dirty="0">
                <a:solidFill>
                  <a:schemeClr val="bg1"/>
                </a:solidFill>
                <a:latin typeface="Consolas" panose="020B0609020204030204" pitchFamily="49" charset="0"/>
              </a:rPr>
              <a:t>        &lt;body&gt;</a:t>
            </a:r>
          </a:p>
          <a:p>
            <a:pPr marL="0" indent="0">
              <a:spcBef>
                <a:spcPts val="0"/>
              </a:spcBef>
              <a:spcAft>
                <a:spcPts val="500"/>
              </a:spcAft>
              <a:buNone/>
            </a:pPr>
            <a:r>
              <a:rPr lang="en-CA" sz="2000" b="1" dirty="0">
                <a:solidFill>
                  <a:schemeClr val="bg1"/>
                </a:solidFill>
                <a:latin typeface="Consolas" panose="020B0609020204030204" pitchFamily="49" charset="0"/>
              </a:rPr>
              <a:t>           &lt;h1&gt;Thanks for joining our email list&lt;/h1&gt;</a:t>
            </a:r>
          </a:p>
          <a:p>
            <a:pPr marL="0" indent="0">
              <a:spcBef>
                <a:spcPts val="0"/>
              </a:spcBef>
              <a:spcAft>
                <a:spcPts val="500"/>
              </a:spcAft>
              <a:buNone/>
            </a:pPr>
            <a:r>
              <a:rPr lang="en-CA" sz="2000" b="1" dirty="0">
                <a:solidFill>
                  <a:schemeClr val="bg1"/>
                </a:solidFill>
                <a:latin typeface="Consolas" panose="020B0609020204030204" pitchFamily="49" charset="0"/>
              </a:rPr>
              <a:t>           &lt;p&gt;Here is the information that you entered:&lt;/p&gt;</a:t>
            </a:r>
          </a:p>
          <a:p>
            <a:pPr marL="0" indent="0">
              <a:spcBef>
                <a:spcPts val="0"/>
              </a:spcBef>
              <a:spcAft>
                <a:spcPts val="500"/>
              </a:spcAft>
              <a:buNone/>
            </a:pPr>
            <a:r>
              <a:rPr lang="en-CA" sz="2000" b="1" dirty="0">
                <a:solidFill>
                  <a:schemeClr val="bg1"/>
                </a:solidFill>
                <a:latin typeface="Consolas" panose="020B0609020204030204" pitchFamily="49" charset="0"/>
              </a:rPr>
              <a:t>           &lt;label&gt;Email:&lt;/label&gt;</a:t>
            </a:r>
          </a:p>
          <a:p>
            <a:pPr marL="0" indent="0">
              <a:spcBef>
                <a:spcPts val="0"/>
              </a:spcBef>
              <a:spcAft>
                <a:spcPts val="500"/>
              </a:spcAft>
              <a:buNone/>
            </a:pPr>
            <a:r>
              <a:rPr lang="en-CA" sz="2000" b="1" dirty="0">
                <a:solidFill>
                  <a:schemeClr val="bg1"/>
                </a:solidFill>
                <a:latin typeface="Consolas" panose="020B0609020204030204" pitchFamily="49" charset="0"/>
              </a:rPr>
              <a:t>           &lt;span&gt;</a:t>
            </a:r>
            <a:r>
              <a:rPr lang="en-CA" sz="2000" b="1" dirty="0">
                <a:latin typeface="Consolas" panose="020B0609020204030204" pitchFamily="49" charset="0"/>
              </a:rPr>
              <a:t>\{email}</a:t>
            </a:r>
            <a:r>
              <a:rPr lang="en-CA" sz="2000" b="1" dirty="0">
                <a:solidFill>
                  <a:schemeClr val="bg1"/>
                </a:solidFill>
                <a:latin typeface="Consolas" panose="020B0609020204030204" pitchFamily="49" charset="0"/>
              </a:rPr>
              <a:t>&lt;/span&gt;</a:t>
            </a:r>
          </a:p>
          <a:p>
            <a:pPr marL="0" indent="0">
              <a:spcBef>
                <a:spcPts val="0"/>
              </a:spcBef>
              <a:spcAft>
                <a:spcPts val="500"/>
              </a:spcAft>
              <a:buNone/>
            </a:pPr>
            <a:r>
              <a:rPr lang="en-CA" sz="2000" b="1" dirty="0">
                <a:solidFill>
                  <a:schemeClr val="bg1"/>
                </a:solidFill>
                <a:latin typeface="Consolas" panose="020B0609020204030204" pitchFamily="49" charset="0"/>
              </a:rPr>
              <a:t>        &lt;/body&gt;</a:t>
            </a:r>
          </a:p>
          <a:p>
            <a:pPr marL="0" indent="0">
              <a:spcBef>
                <a:spcPts val="0"/>
              </a:spcBef>
              <a:spcAft>
                <a:spcPts val="500"/>
              </a:spcAft>
              <a:buNone/>
            </a:pPr>
            <a:r>
              <a:rPr lang="en-CA" sz="2000" b="1" dirty="0">
                <a:solidFill>
                  <a:schemeClr val="bg1"/>
                </a:solidFill>
                <a:latin typeface="Consolas" panose="020B0609020204030204" pitchFamily="49" charset="0"/>
              </a:rPr>
              <a:t>     &lt;/html&gt;""";</a:t>
            </a:r>
          </a:p>
          <a:p>
            <a:pPr marL="0" indent="0">
              <a:spcBef>
                <a:spcPts val="0"/>
              </a:spcBef>
              <a:spcAft>
                <a:spcPts val="500"/>
              </a:spcAft>
              <a:buNone/>
            </a:pPr>
            <a:r>
              <a:rPr lang="en-CA" sz="2000" b="1" dirty="0">
                <a:solidFill>
                  <a:schemeClr val="bg1"/>
                </a:solidFill>
                <a:latin typeface="Consolas" panose="020B0609020204030204" pitchFamily="49" charset="0"/>
              </a:rPr>
              <a:t>   </a:t>
            </a:r>
            <a:r>
              <a:rPr lang="en-CA" sz="2000" b="1" dirty="0" err="1">
                <a:solidFill>
                  <a:schemeClr val="bg1"/>
                </a:solidFill>
                <a:latin typeface="Consolas" panose="020B0609020204030204" pitchFamily="49" charset="0"/>
              </a:rPr>
              <a:t>System.out.println</a:t>
            </a:r>
            <a:r>
              <a:rPr lang="en-CA" sz="2000" b="1" dirty="0">
                <a:solidFill>
                  <a:schemeClr val="bg1"/>
                </a:solidFill>
                <a:latin typeface="Consolas" panose="020B0609020204030204" pitchFamily="49" charset="0"/>
              </a:rPr>
              <a:t>(page);</a:t>
            </a:r>
          </a:p>
        </p:txBody>
      </p:sp>
      <p:sp>
        <p:nvSpPr>
          <p:cNvPr id="7" name="Rectangle 6">
            <a:extLst>
              <a:ext uri="{FF2B5EF4-FFF2-40B4-BE49-F238E27FC236}">
                <a16:creationId xmlns:a16="http://schemas.microsoft.com/office/drawing/2014/main" id="{AB499EC1-6536-A054-F921-DEC16DF858BE}"/>
              </a:ext>
            </a:extLst>
          </p:cNvPr>
          <p:cNvSpPr/>
          <p:nvPr/>
        </p:nvSpPr>
        <p:spPr>
          <a:xfrm>
            <a:off x="79012" y="1792626"/>
            <a:ext cx="373487" cy="461053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2" name="Arrow: Down 1">
            <a:extLst>
              <a:ext uri="{FF2B5EF4-FFF2-40B4-BE49-F238E27FC236}">
                <a16:creationId xmlns:a16="http://schemas.microsoft.com/office/drawing/2014/main" id="{66AE7A77-BEAD-6110-D9E7-7B31029E99C6}"/>
              </a:ext>
            </a:extLst>
          </p:cNvPr>
          <p:cNvSpPr/>
          <p:nvPr/>
        </p:nvSpPr>
        <p:spPr>
          <a:xfrm>
            <a:off x="1671144" y="1303029"/>
            <a:ext cx="417786" cy="33964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Arrow: Down 2">
            <a:extLst>
              <a:ext uri="{FF2B5EF4-FFF2-40B4-BE49-F238E27FC236}">
                <a16:creationId xmlns:a16="http://schemas.microsoft.com/office/drawing/2014/main" id="{A5AE1756-D57A-EA40-7363-51B390F58AFA}"/>
              </a:ext>
            </a:extLst>
          </p:cNvPr>
          <p:cNvSpPr/>
          <p:nvPr/>
        </p:nvSpPr>
        <p:spPr>
          <a:xfrm rot="10800000">
            <a:off x="2912993" y="5693615"/>
            <a:ext cx="457200" cy="52025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6974480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759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04B42-4DEE-4215-92BE-F6512D0E0BC6}"/>
              </a:ext>
            </a:extLst>
          </p:cNvPr>
          <p:cNvSpPr>
            <a:spLocks noGrp="1"/>
          </p:cNvSpPr>
          <p:nvPr>
            <p:ph type="title"/>
          </p:nvPr>
        </p:nvSpPr>
        <p:spPr>
          <a:xfrm>
            <a:off x="838199" y="365125"/>
            <a:ext cx="10991045" cy="1325563"/>
          </a:xfrm>
        </p:spPr>
        <p:txBody>
          <a:bodyPr>
            <a:normAutofit/>
          </a:bodyPr>
          <a:lstStyle/>
          <a:p>
            <a:r>
              <a:rPr lang="en-CA" b="1" dirty="0"/>
              <a:t>switch</a:t>
            </a:r>
            <a:r>
              <a:rPr lang="en-CA" dirty="0"/>
              <a:t> – an expression &amp; without a break JDK 14 </a:t>
            </a:r>
          </a:p>
        </p:txBody>
      </p:sp>
      <p:graphicFrame>
        <p:nvGraphicFramePr>
          <p:cNvPr id="10" name="Content Placeholder 2">
            <a:extLst>
              <a:ext uri="{FF2B5EF4-FFF2-40B4-BE49-F238E27FC236}">
                <a16:creationId xmlns:a16="http://schemas.microsoft.com/office/drawing/2014/main" id="{F7F3F2CD-DDD6-4972-AA40-F9E79B4F6F99}"/>
              </a:ext>
            </a:extLst>
          </p:cNvPr>
          <p:cNvGraphicFramePr>
            <a:graphicFrameLocks noGrp="1"/>
          </p:cNvGraphicFramePr>
          <p:nvPr>
            <p:ph idx="1"/>
            <p:extLst>
              <p:ext uri="{D42A27DB-BD31-4B8C-83A1-F6EECF244321}">
                <p14:modId xmlns:p14="http://schemas.microsoft.com/office/powerpoint/2010/main" val="354648743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6242744"/>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0FEA259-6786-F84B-AA1E-DDA29BB19434}"/>
              </a:ext>
            </a:extLst>
          </p:cNvPr>
          <p:cNvSpPr/>
          <p:nvPr/>
        </p:nvSpPr>
        <p:spPr>
          <a:xfrm>
            <a:off x="0" y="-3324"/>
            <a:ext cx="12192000" cy="7029766"/>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3">
            <a:extLst>
              <a:ext uri="{FF2B5EF4-FFF2-40B4-BE49-F238E27FC236}">
                <a16:creationId xmlns:a16="http://schemas.microsoft.com/office/drawing/2014/main" id="{19E3CE48-65A1-DA4F-A760-9A0F4BA4E709}"/>
              </a:ext>
            </a:extLst>
          </p:cNvPr>
          <p:cNvSpPr>
            <a:spLocks noGrp="1"/>
          </p:cNvSpPr>
          <p:nvPr>
            <p:ph type="title"/>
          </p:nvPr>
        </p:nvSpPr>
        <p:spPr>
          <a:xfrm>
            <a:off x="838200" y="365125"/>
            <a:ext cx="10515600" cy="1325563"/>
          </a:xfrm>
        </p:spPr>
        <p:txBody>
          <a:bodyPr>
            <a:normAutofit/>
          </a:bodyPr>
          <a:lstStyle/>
          <a:p>
            <a:r>
              <a:rPr lang="en-CA" dirty="0">
                <a:solidFill>
                  <a:schemeClr val="bg1"/>
                </a:solidFill>
              </a:rPr>
              <a:t>Which would you prefer to learn or teach?</a:t>
            </a:r>
          </a:p>
        </p:txBody>
      </p:sp>
      <p:sp>
        <p:nvSpPr>
          <p:cNvPr id="16" name="Content Placeholder 4">
            <a:extLst>
              <a:ext uri="{FF2B5EF4-FFF2-40B4-BE49-F238E27FC236}">
                <a16:creationId xmlns:a16="http://schemas.microsoft.com/office/drawing/2014/main" id="{9D6CC720-5258-4B4E-BC85-50942E63B547}"/>
              </a:ext>
            </a:extLst>
          </p:cNvPr>
          <p:cNvSpPr>
            <a:spLocks noGrp="1"/>
          </p:cNvSpPr>
          <p:nvPr>
            <p:ph sz="half" idx="1"/>
          </p:nvPr>
        </p:nvSpPr>
        <p:spPr>
          <a:xfrm>
            <a:off x="999066" y="1558645"/>
            <a:ext cx="5096934" cy="5255341"/>
          </a:xfrm>
        </p:spPr>
        <p:txBody>
          <a:bodyPr>
            <a:noAutofit/>
          </a:bodyPr>
          <a:lstStyle/>
          <a:p>
            <a:pPr marL="0" indent="0">
              <a:lnSpc>
                <a:spcPct val="110000"/>
              </a:lnSpc>
              <a:spcBef>
                <a:spcPts val="400"/>
              </a:spcBef>
              <a:buNone/>
            </a:pPr>
            <a:r>
              <a:rPr lang="en-CA" sz="1800" b="1" dirty="0">
                <a:solidFill>
                  <a:schemeClr val="bg1"/>
                </a:solidFill>
                <a:latin typeface="Consolas" panose="020B0609020204030204" pitchFamily="49" charset="0"/>
              </a:rPr>
              <a:t>double value = 0;</a:t>
            </a:r>
          </a:p>
          <a:p>
            <a:pPr marL="0" indent="0">
              <a:lnSpc>
                <a:spcPct val="110000"/>
              </a:lnSpc>
              <a:spcBef>
                <a:spcPts val="400"/>
              </a:spcBef>
              <a:buNone/>
            </a:pPr>
            <a:r>
              <a:rPr lang="en-CA" sz="1800" b="1" dirty="0">
                <a:solidFill>
                  <a:schemeClr val="bg1"/>
                </a:solidFill>
                <a:latin typeface="Consolas" panose="020B0609020204030204" pitchFamily="49" charset="0"/>
              </a:rPr>
              <a:t>switch (point) {</a:t>
            </a:r>
          </a:p>
          <a:p>
            <a:pPr marL="0" indent="0">
              <a:lnSpc>
                <a:spcPct val="110000"/>
              </a:lnSpc>
              <a:spcBef>
                <a:spcPts val="400"/>
              </a:spcBef>
              <a:buNone/>
            </a:pPr>
            <a:r>
              <a:rPr lang="en-CA" sz="1800" b="1" dirty="0">
                <a:solidFill>
                  <a:schemeClr val="bg1"/>
                </a:solidFill>
                <a:latin typeface="Consolas" panose="020B0609020204030204" pitchFamily="49" charset="0"/>
              </a:rPr>
              <a:t>    case NORTH:</a:t>
            </a:r>
          </a:p>
          <a:p>
            <a:pPr marL="0" indent="0">
              <a:lnSpc>
                <a:spcPct val="110000"/>
              </a:lnSpc>
              <a:spcBef>
                <a:spcPts val="400"/>
              </a:spcBef>
              <a:buNone/>
            </a:pPr>
            <a:r>
              <a:rPr lang="en-CA" sz="1800" b="1" dirty="0">
                <a:solidFill>
                  <a:schemeClr val="bg1"/>
                </a:solidFill>
                <a:latin typeface="Consolas" panose="020B0609020204030204" pitchFamily="49" charset="0"/>
              </a:rPr>
              <a:t>        value = 12.12;</a:t>
            </a:r>
          </a:p>
          <a:p>
            <a:pPr marL="0" indent="0">
              <a:lnSpc>
                <a:spcPct val="110000"/>
              </a:lnSpc>
              <a:spcBef>
                <a:spcPts val="400"/>
              </a:spcBef>
              <a:buNone/>
            </a:pPr>
            <a:r>
              <a:rPr lang="en-CA" sz="1800" b="1" dirty="0">
                <a:solidFill>
                  <a:schemeClr val="bg1"/>
                </a:solidFill>
                <a:latin typeface="Consolas" panose="020B0609020204030204" pitchFamily="49" charset="0"/>
              </a:rPr>
              <a:t>        break;</a:t>
            </a:r>
          </a:p>
          <a:p>
            <a:pPr marL="0" indent="0">
              <a:lnSpc>
                <a:spcPct val="110000"/>
              </a:lnSpc>
              <a:spcBef>
                <a:spcPts val="400"/>
              </a:spcBef>
              <a:buNone/>
            </a:pPr>
            <a:r>
              <a:rPr lang="en-CA" sz="1800" b="1" dirty="0">
                <a:solidFill>
                  <a:schemeClr val="bg1"/>
                </a:solidFill>
                <a:latin typeface="Consolas" panose="020B0609020204030204" pitchFamily="49" charset="0"/>
              </a:rPr>
              <a:t>    case SOUTH:</a:t>
            </a:r>
          </a:p>
          <a:p>
            <a:pPr marL="0" indent="0">
              <a:lnSpc>
                <a:spcPct val="110000"/>
              </a:lnSpc>
              <a:spcBef>
                <a:spcPts val="400"/>
              </a:spcBef>
              <a:buNone/>
            </a:pPr>
            <a:r>
              <a:rPr lang="en-CA" sz="1800" b="1" dirty="0">
                <a:solidFill>
                  <a:schemeClr val="bg1"/>
                </a:solidFill>
                <a:latin typeface="Consolas" panose="020B0609020204030204" pitchFamily="49" charset="0"/>
              </a:rPr>
              <a:t>        value = 14.14;</a:t>
            </a:r>
          </a:p>
          <a:p>
            <a:pPr marL="0" indent="0">
              <a:lnSpc>
                <a:spcPct val="110000"/>
              </a:lnSpc>
              <a:spcBef>
                <a:spcPts val="400"/>
              </a:spcBef>
              <a:buNone/>
            </a:pPr>
            <a:r>
              <a:rPr lang="en-CA" sz="1800" b="1" dirty="0">
                <a:solidFill>
                  <a:schemeClr val="bg1"/>
                </a:solidFill>
                <a:latin typeface="Consolas" panose="020B0609020204030204" pitchFamily="49" charset="0"/>
              </a:rPr>
              <a:t>        break;</a:t>
            </a:r>
          </a:p>
          <a:p>
            <a:pPr marL="0" indent="0">
              <a:lnSpc>
                <a:spcPct val="110000"/>
              </a:lnSpc>
              <a:spcBef>
                <a:spcPts val="400"/>
              </a:spcBef>
              <a:buNone/>
            </a:pPr>
            <a:r>
              <a:rPr lang="en-CA" sz="1800" b="1" dirty="0">
                <a:solidFill>
                  <a:schemeClr val="bg1"/>
                </a:solidFill>
                <a:latin typeface="Consolas" panose="020B0609020204030204" pitchFamily="49" charset="0"/>
              </a:rPr>
              <a:t>    case EAST:</a:t>
            </a:r>
          </a:p>
          <a:p>
            <a:pPr marL="0" indent="0">
              <a:lnSpc>
                <a:spcPct val="110000"/>
              </a:lnSpc>
              <a:spcBef>
                <a:spcPts val="400"/>
              </a:spcBef>
              <a:buNone/>
            </a:pPr>
            <a:r>
              <a:rPr lang="en-CA" sz="1800" b="1" dirty="0">
                <a:solidFill>
                  <a:schemeClr val="bg1"/>
                </a:solidFill>
                <a:latin typeface="Consolas" panose="020B0609020204030204" pitchFamily="49" charset="0"/>
              </a:rPr>
              <a:t>        value = 16.16;</a:t>
            </a:r>
          </a:p>
          <a:p>
            <a:pPr marL="0" indent="0">
              <a:lnSpc>
                <a:spcPct val="110000"/>
              </a:lnSpc>
              <a:spcBef>
                <a:spcPts val="400"/>
              </a:spcBef>
              <a:buNone/>
            </a:pPr>
            <a:r>
              <a:rPr lang="en-CA" sz="1800" b="1" dirty="0">
                <a:solidFill>
                  <a:schemeClr val="bg1"/>
                </a:solidFill>
                <a:latin typeface="Consolas" panose="020B0609020204030204" pitchFamily="49" charset="0"/>
              </a:rPr>
              <a:t>        break;</a:t>
            </a:r>
          </a:p>
          <a:p>
            <a:pPr marL="0" indent="0">
              <a:lnSpc>
                <a:spcPct val="110000"/>
              </a:lnSpc>
              <a:spcBef>
                <a:spcPts val="400"/>
              </a:spcBef>
              <a:buNone/>
            </a:pPr>
            <a:r>
              <a:rPr lang="en-CA" sz="1800" b="1" dirty="0">
                <a:solidFill>
                  <a:schemeClr val="bg1"/>
                </a:solidFill>
                <a:latin typeface="Consolas" panose="020B0609020204030204" pitchFamily="49" charset="0"/>
              </a:rPr>
              <a:t>    case WEST:</a:t>
            </a:r>
          </a:p>
          <a:p>
            <a:pPr marL="0" indent="0">
              <a:lnSpc>
                <a:spcPct val="110000"/>
              </a:lnSpc>
              <a:spcBef>
                <a:spcPts val="400"/>
              </a:spcBef>
              <a:buNone/>
            </a:pPr>
            <a:r>
              <a:rPr lang="en-CA" sz="1800" b="1" dirty="0">
                <a:solidFill>
                  <a:schemeClr val="bg1"/>
                </a:solidFill>
                <a:latin typeface="Consolas" panose="020B0609020204030204" pitchFamily="49" charset="0"/>
              </a:rPr>
              <a:t>        value = 18.18;</a:t>
            </a:r>
          </a:p>
          <a:p>
            <a:pPr marL="0" indent="0">
              <a:lnSpc>
                <a:spcPct val="110000"/>
              </a:lnSpc>
              <a:spcBef>
                <a:spcPts val="400"/>
              </a:spcBef>
              <a:buNone/>
            </a:pPr>
            <a:r>
              <a:rPr lang="en-CA" sz="1800" b="1" dirty="0">
                <a:solidFill>
                  <a:schemeClr val="bg1"/>
                </a:solidFill>
                <a:latin typeface="Consolas" panose="020B0609020204030204" pitchFamily="49" charset="0"/>
              </a:rPr>
              <a:t>        break;</a:t>
            </a:r>
          </a:p>
          <a:p>
            <a:pPr marL="0" indent="0">
              <a:lnSpc>
                <a:spcPct val="110000"/>
              </a:lnSpc>
              <a:spcBef>
                <a:spcPts val="400"/>
              </a:spcBef>
              <a:buNone/>
            </a:pPr>
            <a:r>
              <a:rPr lang="en-CA" sz="1800" b="1" dirty="0">
                <a:solidFill>
                  <a:schemeClr val="bg1"/>
                </a:solidFill>
                <a:latin typeface="Consolas" panose="020B0609020204030204" pitchFamily="49" charset="0"/>
              </a:rPr>
              <a:t>}</a:t>
            </a:r>
          </a:p>
        </p:txBody>
      </p:sp>
      <p:sp>
        <p:nvSpPr>
          <p:cNvPr id="17" name="Content Placeholder 5">
            <a:extLst>
              <a:ext uri="{FF2B5EF4-FFF2-40B4-BE49-F238E27FC236}">
                <a16:creationId xmlns:a16="http://schemas.microsoft.com/office/drawing/2014/main" id="{A45A57CC-4813-C14A-97BE-EFC60812DE4A}"/>
              </a:ext>
            </a:extLst>
          </p:cNvPr>
          <p:cNvSpPr>
            <a:spLocks noGrp="1"/>
          </p:cNvSpPr>
          <p:nvPr>
            <p:ph sz="half" idx="2"/>
          </p:nvPr>
        </p:nvSpPr>
        <p:spPr>
          <a:xfrm>
            <a:off x="5135610" y="1564913"/>
            <a:ext cx="5939666" cy="4574305"/>
          </a:xfrm>
        </p:spPr>
        <p:txBody>
          <a:bodyPr>
            <a:normAutofit/>
          </a:bodyPr>
          <a:lstStyle/>
          <a:p>
            <a:pPr marL="0" indent="0">
              <a:spcBef>
                <a:spcPts val="400"/>
              </a:spcBef>
              <a:buNone/>
            </a:pPr>
            <a:r>
              <a:rPr lang="en-CA" sz="2400" b="1" dirty="0">
                <a:solidFill>
                  <a:schemeClr val="bg1"/>
                </a:solidFill>
                <a:latin typeface="Consolas" panose="020B0609020204030204" pitchFamily="49" charset="0"/>
              </a:rPr>
              <a:t>double value = switch (point) {</a:t>
            </a:r>
          </a:p>
          <a:p>
            <a:pPr marL="0" indent="0">
              <a:spcBef>
                <a:spcPts val="400"/>
              </a:spcBef>
              <a:buNone/>
            </a:pPr>
            <a:r>
              <a:rPr lang="en-CA" sz="2400" b="1" dirty="0">
                <a:solidFill>
                  <a:schemeClr val="bg1"/>
                </a:solidFill>
                <a:latin typeface="Consolas" panose="020B0609020204030204" pitchFamily="49" charset="0"/>
              </a:rPr>
              <a:t>    case NORTH -&gt; 12.12;</a:t>
            </a:r>
          </a:p>
          <a:p>
            <a:pPr marL="0" indent="0">
              <a:spcBef>
                <a:spcPts val="400"/>
              </a:spcBef>
              <a:buNone/>
            </a:pPr>
            <a:r>
              <a:rPr lang="en-CA" sz="2400" b="1" dirty="0">
                <a:solidFill>
                  <a:schemeClr val="bg1"/>
                </a:solidFill>
                <a:latin typeface="Consolas" panose="020B0609020204030204" pitchFamily="49" charset="0"/>
              </a:rPr>
              <a:t>    case SOUTH -&gt; 14.14;</a:t>
            </a:r>
          </a:p>
          <a:p>
            <a:pPr marL="0" indent="0">
              <a:spcBef>
                <a:spcPts val="400"/>
              </a:spcBef>
              <a:buNone/>
            </a:pPr>
            <a:r>
              <a:rPr lang="en-CA" sz="2400" b="1" dirty="0">
                <a:solidFill>
                  <a:schemeClr val="bg1"/>
                </a:solidFill>
                <a:latin typeface="Consolas" panose="020B0609020204030204" pitchFamily="49" charset="0"/>
              </a:rPr>
              <a:t>    case EAST -&gt; 16.16;</a:t>
            </a:r>
          </a:p>
          <a:p>
            <a:pPr marL="0" indent="0">
              <a:spcBef>
                <a:spcPts val="400"/>
              </a:spcBef>
              <a:buNone/>
            </a:pPr>
            <a:r>
              <a:rPr lang="en-CA" sz="2400" b="1" dirty="0">
                <a:solidFill>
                  <a:schemeClr val="bg1"/>
                </a:solidFill>
                <a:latin typeface="Consolas" panose="020B0609020204030204" pitchFamily="49" charset="0"/>
              </a:rPr>
              <a:t>    case WEST -&gt; 18.18;</a:t>
            </a:r>
          </a:p>
          <a:p>
            <a:pPr marL="0" indent="0">
              <a:spcBef>
                <a:spcPts val="400"/>
              </a:spcBef>
              <a:buNone/>
            </a:pPr>
            <a:r>
              <a:rPr lang="en-CA" sz="2400" b="1" dirty="0">
                <a:solidFill>
                  <a:schemeClr val="bg1"/>
                </a:solidFill>
                <a:latin typeface="Consolas" panose="020B0609020204030204" pitchFamily="49" charset="0"/>
              </a:rPr>
              <a:t>    default -&gt; 0.0;    </a:t>
            </a:r>
          </a:p>
          <a:p>
            <a:pPr marL="0" indent="0">
              <a:spcBef>
                <a:spcPts val="400"/>
              </a:spcBef>
              <a:buNone/>
            </a:pPr>
            <a:r>
              <a:rPr lang="en-CA" sz="2400" b="1" dirty="0">
                <a:solidFill>
                  <a:schemeClr val="bg1"/>
                </a:solidFill>
                <a:latin typeface="Consolas" panose="020B0609020204030204" pitchFamily="49" charset="0"/>
              </a:rPr>
              <a:t>};</a:t>
            </a:r>
          </a:p>
          <a:p>
            <a:pPr marL="0" indent="0">
              <a:spcBef>
                <a:spcPts val="400"/>
              </a:spcBef>
              <a:buNone/>
            </a:pPr>
            <a:r>
              <a:rPr lang="en-CA" sz="2400" b="1" dirty="0">
                <a:solidFill>
                  <a:schemeClr val="bg1"/>
                </a:solidFill>
                <a:latin typeface="Consolas" panose="020B0609020204030204" pitchFamily="49" charset="0"/>
              </a:rPr>
              <a:t> </a:t>
            </a:r>
          </a:p>
        </p:txBody>
      </p:sp>
    </p:spTree>
    <p:extLst>
      <p:ext uri="{BB962C8B-B14F-4D97-AF65-F5344CB8AC3E}">
        <p14:creationId xmlns:p14="http://schemas.microsoft.com/office/powerpoint/2010/main" val="1968010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0759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0FEA259-6786-F84B-AA1E-DDA29BB19434}"/>
              </a:ext>
            </a:extLst>
          </p:cNvPr>
          <p:cNvSpPr/>
          <p:nvPr/>
        </p:nvSpPr>
        <p:spPr>
          <a:xfrm>
            <a:off x="0" y="-38637"/>
            <a:ext cx="12192000" cy="7029766"/>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3">
            <a:extLst>
              <a:ext uri="{FF2B5EF4-FFF2-40B4-BE49-F238E27FC236}">
                <a16:creationId xmlns:a16="http://schemas.microsoft.com/office/drawing/2014/main" id="{19E3CE48-65A1-DA4F-A760-9A0F4BA4E709}"/>
              </a:ext>
            </a:extLst>
          </p:cNvPr>
          <p:cNvSpPr>
            <a:spLocks noGrp="1"/>
          </p:cNvSpPr>
          <p:nvPr>
            <p:ph type="title"/>
          </p:nvPr>
        </p:nvSpPr>
        <p:spPr>
          <a:xfrm>
            <a:off x="838200" y="365125"/>
            <a:ext cx="10656194" cy="1325563"/>
          </a:xfrm>
        </p:spPr>
        <p:txBody>
          <a:bodyPr>
            <a:normAutofit/>
          </a:bodyPr>
          <a:lstStyle/>
          <a:p>
            <a:pPr algn="ctr"/>
            <a:r>
              <a:rPr lang="en-CA" dirty="0"/>
              <a:t>Java 21 The  pattern matching switch.</a:t>
            </a:r>
          </a:p>
        </p:txBody>
      </p:sp>
      <p:sp>
        <p:nvSpPr>
          <p:cNvPr id="6" name="Content Placeholder 5">
            <a:extLst>
              <a:ext uri="{FF2B5EF4-FFF2-40B4-BE49-F238E27FC236}">
                <a16:creationId xmlns:a16="http://schemas.microsoft.com/office/drawing/2014/main" id="{AE9DABC3-01B2-B733-ABF9-FD3EF8339373}"/>
              </a:ext>
            </a:extLst>
          </p:cNvPr>
          <p:cNvSpPr>
            <a:spLocks noGrp="1"/>
          </p:cNvSpPr>
          <p:nvPr>
            <p:ph idx="1"/>
          </p:nvPr>
        </p:nvSpPr>
        <p:spPr>
          <a:xfrm>
            <a:off x="1865992" y="1628330"/>
            <a:ext cx="10210393" cy="3313050"/>
          </a:xfrm>
        </p:spPr>
        <p:txBody>
          <a:bodyPr>
            <a:noAutofit/>
          </a:bodyPr>
          <a:lstStyle/>
          <a:p>
            <a:pPr marL="0" indent="0">
              <a:buNone/>
            </a:pPr>
            <a:r>
              <a:rPr lang="en-CA" sz="2400" b="1" dirty="0">
                <a:latin typeface="Consolas" panose="020B0609020204030204" pitchFamily="49" charset="0"/>
              </a:rPr>
              <a:t>Object x = "4";</a:t>
            </a:r>
          </a:p>
          <a:p>
            <a:pPr marL="0" indent="0">
              <a:buNone/>
            </a:pPr>
            <a:r>
              <a:rPr lang="en-CA" sz="2400" b="1" dirty="0">
                <a:latin typeface="Consolas" panose="020B0609020204030204" pitchFamily="49" charset="0"/>
              </a:rPr>
              <a:t>String designation = switch (x) {</a:t>
            </a:r>
          </a:p>
          <a:p>
            <a:pPr marL="0" indent="0">
              <a:buNone/>
            </a:pPr>
            <a:r>
              <a:rPr lang="en-US" sz="2400" b="1" dirty="0">
                <a:latin typeface="Consolas" panose="020B0609020204030204" pitchFamily="49" charset="0"/>
              </a:rPr>
              <a:t>    // </a:t>
            </a:r>
            <a:r>
              <a:rPr lang="en-US" sz="2400" b="1" dirty="0">
                <a:solidFill>
                  <a:schemeClr val="tx1">
                    <a:lumMod val="75000"/>
                  </a:schemeClr>
                </a:solidFill>
                <a:latin typeface="Consolas" panose="020B0609020204030204" pitchFamily="49" charset="0"/>
              </a:rPr>
              <a:t>case Integer i when i &gt; 4 &amp;&amp; i &lt; 12 -&gt; "child";</a:t>
            </a:r>
            <a:endParaRPr lang="en-CA" sz="2400" b="1" dirty="0">
              <a:solidFill>
                <a:schemeClr val="tx1">
                  <a:lumMod val="75000"/>
                </a:schemeClr>
              </a:solidFill>
              <a:latin typeface="Consolas" panose="020B0609020204030204" pitchFamily="49" charset="0"/>
            </a:endParaRPr>
          </a:p>
          <a:p>
            <a:pPr marL="0" indent="0">
              <a:buNone/>
            </a:pPr>
            <a:r>
              <a:rPr lang="en-CA" sz="2400" b="1" dirty="0">
                <a:latin typeface="Consolas" panose="020B0609020204030204" pitchFamily="49" charset="0"/>
              </a:rPr>
              <a:t>    case Integer i when i &lt; 12 -&gt; "child";</a:t>
            </a:r>
          </a:p>
          <a:p>
            <a:pPr marL="0" indent="0">
              <a:buNone/>
            </a:pPr>
            <a:r>
              <a:rPr lang="en-CA" sz="2400" b="1" dirty="0">
                <a:latin typeface="Consolas" panose="020B0609020204030204" pitchFamily="49" charset="0"/>
              </a:rPr>
              <a:t>    case Integer i when i &lt; 18 -&gt; "teenager";</a:t>
            </a:r>
          </a:p>
          <a:p>
            <a:pPr marL="0" indent="0">
              <a:buNone/>
            </a:pPr>
            <a:r>
              <a:rPr lang="en-CA" sz="2400" b="1" dirty="0">
                <a:latin typeface="Consolas" panose="020B0609020204030204" pitchFamily="49" charset="0"/>
              </a:rPr>
              <a:t>    case Integer i when i &lt; 25 -&gt; "young adult";</a:t>
            </a:r>
          </a:p>
          <a:p>
            <a:pPr marL="0" indent="0">
              <a:buNone/>
            </a:pPr>
            <a:r>
              <a:rPr lang="en-CA" sz="2400" b="1" dirty="0">
                <a:latin typeface="Consolas" panose="020B0609020204030204" pitchFamily="49" charset="0"/>
              </a:rPr>
              <a:t>    case Integer i when i &lt; 65 -&gt; "adult";</a:t>
            </a:r>
          </a:p>
          <a:p>
            <a:pPr marL="0" indent="0">
              <a:buNone/>
            </a:pPr>
            <a:r>
              <a:rPr lang="en-CA" sz="2400" b="1" dirty="0">
                <a:latin typeface="Consolas" panose="020B0609020204030204" pitchFamily="49" charset="0"/>
              </a:rPr>
              <a:t>    case Integer i when i &gt;= 65 -&gt; "senior";</a:t>
            </a:r>
          </a:p>
          <a:p>
            <a:pPr marL="0" indent="0">
              <a:buNone/>
            </a:pPr>
            <a:r>
              <a:rPr lang="en-CA" sz="2400" b="1" dirty="0">
                <a:latin typeface="Consolas" panose="020B0609020204030204" pitchFamily="49" charset="0"/>
              </a:rPr>
              <a:t>    default -&gt; "Not an Integer";</a:t>
            </a:r>
          </a:p>
          <a:p>
            <a:pPr marL="0" indent="0">
              <a:buNone/>
            </a:pPr>
            <a:r>
              <a:rPr lang="en-CA" sz="2400" b="1" dirty="0">
                <a:latin typeface="Consolas" panose="020B0609020204030204" pitchFamily="49" charset="0"/>
              </a:rPr>
              <a:t>};</a:t>
            </a:r>
          </a:p>
          <a:p>
            <a:pPr marL="0" indent="0">
              <a:buNone/>
            </a:pPr>
            <a:r>
              <a:rPr lang="en-CA" sz="2400" b="1" dirty="0" err="1">
                <a:latin typeface="Consolas" panose="020B0609020204030204" pitchFamily="49" charset="0"/>
              </a:rPr>
              <a:t>System.out.printf</a:t>
            </a:r>
            <a:r>
              <a:rPr lang="en-CA" sz="2400" b="1" dirty="0">
                <a:latin typeface="Consolas" panose="020B0609020204030204" pitchFamily="49" charset="0"/>
              </a:rPr>
              <a:t>("Designation is %</a:t>
            </a:r>
            <a:r>
              <a:rPr lang="en-CA" sz="2400" b="1" dirty="0" err="1">
                <a:latin typeface="Consolas" panose="020B0609020204030204" pitchFamily="49" charset="0"/>
              </a:rPr>
              <a:t>s%n</a:t>
            </a:r>
            <a:r>
              <a:rPr lang="en-CA" sz="2400" b="1" dirty="0">
                <a:latin typeface="Consolas" panose="020B0609020204030204" pitchFamily="49" charset="0"/>
              </a:rPr>
              <a:t>", designation);</a:t>
            </a:r>
          </a:p>
        </p:txBody>
      </p:sp>
    </p:spTree>
    <p:extLst>
      <p:ext uri="{BB962C8B-B14F-4D97-AF65-F5344CB8AC3E}">
        <p14:creationId xmlns:p14="http://schemas.microsoft.com/office/powerpoint/2010/main" val="3300932460"/>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4">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2">
            <a:extLst>
              <a:ext uri="{FF2B5EF4-FFF2-40B4-BE49-F238E27FC236}">
                <a16:creationId xmlns:a16="http://schemas.microsoft.com/office/drawing/2014/main" id="{C6F4A31E-1E81-4C7A-B86F-A81C42F7AF8B}"/>
              </a:ext>
            </a:extLst>
          </p:cNvPr>
          <p:cNvGraphicFramePr>
            <a:graphicFrameLocks noGrp="1"/>
          </p:cNvGraphicFramePr>
          <p:nvPr>
            <p:ph idx="1"/>
            <p:extLst>
              <p:ext uri="{D42A27DB-BD31-4B8C-83A1-F6EECF244321}">
                <p14:modId xmlns:p14="http://schemas.microsoft.com/office/powerpoint/2010/main" val="3416469025"/>
              </p:ext>
            </p:extLst>
          </p:nvPr>
        </p:nvGraphicFramePr>
        <p:xfrm>
          <a:off x="5468389" y="110359"/>
          <a:ext cx="6263640" cy="66136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a:extLst>
              <a:ext uri="{FF2B5EF4-FFF2-40B4-BE49-F238E27FC236}">
                <a16:creationId xmlns:a16="http://schemas.microsoft.com/office/drawing/2014/main" id="{9DC34C55-0A2A-FB4C-A684-6B3736AF6546}"/>
              </a:ext>
            </a:extLst>
          </p:cNvPr>
          <p:cNvSpPr/>
          <p:nvPr/>
        </p:nvSpPr>
        <p:spPr>
          <a:xfrm>
            <a:off x="-16042" y="0"/>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916B9A69-7C1A-6142-8BB8-615F9F4101F4}"/>
              </a:ext>
            </a:extLst>
          </p:cNvPr>
          <p:cNvSpPr>
            <a:spLocks noGrp="1"/>
          </p:cNvSpPr>
          <p:nvPr>
            <p:ph type="title"/>
          </p:nvPr>
        </p:nvSpPr>
        <p:spPr>
          <a:xfrm>
            <a:off x="524741" y="268014"/>
            <a:ext cx="3808268" cy="6400800"/>
          </a:xfrm>
        </p:spPr>
        <p:txBody>
          <a:bodyPr>
            <a:normAutofit/>
          </a:bodyPr>
          <a:lstStyle/>
          <a:p>
            <a:r>
              <a:rPr lang="en-CA" b="1" dirty="0">
                <a:solidFill>
                  <a:schemeClr val="bg1"/>
                </a:solidFill>
              </a:rPr>
              <a:t>records</a:t>
            </a:r>
            <a:r>
              <a:rPr lang="en-CA" dirty="0">
                <a:solidFill>
                  <a:schemeClr val="bg1"/>
                </a:solidFill>
              </a:rPr>
              <a:t> – boilerplate reduction with immutable flavouring and a dash of compact constructor</a:t>
            </a:r>
            <a:br>
              <a:rPr lang="en-CA" dirty="0">
                <a:solidFill>
                  <a:schemeClr val="bg1"/>
                </a:solidFill>
              </a:rPr>
            </a:br>
            <a:r>
              <a:rPr lang="en-CA" dirty="0">
                <a:solidFill>
                  <a:schemeClr val="bg1"/>
                </a:solidFill>
              </a:rPr>
              <a:t>JDK 16</a:t>
            </a:r>
          </a:p>
        </p:txBody>
      </p:sp>
    </p:spTree>
    <p:extLst>
      <p:ext uri="{BB962C8B-B14F-4D97-AF65-F5344CB8AC3E}">
        <p14:creationId xmlns:p14="http://schemas.microsoft.com/office/powerpoint/2010/main" val="38908028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EA5F6F1-45BD-3E4B-85EC-FCB0A9F59DF7}"/>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F62C0245-0AA4-9341-9709-B28749C7953F}"/>
              </a:ext>
            </a:extLst>
          </p:cNvPr>
          <p:cNvSpPr>
            <a:spLocks noGrp="1"/>
          </p:cNvSpPr>
          <p:nvPr>
            <p:ph type="title"/>
          </p:nvPr>
        </p:nvSpPr>
        <p:spPr>
          <a:xfrm>
            <a:off x="838200" y="565027"/>
            <a:ext cx="10515600" cy="1325563"/>
          </a:xfrm>
        </p:spPr>
        <p:txBody>
          <a:bodyPr>
            <a:noAutofit/>
          </a:bodyPr>
          <a:lstStyle/>
          <a:p>
            <a:r>
              <a:rPr lang="en-CA" sz="3200" dirty="0">
                <a:solidFill>
                  <a:srgbClr val="007590"/>
                </a:solidFill>
              </a:rPr>
              <a:t>No setters, just simple getters. </a:t>
            </a:r>
            <a:br>
              <a:rPr lang="en-CA" sz="3200" dirty="0">
                <a:solidFill>
                  <a:srgbClr val="007590"/>
                </a:solidFill>
              </a:rPr>
            </a:br>
            <a:r>
              <a:rPr lang="en-CA" sz="3200" dirty="0">
                <a:solidFill>
                  <a:srgbClr val="007590"/>
                </a:solidFill>
              </a:rPr>
              <a:t>Implied equals, </a:t>
            </a:r>
            <a:r>
              <a:rPr lang="en-CA" sz="3200" dirty="0" err="1">
                <a:solidFill>
                  <a:srgbClr val="007590"/>
                </a:solidFill>
              </a:rPr>
              <a:t>hashCode</a:t>
            </a:r>
            <a:r>
              <a:rPr lang="en-CA" sz="3200" dirty="0">
                <a:solidFill>
                  <a:srgbClr val="007590"/>
                </a:solidFill>
              </a:rPr>
              <a:t> and </a:t>
            </a:r>
            <a:r>
              <a:rPr lang="en-CA" sz="3200" dirty="0" err="1">
                <a:solidFill>
                  <a:srgbClr val="007590"/>
                </a:solidFill>
              </a:rPr>
              <a:t>toString</a:t>
            </a:r>
            <a:r>
              <a:rPr lang="en-CA" sz="3200" dirty="0">
                <a:solidFill>
                  <a:srgbClr val="007590"/>
                </a:solidFill>
              </a:rPr>
              <a:t>.</a:t>
            </a:r>
            <a:br>
              <a:rPr lang="en-CA" sz="3200" dirty="0">
                <a:solidFill>
                  <a:srgbClr val="007590"/>
                </a:solidFill>
              </a:rPr>
            </a:br>
            <a:r>
              <a:rPr lang="en-CA" sz="3200" dirty="0">
                <a:solidFill>
                  <a:srgbClr val="007590"/>
                </a:solidFill>
              </a:rPr>
              <a:t>And what a lovely compact constructor for validation.</a:t>
            </a:r>
          </a:p>
        </p:txBody>
      </p:sp>
      <p:sp>
        <p:nvSpPr>
          <p:cNvPr id="11" name="Content Placeholder 2">
            <a:extLst>
              <a:ext uri="{FF2B5EF4-FFF2-40B4-BE49-F238E27FC236}">
                <a16:creationId xmlns:a16="http://schemas.microsoft.com/office/drawing/2014/main" id="{27980271-0D46-DA47-B8B5-F05014CB62C8}"/>
              </a:ext>
            </a:extLst>
          </p:cNvPr>
          <p:cNvSpPr>
            <a:spLocks noGrp="1"/>
          </p:cNvSpPr>
          <p:nvPr>
            <p:ph idx="1"/>
          </p:nvPr>
        </p:nvSpPr>
        <p:spPr>
          <a:xfrm>
            <a:off x="838200" y="2260462"/>
            <a:ext cx="11032236" cy="4542362"/>
          </a:xfrm>
        </p:spPr>
        <p:txBody>
          <a:bodyPr>
            <a:normAutofit/>
          </a:bodyPr>
          <a:lstStyle/>
          <a:p>
            <a:pPr marL="0" indent="0">
              <a:spcBef>
                <a:spcPts val="400"/>
              </a:spcBef>
              <a:buNone/>
            </a:pPr>
            <a:r>
              <a:rPr lang="en-CA" sz="2400" b="1" dirty="0">
                <a:solidFill>
                  <a:schemeClr val="tx1">
                    <a:lumMod val="85000"/>
                    <a:lumOff val="15000"/>
                  </a:schemeClr>
                </a:solidFill>
                <a:latin typeface="Consolas" panose="020B0609020204030204" pitchFamily="49" charset="0"/>
              </a:rPr>
              <a:t>public record Person(String </a:t>
            </a:r>
            <a:r>
              <a:rPr lang="en-CA" sz="2400" b="1" dirty="0" err="1">
                <a:solidFill>
                  <a:schemeClr val="tx1">
                    <a:lumMod val="85000"/>
                    <a:lumOff val="15000"/>
                  </a:schemeClr>
                </a:solidFill>
                <a:latin typeface="Consolas" panose="020B0609020204030204" pitchFamily="49" charset="0"/>
              </a:rPr>
              <a:t>firstName</a:t>
            </a:r>
            <a:r>
              <a:rPr lang="en-CA" sz="2400" b="1" dirty="0">
                <a:solidFill>
                  <a:schemeClr val="tx1">
                    <a:lumMod val="85000"/>
                    <a:lumOff val="15000"/>
                  </a:schemeClr>
                </a:solidFill>
                <a:latin typeface="Consolas" panose="020B0609020204030204" pitchFamily="49" charset="0"/>
              </a:rPr>
              <a:t>,</a:t>
            </a:r>
          </a:p>
          <a:p>
            <a:pPr marL="0" indent="0">
              <a:spcBef>
                <a:spcPts val="400"/>
              </a:spcBef>
              <a:buNone/>
            </a:pPr>
            <a:r>
              <a:rPr lang="en-CA" sz="2400" b="1" dirty="0">
                <a:solidFill>
                  <a:schemeClr val="tx1">
                    <a:lumMod val="85000"/>
                    <a:lumOff val="15000"/>
                  </a:schemeClr>
                </a:solidFill>
                <a:latin typeface="Consolas" panose="020B0609020204030204" pitchFamily="49" charset="0"/>
              </a:rPr>
              <a:t>                     String </a:t>
            </a:r>
            <a:r>
              <a:rPr lang="en-CA" sz="2400" b="1" dirty="0" err="1">
                <a:solidFill>
                  <a:schemeClr val="tx1">
                    <a:lumMod val="85000"/>
                    <a:lumOff val="15000"/>
                  </a:schemeClr>
                </a:solidFill>
                <a:latin typeface="Consolas" panose="020B0609020204030204" pitchFamily="49" charset="0"/>
              </a:rPr>
              <a:t>lastName</a:t>
            </a:r>
            <a:r>
              <a:rPr lang="en-CA" sz="2400" b="1" dirty="0">
                <a:solidFill>
                  <a:schemeClr val="tx1">
                    <a:lumMod val="85000"/>
                    <a:lumOff val="15000"/>
                  </a:schemeClr>
                </a:solidFill>
                <a:latin typeface="Consolas" panose="020B0609020204030204" pitchFamily="49" charset="0"/>
              </a:rPr>
              <a:t>,</a:t>
            </a:r>
          </a:p>
          <a:p>
            <a:pPr marL="0" indent="0">
              <a:spcBef>
                <a:spcPts val="400"/>
              </a:spcBef>
              <a:buNone/>
            </a:pPr>
            <a:r>
              <a:rPr lang="en-CA" sz="2400" b="1" dirty="0">
                <a:solidFill>
                  <a:schemeClr val="tx1">
                    <a:lumMod val="85000"/>
                    <a:lumOff val="15000"/>
                  </a:schemeClr>
                </a:solidFill>
                <a:latin typeface="Consolas" panose="020B0609020204030204" pitchFamily="49" charset="0"/>
              </a:rPr>
              <a:t>                     int age,</a:t>
            </a:r>
          </a:p>
          <a:p>
            <a:pPr marL="0" indent="0">
              <a:spcBef>
                <a:spcPts val="400"/>
              </a:spcBef>
              <a:buNone/>
            </a:pPr>
            <a:r>
              <a:rPr lang="en-CA" sz="2400" b="1" dirty="0">
                <a:solidFill>
                  <a:schemeClr val="tx1">
                    <a:lumMod val="85000"/>
                    <a:lumOff val="15000"/>
                  </a:schemeClr>
                </a:solidFill>
                <a:latin typeface="Consolas" panose="020B0609020204030204" pitchFamily="49" charset="0"/>
              </a:rPr>
              <a:t>                     String </a:t>
            </a:r>
            <a:r>
              <a:rPr lang="en-CA" sz="2400" b="1" dirty="0" err="1">
                <a:solidFill>
                  <a:schemeClr val="tx1">
                    <a:lumMod val="85000"/>
                    <a:lumOff val="15000"/>
                  </a:schemeClr>
                </a:solidFill>
                <a:latin typeface="Consolas" panose="020B0609020204030204" pitchFamily="49" charset="0"/>
              </a:rPr>
              <a:t>postion</a:t>
            </a:r>
            <a:r>
              <a:rPr lang="en-CA" sz="2400" b="1" dirty="0">
                <a:solidFill>
                  <a:schemeClr val="tx1">
                    <a:lumMod val="85000"/>
                    <a:lumOff val="15000"/>
                  </a:schemeClr>
                </a:solidFill>
                <a:latin typeface="Consolas" panose="020B0609020204030204" pitchFamily="49" charset="0"/>
              </a:rPr>
              <a:t>,</a:t>
            </a:r>
          </a:p>
          <a:p>
            <a:pPr marL="0" indent="0">
              <a:spcBef>
                <a:spcPts val="400"/>
              </a:spcBef>
              <a:buNone/>
            </a:pPr>
            <a:r>
              <a:rPr lang="en-CA" sz="2400" b="1" dirty="0">
                <a:solidFill>
                  <a:schemeClr val="tx1">
                    <a:lumMod val="85000"/>
                    <a:lumOff val="15000"/>
                  </a:schemeClr>
                </a:solidFill>
                <a:latin typeface="Consolas" panose="020B0609020204030204" pitchFamily="49" charset="0"/>
              </a:rPr>
              <a:t>                     </a:t>
            </a:r>
            <a:r>
              <a:rPr lang="en-CA" sz="2400" b="1" dirty="0" err="1">
                <a:solidFill>
                  <a:schemeClr val="tx1">
                    <a:lumMod val="85000"/>
                    <a:lumOff val="15000"/>
                  </a:schemeClr>
                </a:solidFill>
                <a:latin typeface="Consolas" panose="020B0609020204030204" pitchFamily="49" charset="0"/>
              </a:rPr>
              <a:t>LocalDate</a:t>
            </a:r>
            <a:r>
              <a:rPr lang="en-CA" sz="2400" b="1" dirty="0">
                <a:solidFill>
                  <a:schemeClr val="tx1">
                    <a:lumMod val="85000"/>
                    <a:lumOff val="15000"/>
                  </a:schemeClr>
                </a:solidFill>
                <a:latin typeface="Consolas" panose="020B0609020204030204" pitchFamily="49" charset="0"/>
              </a:rPr>
              <a:t> birthday) {</a:t>
            </a:r>
          </a:p>
          <a:p>
            <a:pPr marL="0" indent="0">
              <a:spcBef>
                <a:spcPts val="400"/>
              </a:spcBef>
              <a:buNone/>
            </a:pPr>
            <a:r>
              <a:rPr lang="en-CA" sz="2400" b="1" dirty="0">
                <a:solidFill>
                  <a:schemeClr val="tx1">
                    <a:lumMod val="85000"/>
                    <a:lumOff val="15000"/>
                  </a:schemeClr>
                </a:solidFill>
                <a:latin typeface="Consolas" panose="020B0609020204030204" pitchFamily="49" charset="0"/>
              </a:rPr>
              <a:t>    public Person{  </a:t>
            </a:r>
          </a:p>
          <a:p>
            <a:pPr marL="0" indent="0">
              <a:spcBef>
                <a:spcPts val="400"/>
              </a:spcBef>
              <a:buNone/>
            </a:pPr>
            <a:r>
              <a:rPr lang="en-CA" sz="2400" b="1" dirty="0">
                <a:solidFill>
                  <a:schemeClr val="tx1">
                    <a:lumMod val="85000"/>
                    <a:lumOff val="15000"/>
                  </a:schemeClr>
                </a:solidFill>
                <a:latin typeface="Consolas" panose="020B0609020204030204" pitchFamily="49" charset="0"/>
              </a:rPr>
              <a:t>        if (age &lt; 18) { </a:t>
            </a:r>
          </a:p>
          <a:p>
            <a:pPr marL="0" indent="0">
              <a:spcBef>
                <a:spcPts val="400"/>
              </a:spcBef>
              <a:buNone/>
            </a:pPr>
            <a:r>
              <a:rPr lang="en-CA" sz="2400" b="1" dirty="0">
                <a:solidFill>
                  <a:schemeClr val="tx1">
                    <a:lumMod val="85000"/>
                    <a:lumOff val="15000"/>
                  </a:schemeClr>
                </a:solidFill>
                <a:latin typeface="Consolas" panose="020B0609020204030204" pitchFamily="49" charset="0"/>
              </a:rPr>
              <a:t>            throw new </a:t>
            </a:r>
            <a:r>
              <a:rPr lang="en-CA" sz="2400" b="1" dirty="0" err="1">
                <a:solidFill>
                  <a:schemeClr val="tx1">
                    <a:lumMod val="85000"/>
                    <a:lumOff val="15000"/>
                  </a:schemeClr>
                </a:solidFill>
                <a:latin typeface="Consolas" panose="020B0609020204030204" pitchFamily="49" charset="0"/>
              </a:rPr>
              <a:t>IllegalArgumentException</a:t>
            </a:r>
            <a:r>
              <a:rPr lang="en-CA" sz="2400" b="1" dirty="0">
                <a:solidFill>
                  <a:schemeClr val="tx1">
                    <a:lumMod val="85000"/>
                    <a:lumOff val="15000"/>
                  </a:schemeClr>
                </a:solidFill>
                <a:latin typeface="Consolas" panose="020B0609020204030204" pitchFamily="49" charset="0"/>
              </a:rPr>
              <a:t>("Too young"); </a:t>
            </a:r>
          </a:p>
          <a:p>
            <a:pPr marL="0" indent="0">
              <a:spcBef>
                <a:spcPts val="400"/>
              </a:spcBef>
              <a:buNone/>
            </a:pPr>
            <a:r>
              <a:rPr lang="en-CA" sz="2400" b="1" dirty="0">
                <a:solidFill>
                  <a:schemeClr val="tx1">
                    <a:lumMod val="85000"/>
                    <a:lumOff val="15000"/>
                  </a:schemeClr>
                </a:solidFill>
                <a:latin typeface="Consolas" panose="020B0609020204030204" pitchFamily="49" charset="0"/>
              </a:rPr>
              <a:t>        }</a:t>
            </a:r>
          </a:p>
          <a:p>
            <a:pPr marL="0" indent="0">
              <a:spcBef>
                <a:spcPts val="400"/>
              </a:spcBef>
              <a:buNone/>
            </a:pPr>
            <a:r>
              <a:rPr lang="en-CA" sz="2400" b="1" dirty="0">
                <a:solidFill>
                  <a:schemeClr val="tx1">
                    <a:lumMod val="85000"/>
                    <a:lumOff val="15000"/>
                  </a:schemeClr>
                </a:solidFill>
                <a:latin typeface="Consolas" panose="020B0609020204030204" pitchFamily="49" charset="0"/>
              </a:rPr>
              <a:t>   }</a:t>
            </a:r>
          </a:p>
          <a:p>
            <a:pPr marL="0" indent="0">
              <a:spcBef>
                <a:spcPts val="400"/>
              </a:spcBef>
              <a:buNone/>
            </a:pPr>
            <a:r>
              <a:rPr lang="en-CA" sz="2400" b="1" dirty="0">
                <a:solidFill>
                  <a:schemeClr val="tx1">
                    <a:lumMod val="85000"/>
                    <a:lumOff val="15000"/>
                  </a:schemeClr>
                </a:solidFill>
                <a:latin typeface="Consolas" panose="020B0609020204030204" pitchFamily="49" charset="0"/>
              </a:rPr>
              <a:t>}</a:t>
            </a:r>
          </a:p>
          <a:p>
            <a:endParaRPr lang="en-CA" sz="1500" dirty="0">
              <a:solidFill>
                <a:schemeClr val="tx1">
                  <a:lumMod val="85000"/>
                  <a:lumOff val="15000"/>
                </a:schemeClr>
              </a:solidFill>
            </a:endParaRPr>
          </a:p>
        </p:txBody>
      </p:sp>
    </p:spTree>
    <p:extLst>
      <p:ext uri="{BB962C8B-B14F-4D97-AF65-F5344CB8AC3E}">
        <p14:creationId xmlns:p14="http://schemas.microsoft.com/office/powerpoint/2010/main" val="33252800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Triangle 2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CC8FA0-E274-0355-F810-89C24093F186}"/>
              </a:ext>
            </a:extLst>
          </p:cNvPr>
          <p:cNvSpPr>
            <a:spLocks noGrp="1"/>
          </p:cNvSpPr>
          <p:nvPr>
            <p:ph type="title"/>
          </p:nvPr>
        </p:nvSpPr>
        <p:spPr>
          <a:xfrm>
            <a:off x="1285240" y="748863"/>
            <a:ext cx="8074815" cy="1920222"/>
          </a:xfrm>
        </p:spPr>
        <p:txBody>
          <a:bodyPr anchor="ctr">
            <a:normAutofit fontScale="90000"/>
          </a:bodyPr>
          <a:lstStyle/>
          <a:p>
            <a:r>
              <a:rPr lang="en-US" sz="5000" b="1"/>
              <a:t>Virtuous Virtual Threads</a:t>
            </a:r>
            <a:br>
              <a:rPr lang="en-US" sz="5000" b="1"/>
            </a:br>
            <a:r>
              <a:rPr lang="en-US" sz="5000" b="1"/>
              <a:t>Java threads, not OS threads</a:t>
            </a:r>
            <a:br>
              <a:rPr lang="en-US" sz="5000" b="1"/>
            </a:br>
            <a:r>
              <a:rPr lang="en-US" sz="5000"/>
              <a:t>JDK 21.</a:t>
            </a:r>
            <a:endParaRPr lang="en-CA" sz="5000" dirty="0"/>
          </a:p>
        </p:txBody>
      </p:sp>
      <p:sp>
        <p:nvSpPr>
          <p:cNvPr id="3" name="Content Placeholder 2">
            <a:extLst>
              <a:ext uri="{FF2B5EF4-FFF2-40B4-BE49-F238E27FC236}">
                <a16:creationId xmlns:a16="http://schemas.microsoft.com/office/drawing/2014/main" id="{82C28FCB-2118-BD57-3148-F5B42A199378}"/>
              </a:ext>
            </a:extLst>
          </p:cNvPr>
          <p:cNvSpPr>
            <a:spLocks noGrp="1"/>
          </p:cNvSpPr>
          <p:nvPr>
            <p:ph idx="1"/>
          </p:nvPr>
        </p:nvSpPr>
        <p:spPr>
          <a:xfrm>
            <a:off x="1285240" y="2969469"/>
            <a:ext cx="10261587" cy="2800395"/>
          </a:xfrm>
        </p:spPr>
        <p:txBody>
          <a:bodyPr anchor="t">
            <a:noAutofit/>
          </a:bodyPr>
          <a:lstStyle/>
          <a:p>
            <a:pPr marL="0" indent="0">
              <a:buNone/>
            </a:pPr>
            <a:r>
              <a:rPr lang="en-CA" sz="2600" b="1">
                <a:latin typeface="Consolas" panose="020B0609020204030204" pitchFamily="49" charset="0"/>
              </a:rPr>
              <a:t> </a:t>
            </a:r>
            <a:r>
              <a:rPr lang="en-US" sz="2600" b="1">
                <a:latin typeface="Consolas" panose="020B0609020204030204" pitchFamily="49" charset="0"/>
              </a:rPr>
              <a:t>public class VirtualThreadClass extends Thread { . . }</a:t>
            </a:r>
          </a:p>
          <a:p>
            <a:pPr marL="0" indent="0">
              <a:buNone/>
            </a:pPr>
            <a:endParaRPr lang="en-US" sz="2600" b="1">
              <a:latin typeface="Consolas" panose="020B0609020204030204" pitchFamily="49" charset="0"/>
            </a:endParaRPr>
          </a:p>
          <a:p>
            <a:pPr marL="0" indent="0">
              <a:buNone/>
            </a:pPr>
            <a:r>
              <a:rPr lang="en-CA" sz="2600" b="1">
                <a:latin typeface="Consolas" panose="020B0609020204030204" pitchFamily="49" charset="0"/>
              </a:rPr>
              <a:t> public void perform() {</a:t>
            </a:r>
          </a:p>
          <a:p>
            <a:pPr marL="0" indent="0">
              <a:buNone/>
            </a:pPr>
            <a:r>
              <a:rPr lang="en-CA" sz="2600" b="1">
                <a:latin typeface="Consolas" panose="020B0609020204030204" pitchFamily="49" charset="0"/>
              </a:rPr>
              <a:t>      for (int i = 0; i &lt; 5; ++i) {</a:t>
            </a:r>
          </a:p>
          <a:p>
            <a:pPr marL="0" indent="0">
              <a:buNone/>
            </a:pPr>
            <a:r>
              <a:rPr lang="en-CA" sz="2600" b="1">
                <a:latin typeface="Consolas" panose="020B0609020204030204" pitchFamily="49" charset="0"/>
              </a:rPr>
              <a:t>         Thread.ofVirtual().name("Thread # " + i).</a:t>
            </a:r>
          </a:p>
          <a:p>
            <a:pPr marL="0" indent="0">
              <a:buNone/>
            </a:pPr>
            <a:r>
              <a:rPr lang="en-CA" sz="2600" b="1">
                <a:latin typeface="Consolas" panose="020B0609020204030204" pitchFamily="49" charset="0"/>
              </a:rPr>
              <a:t>            start(new VirtualThreadClass());</a:t>
            </a:r>
          </a:p>
          <a:p>
            <a:pPr marL="0" indent="0">
              <a:buNone/>
            </a:pPr>
            <a:r>
              <a:rPr lang="en-CA" sz="2600" b="1">
                <a:latin typeface="Consolas" panose="020B0609020204030204" pitchFamily="49" charset="0"/>
              </a:rPr>
              <a:t>}</a:t>
            </a:r>
            <a:endParaRPr lang="en-CA" sz="2600" b="1" dirty="0">
              <a:latin typeface="Consolas" panose="020B0609020204030204" pitchFamily="49" charset="0"/>
            </a:endParaRPr>
          </a:p>
        </p:txBody>
      </p:sp>
    </p:spTree>
    <p:extLst>
      <p:ext uri="{BB962C8B-B14F-4D97-AF65-F5344CB8AC3E}">
        <p14:creationId xmlns:p14="http://schemas.microsoft.com/office/powerpoint/2010/main" val="2323154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a:bodyPr>
          <a:lstStyle/>
          <a:p>
            <a:pPr algn="l"/>
            <a:r>
              <a:rPr lang="en-CA" sz="3600" b="0" i="0" dirty="0">
                <a:solidFill>
                  <a:srgbClr val="444444"/>
                </a:solidFill>
                <a:effectLst/>
              </a:rPr>
              <a:t>Java is not suitable for lightweight, quick tasks </a:t>
            </a:r>
          </a:p>
          <a:p>
            <a:pPr lvl="1"/>
            <a:r>
              <a:rPr lang="en-CA" sz="3600" dirty="0">
                <a:solidFill>
                  <a:srgbClr val="444444"/>
                </a:solidFill>
              </a:rPr>
              <a:t>Better suited for larger and more complex applications.</a:t>
            </a:r>
          </a:p>
          <a:p>
            <a:pPr lvl="1"/>
            <a:r>
              <a:rPr lang="en-CA" sz="3600" b="0" i="1" dirty="0">
                <a:solidFill>
                  <a:srgbClr val="444444"/>
                </a:solidFill>
                <a:effectLst/>
              </a:rPr>
              <a:t>Have you seen </a:t>
            </a:r>
            <a:r>
              <a:rPr lang="en-CA" sz="3600" i="1" dirty="0">
                <a:solidFill>
                  <a:srgbClr val="444444"/>
                </a:solidFill>
              </a:rPr>
              <a:t>Multi</a:t>
            </a:r>
            <a:r>
              <a:rPr lang="en-CA" sz="3600" b="0" i="1" dirty="0">
                <a:solidFill>
                  <a:srgbClr val="444444"/>
                </a:solidFill>
                <a:effectLst/>
              </a:rPr>
              <a:t>-File Source-Code and under Linux have you tried shebang execution?</a:t>
            </a:r>
          </a:p>
          <a:p>
            <a:pPr lvl="1"/>
            <a:r>
              <a:rPr lang="en-CA" sz="3600" i="1" dirty="0">
                <a:solidFill>
                  <a:srgbClr val="444444"/>
                </a:solidFill>
              </a:rPr>
              <a:t>This Just In! </a:t>
            </a:r>
            <a:r>
              <a:rPr lang="en-US" sz="3600" b="1" i="1" dirty="0">
                <a:solidFill>
                  <a:srgbClr val="444444"/>
                </a:solidFill>
              </a:rPr>
              <a:t>– Paving the on-ramp</a:t>
            </a:r>
            <a:endParaRPr lang="en-CA" sz="3600" b="1" i="1" dirty="0">
              <a:solidFill>
                <a:srgbClr val="444444"/>
              </a:solidFill>
              <a:effectLst/>
            </a:endParaRPr>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rgbClr val="FFFFFF"/>
                </a:solidFill>
              </a:rPr>
              <a:t>Myths &amp; Benefits of Learning Java</a:t>
            </a:r>
          </a:p>
          <a:p>
            <a:endParaRPr lang="en-CA" sz="3800" dirty="0">
              <a:solidFill>
                <a:srgbClr val="FFFFFF"/>
              </a:solidFill>
            </a:endParaRPr>
          </a:p>
        </p:txBody>
      </p:sp>
    </p:spTree>
    <p:extLst>
      <p:ext uri="{BB962C8B-B14F-4D97-AF65-F5344CB8AC3E}">
        <p14:creationId xmlns:p14="http://schemas.microsoft.com/office/powerpoint/2010/main" val="34261599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7" name="Group 16">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8"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CA"/>
            </a:p>
          </p:txBody>
        </p:sp>
        <p:sp>
          <p:nvSpPr>
            <p:cNvPr id="19"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txBody>
            <a:bodyPr/>
            <a:lstStyle/>
            <a:p>
              <a:endParaRPr lang="en-CA"/>
            </a:p>
          </p:txBody>
        </p:sp>
        <p:sp>
          <p:nvSpPr>
            <p:cNvPr id="20"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txBody>
            <a:bodyPr/>
            <a:lstStyle/>
            <a:p>
              <a:endParaRPr lang="en-CA"/>
            </a:p>
          </p:txBody>
        </p:sp>
        <p:sp>
          <p:nvSpPr>
            <p:cNvPr id="21"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CA"/>
            </a:p>
          </p:txBody>
        </p:sp>
        <p:sp>
          <p:nvSpPr>
            <p:cNvPr id="22"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CA"/>
            </a:p>
          </p:txBody>
        </p:sp>
        <p:sp>
          <p:nvSpPr>
            <p:cNvPr id="23"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txBody>
            <a:bodyPr/>
            <a:lstStyle/>
            <a:p>
              <a:endParaRPr lang="en-CA"/>
            </a:p>
          </p:txBody>
        </p:sp>
      </p:grpSp>
      <p:sp>
        <p:nvSpPr>
          <p:cNvPr id="16" name="Rectangle 15">
            <a:extLst>
              <a:ext uri="{FF2B5EF4-FFF2-40B4-BE49-F238E27FC236}">
                <a16:creationId xmlns:a16="http://schemas.microsoft.com/office/drawing/2014/main" id="{5539E19E-439F-9E47-B6F4-49E3BF095F61}"/>
              </a:ext>
            </a:extLst>
          </p:cNvPr>
          <p:cNvSpPr/>
          <p:nvPr/>
        </p:nvSpPr>
        <p:spPr>
          <a:xfrm>
            <a:off x="-1" y="-16042"/>
            <a:ext cx="6978317" cy="68740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a:t>
            </a:r>
            <a:endParaRPr lang="en-US" dirty="0"/>
          </a:p>
        </p:txBody>
      </p:sp>
      <p:graphicFrame>
        <p:nvGraphicFramePr>
          <p:cNvPr id="25" name="Content Placeholder 7">
            <a:extLst>
              <a:ext uri="{FF2B5EF4-FFF2-40B4-BE49-F238E27FC236}">
                <a16:creationId xmlns:a16="http://schemas.microsoft.com/office/drawing/2014/main" id="{3D64CA71-6889-DF49-B432-609493455EBF}"/>
              </a:ext>
            </a:extLst>
          </p:cNvPr>
          <p:cNvGraphicFramePr>
            <a:graphicFrameLocks noGrp="1"/>
          </p:cNvGraphicFramePr>
          <p:nvPr>
            <p:ph idx="1"/>
            <p:extLst>
              <p:ext uri="{D42A27DB-BD31-4B8C-83A1-F6EECF244321}">
                <p14:modId xmlns:p14="http://schemas.microsoft.com/office/powerpoint/2010/main" val="2924689480"/>
              </p:ext>
            </p:extLst>
          </p:nvPr>
        </p:nvGraphicFramePr>
        <p:xfrm>
          <a:off x="5423493" y="1158495"/>
          <a:ext cx="6079532" cy="46412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7" name="Rectangle 26">
            <a:extLst>
              <a:ext uri="{FF2B5EF4-FFF2-40B4-BE49-F238E27FC236}">
                <a16:creationId xmlns:a16="http://schemas.microsoft.com/office/drawing/2014/main" id="{169B1AEF-8D6C-E948-9D17-0C4F983893E4}"/>
              </a:ext>
            </a:extLst>
          </p:cNvPr>
          <p:cNvSpPr/>
          <p:nvPr/>
        </p:nvSpPr>
        <p:spPr>
          <a:xfrm>
            <a:off x="-16043" y="-16042"/>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itle 6">
            <a:extLst>
              <a:ext uri="{FF2B5EF4-FFF2-40B4-BE49-F238E27FC236}">
                <a16:creationId xmlns:a16="http://schemas.microsoft.com/office/drawing/2014/main" id="{E84DE3FE-4895-424C-B7B4-39C133E363C8}"/>
              </a:ext>
            </a:extLst>
          </p:cNvPr>
          <p:cNvSpPr>
            <a:spLocks noGrp="1"/>
          </p:cNvSpPr>
          <p:nvPr>
            <p:ph type="title"/>
          </p:nvPr>
        </p:nvSpPr>
        <p:spPr>
          <a:xfrm>
            <a:off x="728499" y="926933"/>
            <a:ext cx="3099898" cy="5105400"/>
          </a:xfrm>
        </p:spPr>
        <p:txBody>
          <a:bodyPr>
            <a:normAutofit/>
          </a:bodyPr>
          <a:lstStyle/>
          <a:p>
            <a:r>
              <a:rPr lang="en-CA" dirty="0">
                <a:solidFill>
                  <a:srgbClr val="FFFFFF"/>
                </a:solidFill>
              </a:rPr>
              <a:t>What’s Pushing Java Aside?</a:t>
            </a:r>
          </a:p>
        </p:txBody>
      </p:sp>
    </p:spTree>
    <p:extLst>
      <p:ext uri="{BB962C8B-B14F-4D97-AF65-F5344CB8AC3E}">
        <p14:creationId xmlns:p14="http://schemas.microsoft.com/office/powerpoint/2010/main" val="14466732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0759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1" name="Straight Connector 10">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9370D8BD-AB8C-DB41-AB39-217E12C0C32C}"/>
              </a:ext>
            </a:extLst>
          </p:cNvPr>
          <p:cNvSpPr>
            <a:spLocks noGrp="1"/>
          </p:cNvSpPr>
          <p:nvPr>
            <p:ph type="title"/>
          </p:nvPr>
        </p:nvSpPr>
        <p:spPr/>
        <p:txBody>
          <a:bodyPr/>
          <a:lstStyle/>
          <a:p>
            <a:endParaRPr lang="en-US"/>
          </a:p>
        </p:txBody>
      </p:sp>
      <p:sp>
        <p:nvSpPr>
          <p:cNvPr id="8" name="Content Placeholder 7">
            <a:extLst>
              <a:ext uri="{FF2B5EF4-FFF2-40B4-BE49-F238E27FC236}">
                <a16:creationId xmlns:a16="http://schemas.microsoft.com/office/drawing/2014/main" id="{54E4038A-E106-F34E-8997-8D7268A4632B}"/>
              </a:ext>
            </a:extLst>
          </p:cNvPr>
          <p:cNvSpPr>
            <a:spLocks noGrp="1"/>
          </p:cNvSpPr>
          <p:nvPr>
            <p:ph idx="1"/>
          </p:nvPr>
        </p:nvSpPr>
        <p:spPr/>
        <p:txBody>
          <a:bodyPr/>
          <a:lstStyle/>
          <a:p>
            <a:endParaRPr lang="en-US"/>
          </a:p>
        </p:txBody>
      </p:sp>
      <p:sp>
        <p:nvSpPr>
          <p:cNvPr id="10" name="Rectangle 9">
            <a:extLst>
              <a:ext uri="{FF2B5EF4-FFF2-40B4-BE49-F238E27FC236}">
                <a16:creationId xmlns:a16="http://schemas.microsoft.com/office/drawing/2014/main" id="{33F44A7D-3C6F-1449-B33C-405A4FD2BEFB}"/>
              </a:ext>
            </a:extLst>
          </p:cNvPr>
          <p:cNvSpPr/>
          <p:nvPr/>
        </p:nvSpPr>
        <p:spPr>
          <a:xfrm>
            <a:off x="0" y="0"/>
            <a:ext cx="12192000" cy="6858000"/>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A3E2CC2A-B49A-E94F-97D1-FADEE53386A3}"/>
              </a:ext>
            </a:extLst>
          </p:cNvPr>
          <p:cNvSpPr txBox="1">
            <a:spLocks/>
          </p:cNvSpPr>
          <p:nvPr/>
        </p:nvSpPr>
        <p:spPr>
          <a:xfrm>
            <a:off x="408747" y="681037"/>
            <a:ext cx="6782930" cy="122565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chemeClr val="bg1"/>
                </a:solidFill>
              </a:rPr>
              <a:t>Machine Learning and Big Data </a:t>
            </a:r>
            <a:r>
              <a:rPr lang="en-CA" sz="3800" dirty="0" err="1">
                <a:solidFill>
                  <a:schemeClr val="bg1"/>
                </a:solidFill>
              </a:rPr>
              <a:t>VisiRec</a:t>
            </a:r>
            <a:r>
              <a:rPr lang="en-CA" sz="3800" dirty="0">
                <a:solidFill>
                  <a:schemeClr val="bg1"/>
                </a:solidFill>
              </a:rPr>
              <a:t> JSR 381</a:t>
            </a:r>
          </a:p>
        </p:txBody>
      </p:sp>
      <p:sp>
        <p:nvSpPr>
          <p:cNvPr id="15" name="Content Placeholder 2">
            <a:extLst>
              <a:ext uri="{FF2B5EF4-FFF2-40B4-BE49-F238E27FC236}">
                <a16:creationId xmlns:a16="http://schemas.microsoft.com/office/drawing/2014/main" id="{1B69B38C-46E4-6E41-B1F5-C7E9411BABD4}"/>
              </a:ext>
            </a:extLst>
          </p:cNvPr>
          <p:cNvSpPr txBox="1">
            <a:spLocks/>
          </p:cNvSpPr>
          <p:nvPr/>
        </p:nvSpPr>
        <p:spPr>
          <a:xfrm>
            <a:off x="468316" y="2141508"/>
            <a:ext cx="4586513" cy="364771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dirty="0">
                <a:solidFill>
                  <a:schemeClr val="bg1"/>
                </a:solidFill>
              </a:rPr>
              <a:t>Java is doing machine learning now!</a:t>
            </a:r>
          </a:p>
          <a:p>
            <a:r>
              <a:rPr lang="en-CA" dirty="0">
                <a:solidFill>
                  <a:schemeClr val="bg1"/>
                </a:solidFill>
              </a:rPr>
              <a:t>Amazon's Deep Java Library (DJL) is one of several implementations of this new JSR</a:t>
            </a:r>
          </a:p>
          <a:p>
            <a:r>
              <a:rPr lang="en-CA" dirty="0">
                <a:solidFill>
                  <a:schemeClr val="bg1"/>
                </a:solidFill>
              </a:rPr>
              <a:t>The depth and breadth of Java tooling make it the best platform for ML</a:t>
            </a:r>
            <a:br>
              <a:rPr lang="en-CA" dirty="0">
                <a:solidFill>
                  <a:schemeClr val="bg1"/>
                </a:solidFill>
              </a:rPr>
            </a:br>
            <a:endParaRPr lang="en-CA" dirty="0">
              <a:solidFill>
                <a:schemeClr val="bg1"/>
              </a:solidFill>
            </a:endParaRPr>
          </a:p>
        </p:txBody>
      </p:sp>
      <p:pic>
        <p:nvPicPr>
          <p:cNvPr id="16" name="Picture 15">
            <a:extLst>
              <a:ext uri="{FF2B5EF4-FFF2-40B4-BE49-F238E27FC236}">
                <a16:creationId xmlns:a16="http://schemas.microsoft.com/office/drawing/2014/main" id="{6E4968FD-9269-864F-A690-2CAD73C79526}"/>
              </a:ext>
            </a:extLst>
          </p:cNvPr>
          <p:cNvPicPr>
            <a:picLocks noChangeAspect="1"/>
          </p:cNvPicPr>
          <p:nvPr/>
        </p:nvPicPr>
        <p:blipFill>
          <a:blip r:embed="rId3"/>
          <a:stretch>
            <a:fillRect/>
          </a:stretch>
        </p:blipFill>
        <p:spPr>
          <a:xfrm>
            <a:off x="6096000" y="2067600"/>
            <a:ext cx="5666547" cy="3187432"/>
          </a:xfrm>
          <a:prstGeom prst="rect">
            <a:avLst/>
          </a:prstGeom>
        </p:spPr>
      </p:pic>
      <p:sp>
        <p:nvSpPr>
          <p:cNvPr id="17" name="TextBox 16">
            <a:extLst>
              <a:ext uri="{FF2B5EF4-FFF2-40B4-BE49-F238E27FC236}">
                <a16:creationId xmlns:a16="http://schemas.microsoft.com/office/drawing/2014/main" id="{28D482E7-00B1-4C4A-BD54-25873110B61F}"/>
              </a:ext>
            </a:extLst>
          </p:cNvPr>
          <p:cNvSpPr txBox="1"/>
          <p:nvPr/>
        </p:nvSpPr>
        <p:spPr>
          <a:xfrm>
            <a:off x="9180373" y="123298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5425798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439FF-FD37-AF3E-6D0D-2430433BF806}"/>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21CC0D31-0A48-0A34-56C1-6FCE2B2864B9}"/>
              </a:ext>
            </a:extLst>
          </p:cNvPr>
          <p:cNvSpPr>
            <a:spLocks noGrp="1"/>
          </p:cNvSpPr>
          <p:nvPr>
            <p:ph idx="1"/>
          </p:nvPr>
        </p:nvSpPr>
        <p:spPr/>
        <p:txBody>
          <a:bodyPr/>
          <a:lstStyle/>
          <a:p>
            <a:endParaRPr lang="en-CA"/>
          </a:p>
        </p:txBody>
      </p:sp>
      <p:sp>
        <p:nvSpPr>
          <p:cNvPr id="10" name="Rectangle 9">
            <a:extLst>
              <a:ext uri="{FF2B5EF4-FFF2-40B4-BE49-F238E27FC236}">
                <a16:creationId xmlns:a16="http://schemas.microsoft.com/office/drawing/2014/main" id="{33F44A7D-3C6F-1449-B33C-405A4FD2BEFB}"/>
              </a:ext>
            </a:extLst>
          </p:cNvPr>
          <p:cNvSpPr/>
          <p:nvPr/>
        </p:nvSpPr>
        <p:spPr>
          <a:xfrm>
            <a:off x="0" y="7883"/>
            <a:ext cx="12192000" cy="6858000"/>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A3E2CC2A-B49A-E94F-97D1-FADEE53386A3}"/>
              </a:ext>
            </a:extLst>
          </p:cNvPr>
          <p:cNvSpPr txBox="1">
            <a:spLocks/>
          </p:cNvSpPr>
          <p:nvPr/>
        </p:nvSpPr>
        <p:spPr>
          <a:xfrm>
            <a:off x="342321" y="439385"/>
            <a:ext cx="11265619" cy="81886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solidFill>
                  <a:schemeClr val="bg1"/>
                </a:solidFill>
              </a:rPr>
              <a:t>Why is Python widely used for AI/ML?</a:t>
            </a:r>
          </a:p>
        </p:txBody>
      </p:sp>
      <p:sp>
        <p:nvSpPr>
          <p:cNvPr id="15" name="Content Placeholder 2">
            <a:extLst>
              <a:ext uri="{FF2B5EF4-FFF2-40B4-BE49-F238E27FC236}">
                <a16:creationId xmlns:a16="http://schemas.microsoft.com/office/drawing/2014/main" id="{1B69B38C-46E4-6E41-B1F5-C7E9411BABD4}"/>
              </a:ext>
            </a:extLst>
          </p:cNvPr>
          <p:cNvSpPr txBox="1">
            <a:spLocks/>
          </p:cNvSpPr>
          <p:nvPr/>
        </p:nvSpPr>
        <p:spPr>
          <a:xfrm>
            <a:off x="149772" y="1489841"/>
            <a:ext cx="7719168" cy="514744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sz="3200" dirty="0">
                <a:solidFill>
                  <a:schemeClr val="bg1"/>
                </a:solidFill>
              </a:rPr>
              <a:t>Python is written in is C such that it can easily interact with C libraries</a:t>
            </a:r>
          </a:p>
          <a:p>
            <a:r>
              <a:rPr lang="en-CA" sz="3200" dirty="0">
                <a:solidFill>
                  <a:schemeClr val="bg1"/>
                </a:solidFill>
              </a:rPr>
              <a:t>As many AI/ML libraries are written in C, Python can more easily interact with them</a:t>
            </a:r>
          </a:p>
          <a:p>
            <a:r>
              <a:rPr lang="en-CA" sz="3200" dirty="0">
                <a:solidFill>
                  <a:schemeClr val="bg1"/>
                </a:solidFill>
              </a:rPr>
              <a:t>A weakness of Java has been interacting with other languages</a:t>
            </a:r>
          </a:p>
          <a:p>
            <a:r>
              <a:rPr lang="en-CA" sz="3600" dirty="0">
                <a:solidFill>
                  <a:schemeClr val="bg1"/>
                </a:solidFill>
              </a:rPr>
              <a:t>With Java 22 we have a Foreign Function &amp; Memory API that will greatly simplify accessing C libraries</a:t>
            </a:r>
          </a:p>
        </p:txBody>
      </p:sp>
      <p:pic>
        <p:nvPicPr>
          <p:cNvPr id="16" name="Picture 15">
            <a:extLst>
              <a:ext uri="{FF2B5EF4-FFF2-40B4-BE49-F238E27FC236}">
                <a16:creationId xmlns:a16="http://schemas.microsoft.com/office/drawing/2014/main" id="{6E4968FD-9269-864F-A690-2CAD73C79526}"/>
              </a:ext>
            </a:extLst>
          </p:cNvPr>
          <p:cNvPicPr>
            <a:picLocks noChangeAspect="1"/>
          </p:cNvPicPr>
          <p:nvPr/>
        </p:nvPicPr>
        <p:blipFill>
          <a:blip r:embed="rId3"/>
          <a:stretch>
            <a:fillRect/>
          </a:stretch>
        </p:blipFill>
        <p:spPr>
          <a:xfrm>
            <a:off x="8123080" y="2067600"/>
            <a:ext cx="3639467" cy="2047200"/>
          </a:xfrm>
          <a:prstGeom prst="rect">
            <a:avLst/>
          </a:prstGeom>
        </p:spPr>
      </p:pic>
      <p:sp>
        <p:nvSpPr>
          <p:cNvPr id="17" name="TextBox 16">
            <a:extLst>
              <a:ext uri="{FF2B5EF4-FFF2-40B4-BE49-F238E27FC236}">
                <a16:creationId xmlns:a16="http://schemas.microsoft.com/office/drawing/2014/main" id="{28D482E7-00B1-4C4A-BD54-25873110B61F}"/>
              </a:ext>
            </a:extLst>
          </p:cNvPr>
          <p:cNvSpPr txBox="1"/>
          <p:nvPr/>
        </p:nvSpPr>
        <p:spPr>
          <a:xfrm>
            <a:off x="9180373" y="123298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5442083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a:bodyPr>
          <a:lstStyle/>
          <a:p>
            <a:r>
              <a:rPr lang="en-CA" dirty="0"/>
              <a:t>Kotlin, Scala, Groovy, Clojure and more</a:t>
            </a:r>
          </a:p>
          <a:p>
            <a:r>
              <a:rPr lang="en-CA" dirty="0"/>
              <a:t>There is even a Python called </a:t>
            </a:r>
            <a:r>
              <a:rPr lang="en-CA" dirty="0" err="1"/>
              <a:t>Jython</a:t>
            </a:r>
            <a:r>
              <a:rPr lang="en-CA" dirty="0"/>
              <a:t> that runs on the JVM and supports interoperability between Java and Python</a:t>
            </a:r>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a:solidFill>
                  <a:srgbClr val="FFFFFF"/>
                </a:solidFill>
              </a:rPr>
              <a:t>The Java Virtual Machine – Home to More Than Java</a:t>
            </a:r>
            <a:endParaRPr lang="en-CA" sz="3800" dirty="0">
              <a:solidFill>
                <a:srgbClr val="FFFFFF"/>
              </a:solidFill>
            </a:endParaRPr>
          </a:p>
        </p:txBody>
      </p:sp>
    </p:spTree>
    <p:extLst>
      <p:ext uri="{BB962C8B-B14F-4D97-AF65-F5344CB8AC3E}">
        <p14:creationId xmlns:p14="http://schemas.microsoft.com/office/powerpoint/2010/main" val="1979469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E1224E-6618-482E-BE87-321A7FC1C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6FF56E-872F-3F2B-984C-19ECAC162F5C}"/>
              </a:ext>
            </a:extLst>
          </p:cNvPr>
          <p:cNvSpPr>
            <a:spLocks noGrp="1"/>
          </p:cNvSpPr>
          <p:nvPr>
            <p:ph type="title"/>
          </p:nvPr>
        </p:nvSpPr>
        <p:spPr>
          <a:xfrm>
            <a:off x="659234" y="957447"/>
            <a:ext cx="3383280" cy="4943105"/>
          </a:xfrm>
        </p:spPr>
        <p:txBody>
          <a:bodyPr anchor="ctr">
            <a:normAutofit/>
          </a:bodyPr>
          <a:lstStyle/>
          <a:p>
            <a:r>
              <a:rPr lang="en-US" sz="5400" b="1" dirty="0"/>
              <a:t>Why teach Java to  students?</a:t>
            </a:r>
            <a:endParaRPr lang="en-CA" sz="5400" b="1" dirty="0"/>
          </a:p>
        </p:txBody>
      </p:sp>
      <p:sp>
        <p:nvSpPr>
          <p:cNvPr id="11" name="Rectangle 10">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8126"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9234" y="6163056"/>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CD8BE1EF-94BB-E9CF-6CEC-4BCCE91F4AB6}"/>
              </a:ext>
            </a:extLst>
          </p:cNvPr>
          <p:cNvGraphicFramePr>
            <a:graphicFrameLocks noGrp="1"/>
          </p:cNvGraphicFramePr>
          <p:nvPr>
            <p:ph idx="1"/>
            <p:extLst>
              <p:ext uri="{D42A27DB-BD31-4B8C-83A1-F6EECF244321}">
                <p14:modId xmlns:p14="http://schemas.microsoft.com/office/powerpoint/2010/main" val="458636878"/>
              </p:ext>
            </p:extLst>
          </p:nvPr>
        </p:nvGraphicFramePr>
        <p:xfrm>
          <a:off x="4549514" y="621792"/>
          <a:ext cx="6807333" cy="5541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42326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Content Placeholder 2">
            <a:extLst>
              <a:ext uri="{FF2B5EF4-FFF2-40B4-BE49-F238E27FC236}">
                <a16:creationId xmlns:a16="http://schemas.microsoft.com/office/drawing/2014/main" id="{1874C595-9A86-47B9-9504-E95CD3D54083}"/>
              </a:ext>
            </a:extLst>
          </p:cNvPr>
          <p:cNvGraphicFramePr>
            <a:graphicFrameLocks noGrp="1"/>
          </p:cNvGraphicFramePr>
          <p:nvPr>
            <p:ph idx="1"/>
            <p:extLst>
              <p:ext uri="{D42A27DB-BD31-4B8C-83A1-F6EECF244321}">
                <p14:modId xmlns:p14="http://schemas.microsoft.com/office/powerpoint/2010/main" val="317786524"/>
              </p:ext>
            </p:extLst>
          </p:nvPr>
        </p:nvGraphicFramePr>
        <p:xfrm>
          <a:off x="5071048" y="492659"/>
          <a:ext cx="6588691" cy="5896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a:extLst>
              <a:ext uri="{FF2B5EF4-FFF2-40B4-BE49-F238E27FC236}">
                <a16:creationId xmlns:a16="http://schemas.microsoft.com/office/drawing/2014/main" id="{89501F50-7DF0-7D4D-ACAA-6C7CD1C02FAB}"/>
              </a:ext>
            </a:extLst>
          </p:cNvPr>
          <p:cNvSpPr/>
          <p:nvPr/>
        </p:nvSpPr>
        <p:spPr>
          <a:xfrm>
            <a:off x="-1" y="0"/>
            <a:ext cx="497305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6" name="Rectangle 5">
            <a:extLst>
              <a:ext uri="{FF2B5EF4-FFF2-40B4-BE49-F238E27FC236}">
                <a16:creationId xmlns:a16="http://schemas.microsoft.com/office/drawing/2014/main" id="{5B170F19-217C-2C4F-8DD0-0A8B12343DA0}"/>
              </a:ext>
            </a:extLst>
          </p:cNvPr>
          <p:cNvSpPr/>
          <p:nvPr/>
        </p:nvSpPr>
        <p:spPr>
          <a:xfrm>
            <a:off x="-1" y="0"/>
            <a:ext cx="4463608" cy="6978316"/>
          </a:xfrm>
          <a:prstGeom prst="rect">
            <a:avLst/>
          </a:prstGeom>
          <a:solidFill>
            <a:srgbClr val="00759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1E323842-6F73-7C4A-910C-F790500F7455}"/>
              </a:ext>
            </a:extLst>
          </p:cNvPr>
          <p:cNvSpPr>
            <a:spLocks noGrp="1"/>
          </p:cNvSpPr>
          <p:nvPr>
            <p:ph type="title"/>
          </p:nvPr>
        </p:nvSpPr>
        <p:spPr>
          <a:xfrm>
            <a:off x="128280" y="943963"/>
            <a:ext cx="4335327" cy="5256371"/>
          </a:xfrm>
        </p:spPr>
        <p:txBody>
          <a:bodyPr>
            <a:normAutofit/>
          </a:bodyPr>
          <a:lstStyle/>
          <a:p>
            <a:r>
              <a:rPr lang="en-CA" sz="4000" dirty="0">
                <a:solidFill>
                  <a:schemeClr val="bg1"/>
                </a:solidFill>
              </a:rPr>
              <a:t>Conclusion – Reach Out To Schools and Teachers/Professors at All Levels</a:t>
            </a:r>
          </a:p>
        </p:txBody>
      </p:sp>
    </p:spTree>
    <p:extLst>
      <p:ext uri="{BB962C8B-B14F-4D97-AF65-F5344CB8AC3E}">
        <p14:creationId xmlns:p14="http://schemas.microsoft.com/office/powerpoint/2010/main" val="24021514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16E12C9-2B74-467B-945B-F8B4F38A6BA4}"/>
              </a:ext>
            </a:extLst>
          </p:cNvPr>
          <p:cNvSpPr/>
          <p:nvPr/>
        </p:nvSpPr>
        <p:spPr>
          <a:xfrm>
            <a:off x="1524003" y="1999615"/>
            <a:ext cx="9144000" cy="2764028"/>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800" dirty="0">
                <a:solidFill>
                  <a:srgbClr val="007590"/>
                </a:solidFill>
                <a:latin typeface="+mj-lt"/>
                <a:ea typeface="+mj-ea"/>
                <a:cs typeface="+mj-cs"/>
              </a:rPr>
              <a:t>Sample code can be found at:</a:t>
            </a:r>
          </a:p>
          <a:p>
            <a:pPr algn="ctr">
              <a:lnSpc>
                <a:spcPct val="90000"/>
              </a:lnSpc>
              <a:spcBef>
                <a:spcPct val="0"/>
              </a:spcBef>
              <a:spcAft>
                <a:spcPts val="600"/>
              </a:spcAft>
            </a:pPr>
            <a:endParaRPr lang="en-US" sz="4500" kern="1200" dirty="0">
              <a:solidFill>
                <a:schemeClr val="tx1"/>
              </a:solidFill>
              <a:latin typeface="+mj-lt"/>
              <a:ea typeface="+mj-ea"/>
              <a:cs typeface="+mj-cs"/>
            </a:endParaRPr>
          </a:p>
          <a:p>
            <a:pPr algn="ctr">
              <a:lnSpc>
                <a:spcPct val="90000"/>
              </a:lnSpc>
              <a:spcBef>
                <a:spcPct val="0"/>
              </a:spcBef>
              <a:spcAft>
                <a:spcPts val="600"/>
              </a:spcAft>
            </a:pPr>
            <a:r>
              <a:rPr lang="en-US" sz="4500" kern="1200" dirty="0">
                <a:solidFill>
                  <a:schemeClr val="tx1"/>
                </a:solidFill>
                <a:latin typeface="+mj-lt"/>
                <a:ea typeface="+mj-ea"/>
                <a:cs typeface="+mj-cs"/>
                <a:hlinkClick r:id="rId2">
                  <a:extLst>
                    <a:ext uri="{A12FA001-AC4F-418D-AE19-62706E023703}">
                      <ahyp:hlinkClr xmlns:ahyp="http://schemas.microsoft.com/office/drawing/2018/hyperlinkcolor" val="tx"/>
                    </a:ext>
                  </a:extLst>
                </a:hlinkClick>
              </a:rPr>
              <a:t>https://github.com/omniprof/JCP_EC_Education_WG_Presentation</a:t>
            </a:r>
            <a:endParaRPr lang="en-US" sz="4500" kern="1200" dirty="0">
              <a:solidFill>
                <a:schemeClr val="tx1"/>
              </a:solidFill>
              <a:latin typeface="+mj-lt"/>
              <a:ea typeface="+mj-ea"/>
              <a:cs typeface="+mj-cs"/>
            </a:endParaRPr>
          </a:p>
        </p:txBody>
      </p:sp>
    </p:spTree>
    <p:extLst>
      <p:ext uri="{BB962C8B-B14F-4D97-AF65-F5344CB8AC3E}">
        <p14:creationId xmlns:p14="http://schemas.microsoft.com/office/powerpoint/2010/main" val="3986338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a:bodyPr>
          <a:lstStyle/>
          <a:p>
            <a:pPr algn="l"/>
            <a:r>
              <a:rPr lang="en-CA" sz="3600" b="0" i="0" dirty="0">
                <a:solidFill>
                  <a:srgbClr val="444444"/>
                </a:solidFill>
                <a:effectLst/>
              </a:rPr>
              <a:t>Oracle Java Development Kit (JDK), is not open source</a:t>
            </a:r>
          </a:p>
          <a:p>
            <a:pPr lvl="1"/>
            <a:r>
              <a:rPr lang="en-CA" sz="3600" b="0" i="1" dirty="0">
                <a:solidFill>
                  <a:srgbClr val="444444"/>
                </a:solidFill>
                <a:effectLst/>
              </a:rPr>
              <a:t>OpenJDK is a completely open source implementation of the JDK </a:t>
            </a:r>
            <a:endParaRPr lang="en-CA" sz="3600" i="1" dirty="0">
              <a:solidFill>
                <a:srgbClr val="444444"/>
              </a:solidFill>
            </a:endParaRPr>
          </a:p>
          <a:p>
            <a:pPr lvl="1"/>
            <a:r>
              <a:rPr lang="en-CA" sz="3600" i="1" dirty="0">
                <a:solidFill>
                  <a:srgbClr val="444444"/>
                </a:solidFill>
              </a:rPr>
              <a:t>Continuing development of Java is done in the OpenJDK project by Oracle Java developers</a:t>
            </a:r>
            <a:endParaRPr lang="en-CA" sz="3600" b="0" i="1" dirty="0">
              <a:solidFill>
                <a:srgbClr val="444444"/>
              </a:solidFill>
              <a:effectLst/>
            </a:endParaRPr>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rgbClr val="FFFFFF"/>
                </a:solidFill>
              </a:rPr>
              <a:t>Myths &amp; Benefits of Learning Java</a:t>
            </a:r>
          </a:p>
          <a:p>
            <a:endParaRPr lang="en-CA" sz="3800" dirty="0">
              <a:solidFill>
                <a:srgbClr val="FFFFFF"/>
              </a:solidFill>
            </a:endParaRPr>
          </a:p>
        </p:txBody>
      </p:sp>
    </p:spTree>
    <p:extLst>
      <p:ext uri="{BB962C8B-B14F-4D97-AF65-F5344CB8AC3E}">
        <p14:creationId xmlns:p14="http://schemas.microsoft.com/office/powerpoint/2010/main" val="2753833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a:bodyPr>
          <a:lstStyle/>
          <a:p>
            <a:pPr algn="l"/>
            <a:r>
              <a:rPr lang="en-CA" sz="3600" b="0" i="0" dirty="0">
                <a:solidFill>
                  <a:srgbClr val="444444"/>
                </a:solidFill>
                <a:effectLst/>
              </a:rPr>
              <a:t>Java is an “old” language (Java 1996 &amp; Python 1991)</a:t>
            </a:r>
          </a:p>
          <a:p>
            <a:pPr lvl="1"/>
            <a:r>
              <a:rPr lang="en-CA" sz="3600" b="0" i="1" dirty="0">
                <a:solidFill>
                  <a:srgbClr val="444444"/>
                </a:solidFill>
                <a:effectLst/>
              </a:rPr>
              <a:t>also means it’s established, widely used and well-documented</a:t>
            </a:r>
          </a:p>
          <a:p>
            <a:pPr algn="l"/>
            <a:endParaRPr lang="en-CA" sz="3600" b="0" i="1" dirty="0">
              <a:solidFill>
                <a:srgbClr val="444444"/>
              </a:solidFill>
              <a:effectLst/>
            </a:endParaRPr>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rgbClr val="FFFFFF"/>
                </a:solidFill>
              </a:rPr>
              <a:t>Myths &amp; Benefits of Learning Java</a:t>
            </a:r>
          </a:p>
        </p:txBody>
      </p:sp>
    </p:spTree>
    <p:extLst>
      <p:ext uri="{BB962C8B-B14F-4D97-AF65-F5344CB8AC3E}">
        <p14:creationId xmlns:p14="http://schemas.microsoft.com/office/powerpoint/2010/main" val="40153333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a:bodyPr>
          <a:lstStyle/>
          <a:p>
            <a:pPr algn="l"/>
            <a:r>
              <a:rPr lang="en-CA" sz="3600" dirty="0">
                <a:solidFill>
                  <a:srgbClr val="444444"/>
                </a:solidFill>
                <a:latin typeface="proxima-nova"/>
              </a:rPr>
              <a:t>M</a:t>
            </a:r>
            <a:r>
              <a:rPr lang="en-CA" sz="3600" b="0" dirty="0">
                <a:solidFill>
                  <a:srgbClr val="444444"/>
                </a:solidFill>
                <a:effectLst/>
                <a:latin typeface="proxima-nova"/>
              </a:rPr>
              <a:t>ore Java programmers than any other type of programmer in the world</a:t>
            </a:r>
          </a:p>
          <a:p>
            <a:pPr lvl="1"/>
            <a:r>
              <a:rPr lang="en-CA" sz="3600" b="0" i="1" dirty="0">
                <a:solidFill>
                  <a:srgbClr val="444444"/>
                </a:solidFill>
                <a:effectLst/>
                <a:latin typeface="proxima-nova"/>
              </a:rPr>
              <a:t>easy to find people who can help you out and mentor you</a:t>
            </a:r>
            <a:endParaRPr lang="en-CA" sz="3600" b="0" i="0" dirty="0">
              <a:solidFill>
                <a:srgbClr val="444444"/>
              </a:solidFill>
              <a:effectLst/>
              <a:latin typeface="proxima-nova"/>
            </a:endParaRPr>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rgbClr val="FFFFFF"/>
                </a:solidFill>
              </a:rPr>
              <a:t>Myths &amp; Benefits of Learning Java</a:t>
            </a:r>
          </a:p>
        </p:txBody>
      </p:sp>
    </p:spTree>
    <p:extLst>
      <p:ext uri="{BB962C8B-B14F-4D97-AF65-F5344CB8AC3E}">
        <p14:creationId xmlns:p14="http://schemas.microsoft.com/office/powerpoint/2010/main" val="40040935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a:bodyPr>
          <a:lstStyle/>
          <a:p>
            <a:pPr algn="l"/>
            <a:r>
              <a:rPr lang="en-CA" sz="3600" b="0" i="1" dirty="0">
                <a:solidFill>
                  <a:srgbClr val="444444"/>
                </a:solidFill>
                <a:effectLst/>
              </a:rPr>
              <a:t>Java (and its JVM variant Kotlin) are the basis of Android development</a:t>
            </a:r>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rgbClr val="FFFFFF"/>
                </a:solidFill>
              </a:rPr>
              <a:t>Myths &amp; Benefits of Learning Java</a:t>
            </a:r>
          </a:p>
        </p:txBody>
      </p:sp>
    </p:spTree>
    <p:extLst>
      <p:ext uri="{BB962C8B-B14F-4D97-AF65-F5344CB8AC3E}">
        <p14:creationId xmlns:p14="http://schemas.microsoft.com/office/powerpoint/2010/main" val="33903878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AD9BD823-7752-4561-9FCB-300555193584}"/>
              </a:ext>
            </a:extLst>
          </p:cNvPr>
          <p:cNvGraphicFramePr>
            <a:graphicFrameLocks noGrp="1"/>
          </p:cNvGraphicFramePr>
          <p:nvPr>
            <p:ph idx="1"/>
            <p:extLst>
              <p:ext uri="{D42A27DB-BD31-4B8C-83A1-F6EECF244321}">
                <p14:modId xmlns:p14="http://schemas.microsoft.com/office/powerpoint/2010/main" val="3498517792"/>
              </p:ext>
            </p:extLst>
          </p:nvPr>
        </p:nvGraphicFramePr>
        <p:xfrm>
          <a:off x="5447579" y="480054"/>
          <a:ext cx="6308097" cy="5896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1E2A660A-D08A-9043-8007-1963C033F5F5}"/>
              </a:ext>
            </a:extLst>
          </p:cNvPr>
          <p:cNvSpPr/>
          <p:nvPr/>
        </p:nvSpPr>
        <p:spPr>
          <a:xfrm>
            <a:off x="0" y="-16042"/>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C77A40B0-F65C-E14C-8040-19F8E71EE936}"/>
              </a:ext>
            </a:extLst>
          </p:cNvPr>
          <p:cNvSpPr>
            <a:spLocks noGrp="1"/>
          </p:cNvSpPr>
          <p:nvPr>
            <p:ph type="title"/>
          </p:nvPr>
        </p:nvSpPr>
        <p:spPr>
          <a:xfrm>
            <a:off x="594360" y="637125"/>
            <a:ext cx="3802276" cy="5256371"/>
          </a:xfrm>
        </p:spPr>
        <p:txBody>
          <a:bodyPr>
            <a:normAutofit/>
          </a:bodyPr>
          <a:lstStyle/>
          <a:p>
            <a:r>
              <a:rPr lang="en-CA" dirty="0">
                <a:solidFill>
                  <a:schemeClr val="bg1"/>
                </a:solidFill>
              </a:rPr>
              <a:t>Java Language Enhancements</a:t>
            </a:r>
          </a:p>
        </p:txBody>
      </p:sp>
    </p:spTree>
    <p:extLst>
      <p:ext uri="{BB962C8B-B14F-4D97-AF65-F5344CB8AC3E}">
        <p14:creationId xmlns:p14="http://schemas.microsoft.com/office/powerpoint/2010/main" val="25534447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CA"/>
            </a:p>
          </p:txBody>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txBody>
            <a:bodyPr/>
            <a:lstStyle/>
            <a:p>
              <a:endParaRPr lang="en-CA"/>
            </a:p>
          </p:txBody>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txBody>
            <a:bodyPr/>
            <a:lstStyle/>
            <a:p>
              <a:endParaRPr lang="en-CA"/>
            </a:p>
          </p:txBody>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CA"/>
            </a:p>
          </p:txBody>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CA"/>
            </a:p>
          </p:txBody>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txBody>
            <a:bodyPr/>
            <a:lstStyle/>
            <a:p>
              <a:endParaRPr lang="en-CA"/>
            </a:p>
          </p:txBody>
        </p:sp>
      </p:grpSp>
      <p:sp>
        <p:nvSpPr>
          <p:cNvPr id="19" name="Rectangle 18">
            <a:extLst>
              <a:ext uri="{FF2B5EF4-FFF2-40B4-BE49-F238E27FC236}">
                <a16:creationId xmlns:a16="http://schemas.microsoft.com/office/drawing/2014/main" id="{31A023B1-86A9-7846-B63E-2774FBB90925}"/>
              </a:ext>
            </a:extLst>
          </p:cNvPr>
          <p:cNvSpPr/>
          <p:nvPr/>
        </p:nvSpPr>
        <p:spPr>
          <a:xfrm>
            <a:off x="30002" y="-16042"/>
            <a:ext cx="5935579" cy="68740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602458C-2AB9-C54C-AE3B-E3832674BC87}"/>
              </a:ext>
            </a:extLst>
          </p:cNvPr>
          <p:cNvSpPr/>
          <p:nvPr/>
        </p:nvSpPr>
        <p:spPr>
          <a:xfrm>
            <a:off x="13786" y="-16042"/>
            <a:ext cx="4861590"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1" name="Content Placeholder 2">
            <a:extLst>
              <a:ext uri="{FF2B5EF4-FFF2-40B4-BE49-F238E27FC236}">
                <a16:creationId xmlns:a16="http://schemas.microsoft.com/office/drawing/2014/main" id="{770EB2E4-64F0-1849-9CA6-29C6EF4E3ED6}"/>
              </a:ext>
            </a:extLst>
          </p:cNvPr>
          <p:cNvGraphicFramePr>
            <a:graphicFrameLocks/>
          </p:cNvGraphicFramePr>
          <p:nvPr>
            <p:extLst>
              <p:ext uri="{D42A27DB-BD31-4B8C-83A1-F6EECF244321}">
                <p14:modId xmlns:p14="http://schemas.microsoft.com/office/powerpoint/2010/main" val="2343111162"/>
              </p:ext>
            </p:extLst>
          </p:nvPr>
        </p:nvGraphicFramePr>
        <p:xfrm>
          <a:off x="5591594" y="429472"/>
          <a:ext cx="5750920" cy="59830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 name="Title 1">
            <a:extLst>
              <a:ext uri="{FF2B5EF4-FFF2-40B4-BE49-F238E27FC236}">
                <a16:creationId xmlns:a16="http://schemas.microsoft.com/office/drawing/2014/main" id="{DA49F9D7-4DC0-1043-80DE-D18C68060F45}"/>
              </a:ext>
            </a:extLst>
          </p:cNvPr>
          <p:cNvSpPr>
            <a:spLocks noGrp="1"/>
          </p:cNvSpPr>
          <p:nvPr>
            <p:ph type="title"/>
          </p:nvPr>
        </p:nvSpPr>
        <p:spPr>
          <a:xfrm>
            <a:off x="535020" y="685800"/>
            <a:ext cx="2780271" cy="5105400"/>
          </a:xfrm>
        </p:spPr>
        <p:txBody>
          <a:bodyPr>
            <a:normAutofit/>
          </a:bodyPr>
          <a:lstStyle/>
          <a:p>
            <a:r>
              <a:rPr lang="en-CA" sz="4000" dirty="0">
                <a:solidFill>
                  <a:srgbClr val="FFFFFF"/>
                </a:solidFill>
              </a:rPr>
              <a:t>JShell - Read-Evaluate-Print Loop (REPL) JDK 9</a:t>
            </a:r>
          </a:p>
        </p:txBody>
      </p:sp>
    </p:spTree>
    <p:extLst>
      <p:ext uri="{BB962C8B-B14F-4D97-AF65-F5344CB8AC3E}">
        <p14:creationId xmlns:p14="http://schemas.microsoft.com/office/powerpoint/2010/main" val="27329038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17452</TotalTime>
  <Words>4155</Words>
  <Application>Microsoft Office PowerPoint</Application>
  <PresentationFormat>Widescreen</PresentationFormat>
  <Paragraphs>446</Paragraphs>
  <Slides>36</Slides>
  <Notes>31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Calibri Light</vt:lpstr>
      <vt:lpstr>Consolas</vt:lpstr>
      <vt:lpstr>proxima-nova</vt:lpstr>
      <vt:lpstr>Raleway</vt:lpstr>
      <vt:lpstr>Office Theme</vt:lpstr>
      <vt:lpstr>Java in Education </vt:lpstr>
      <vt:lpstr>PowerPoint Presentation</vt:lpstr>
      <vt:lpstr>PowerPoint Presentation</vt:lpstr>
      <vt:lpstr>PowerPoint Presentation</vt:lpstr>
      <vt:lpstr>PowerPoint Presentation</vt:lpstr>
      <vt:lpstr>PowerPoint Presentation</vt:lpstr>
      <vt:lpstr>PowerPoint Presentation</vt:lpstr>
      <vt:lpstr>Java Language Enhancements</vt:lpstr>
      <vt:lpstr>JShell - Read-Evaluate-Print Loop (REPL) JDK 9</vt:lpstr>
      <vt:lpstr>JEP 458  - Launch Multi-File Source-Code Programs JDK 22</vt:lpstr>
      <vt:lpstr>JEP 458  - Launch Multi-File Source-Code Programs JDK 22</vt:lpstr>
      <vt:lpstr>Preview Features</vt:lpstr>
      <vt:lpstr>Too many decorations!</vt:lpstr>
      <vt:lpstr>Step 1:  Java 22 - Implicitly Declared Classes and Instance Main Methods</vt:lpstr>
      <vt:lpstr>Step 1:  Java 22 - Implicitly Declared Classes and Instance Main Methods</vt:lpstr>
      <vt:lpstr>Step 2: Java 23 - Implicitly Declared Classes and Instance Main Methods</vt:lpstr>
      <vt:lpstr>Step 2: Java 23 - Implicitly Declared Classes and Instance Main Methods</vt:lpstr>
      <vt:lpstr>var – reduction of redundancy reduction JDK 10</vt:lpstr>
      <vt:lpstr>text blocks (15)</vt:lpstr>
      <vt:lpstr>Old School Concatenation</vt:lpstr>
      <vt:lpstr>New School Text Block JDK 15</vt:lpstr>
      <vt:lpstr>But wait, there is more . . . String formatted JDK 15</vt:lpstr>
      <vt:lpstr>And still more . . .  JEP 459 - String Templates JDK 22 preview</vt:lpstr>
      <vt:lpstr>switch – an expression &amp; without a break JDK 14 </vt:lpstr>
      <vt:lpstr>Which would you prefer to learn or teach?</vt:lpstr>
      <vt:lpstr>Java 21 The  pattern matching switch.</vt:lpstr>
      <vt:lpstr>records – boilerplate reduction with immutable flavouring and a dash of compact constructor JDK 16</vt:lpstr>
      <vt:lpstr>No setters, just simple getters.  Implied equals, hashCode and toString. And what a lovely compact constructor for validation.</vt:lpstr>
      <vt:lpstr>Virtuous Virtual Threads Java threads, not OS threads JDK 21.</vt:lpstr>
      <vt:lpstr>What’s Pushing Java Aside?</vt:lpstr>
      <vt:lpstr>PowerPoint Presentation</vt:lpstr>
      <vt:lpstr>PowerPoint Presentation</vt:lpstr>
      <vt:lpstr>PowerPoint Presentation</vt:lpstr>
      <vt:lpstr>Why teach Java to  students?</vt:lpstr>
      <vt:lpstr>Conclusion – Reach Out To Schools and Teachers/Professors at All Levels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JCP EC Education WG</dc:title>
  <dc:creator>Kenneth Fogel</dc:creator>
  <cp:lastModifiedBy>Ken Fogel</cp:lastModifiedBy>
  <cp:revision>36</cp:revision>
  <cp:lastPrinted>2020-06-16T22:09:01Z</cp:lastPrinted>
  <dcterms:created xsi:type="dcterms:W3CDTF">2020-06-03T20:53:58Z</dcterms:created>
  <dcterms:modified xsi:type="dcterms:W3CDTF">2024-05-27T16:27:58Z</dcterms:modified>
</cp:coreProperties>
</file>