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8" r:id="rId4"/>
    <p:sldId id="280" r:id="rId5"/>
    <p:sldId id="281" r:id="rId6"/>
    <p:sldId id="275" r:id="rId7"/>
    <p:sldId id="274" r:id="rId8"/>
    <p:sldId id="282" r:id="rId9"/>
    <p:sldId id="283" r:id="rId10"/>
    <p:sldId id="284" r:id="rId11"/>
    <p:sldId id="285" r:id="rId12"/>
    <p:sldId id="286" r:id="rId13"/>
    <p:sldId id="287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0000"/>
    <a:srgbClr val="DD8C7F"/>
    <a:srgbClr val="D5745D"/>
    <a:srgbClr val="F7A29B"/>
    <a:srgbClr val="C11C0F"/>
    <a:srgbClr val="D75157"/>
    <a:srgbClr val="EF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D4F3C-BB89-443D-B66D-DA001C010B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8E9BB8-F5AE-4E02-8E29-92BB8FC5AF52}">
      <dgm:prSet phldrT="[Texto]"/>
      <dgm:spPr>
        <a:solidFill>
          <a:srgbClr val="D5745D"/>
        </a:solidFill>
      </dgm:spPr>
      <dgm:t>
        <a:bodyPr/>
        <a:lstStyle/>
        <a:p>
          <a:r>
            <a:rPr lang="es-PE" dirty="0"/>
            <a:t>Internas</a:t>
          </a:r>
          <a:endParaRPr lang="es-ES" dirty="0"/>
        </a:p>
      </dgm:t>
    </dgm:pt>
    <dgm:pt modelId="{5C32290A-C799-4CAF-ABBE-2B892B680A65}" type="parTrans" cxnId="{6A8802C6-32CB-4FA9-9563-E1472C98A80F}">
      <dgm:prSet/>
      <dgm:spPr/>
      <dgm:t>
        <a:bodyPr/>
        <a:lstStyle/>
        <a:p>
          <a:endParaRPr lang="es-ES"/>
        </a:p>
      </dgm:t>
    </dgm:pt>
    <dgm:pt modelId="{A44C864C-EE52-477C-A6AC-68807051BBC7}" type="sibTrans" cxnId="{6A8802C6-32CB-4FA9-9563-E1472C98A80F}">
      <dgm:prSet/>
      <dgm:spPr/>
      <dgm:t>
        <a:bodyPr/>
        <a:lstStyle/>
        <a:p>
          <a:endParaRPr lang="es-ES"/>
        </a:p>
      </dgm:t>
    </dgm:pt>
    <dgm:pt modelId="{0E95770E-F94F-462A-8E4F-33097939995F}">
      <dgm:prSet phldrT="[Texto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Energía de batería mAh</a:t>
          </a:r>
          <a:endParaRPr lang="es-ES" sz="2000" dirty="0"/>
        </a:p>
      </dgm:t>
    </dgm:pt>
    <dgm:pt modelId="{CEDD3850-0020-48B7-B205-F5C34A37D0FB}" type="parTrans" cxnId="{D691980D-D897-4C66-8D3A-AC88DDB2C95D}">
      <dgm:prSet/>
      <dgm:spPr/>
      <dgm:t>
        <a:bodyPr/>
        <a:lstStyle/>
        <a:p>
          <a:endParaRPr lang="es-ES"/>
        </a:p>
      </dgm:t>
    </dgm:pt>
    <dgm:pt modelId="{5C9B1FD7-CC82-43BC-8F93-EDBB5829912A}" type="sibTrans" cxnId="{D691980D-D897-4C66-8D3A-AC88DDB2C95D}">
      <dgm:prSet/>
      <dgm:spPr/>
      <dgm:t>
        <a:bodyPr/>
        <a:lstStyle/>
        <a:p>
          <a:endParaRPr lang="es-ES"/>
        </a:p>
      </dgm:t>
    </dgm:pt>
    <dgm:pt modelId="{C003C906-0FB9-451C-82CA-AB77C0D9FE88}">
      <dgm:prSet phldrT="[Texto]"/>
      <dgm:spPr>
        <a:solidFill>
          <a:srgbClr val="D5745D"/>
        </a:solidFill>
      </dgm:spPr>
      <dgm:t>
        <a:bodyPr/>
        <a:lstStyle/>
        <a:p>
          <a:r>
            <a:rPr lang="es-PE" dirty="0"/>
            <a:t>Externas</a:t>
          </a:r>
          <a:endParaRPr lang="es-ES" dirty="0"/>
        </a:p>
      </dgm:t>
    </dgm:pt>
    <dgm:pt modelId="{0E031D0E-1CC8-4B38-9D25-DE8737845026}" type="parTrans" cxnId="{3317A1CB-F175-4318-B822-BD3478133B13}">
      <dgm:prSet/>
      <dgm:spPr/>
      <dgm:t>
        <a:bodyPr/>
        <a:lstStyle/>
        <a:p>
          <a:endParaRPr lang="es-ES"/>
        </a:p>
      </dgm:t>
    </dgm:pt>
    <dgm:pt modelId="{C4FDC88A-1FE7-4B80-B551-5001CD68797F}" type="sibTrans" cxnId="{3317A1CB-F175-4318-B822-BD3478133B13}">
      <dgm:prSet/>
      <dgm:spPr/>
      <dgm:t>
        <a:bodyPr/>
        <a:lstStyle/>
        <a:p>
          <a:endParaRPr lang="es-ES"/>
        </a:p>
      </dgm:t>
    </dgm:pt>
    <dgm:pt modelId="{D282CF1C-2AF7-47DA-89FA-25E42A6349BC}">
      <dgm:prSet phldrT="[Texto]" custT="1"/>
      <dgm:spPr>
        <a:noFill/>
      </dgm:spPr>
      <dgm:t>
        <a:bodyPr/>
        <a:lstStyle/>
        <a:p>
          <a:r>
            <a:rPr lang="es-ES" sz="2000" b="0" i="0" u="none" dirty="0"/>
            <a:t>Cámara frontal megapíxeles</a:t>
          </a:r>
          <a:endParaRPr lang="es-ES" sz="2000" dirty="0"/>
        </a:p>
      </dgm:t>
    </dgm:pt>
    <dgm:pt modelId="{F143FDB1-20BD-4F90-A13B-AB5ED9A5D737}" type="parTrans" cxnId="{6E625300-CCD8-47C1-8584-B443550FF27E}">
      <dgm:prSet/>
      <dgm:spPr/>
      <dgm:t>
        <a:bodyPr/>
        <a:lstStyle/>
        <a:p>
          <a:endParaRPr lang="es-ES"/>
        </a:p>
      </dgm:t>
    </dgm:pt>
    <dgm:pt modelId="{D86AEA8E-7397-4E31-8095-A09C3708575D}" type="sibTrans" cxnId="{6E625300-CCD8-47C1-8584-B443550FF27E}">
      <dgm:prSet/>
      <dgm:spPr/>
      <dgm:t>
        <a:bodyPr/>
        <a:lstStyle/>
        <a:p>
          <a:endParaRPr lang="es-ES"/>
        </a:p>
      </dgm:t>
    </dgm:pt>
    <dgm:pt modelId="{77CA0A39-F89D-477E-BAC7-C9EE0F29935A}">
      <dgm:prSet phldrT="[Texto]" custT="1"/>
      <dgm:spPr>
        <a:noFill/>
      </dgm:spPr>
      <dgm:t>
        <a:bodyPr/>
        <a:lstStyle/>
        <a:p>
          <a:r>
            <a:rPr lang="es-PE" sz="2000" dirty="0"/>
            <a:t>Rango de precios</a:t>
          </a:r>
          <a:endParaRPr lang="es-ES" sz="2000" dirty="0"/>
        </a:p>
      </dgm:t>
    </dgm:pt>
    <dgm:pt modelId="{0FAFA643-06EF-4D2F-868B-8873C179E44A}" type="parTrans" cxnId="{E400B3BA-0E5D-44C9-BFBE-72AEFC0E0802}">
      <dgm:prSet/>
      <dgm:spPr/>
      <dgm:t>
        <a:bodyPr/>
        <a:lstStyle/>
        <a:p>
          <a:endParaRPr lang="es-ES"/>
        </a:p>
      </dgm:t>
    </dgm:pt>
    <dgm:pt modelId="{464CFB76-16D6-453C-9CD3-FB6A1DFDC310}" type="sibTrans" cxnId="{E400B3BA-0E5D-44C9-BFBE-72AEFC0E0802}">
      <dgm:prSet/>
      <dgm:spPr/>
      <dgm:t>
        <a:bodyPr/>
        <a:lstStyle/>
        <a:p>
          <a:endParaRPr lang="es-ES"/>
        </a:p>
      </dgm:t>
    </dgm:pt>
    <dgm:pt modelId="{C5BB2B4C-4B76-48F8-B112-E8644F39EC5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Tiene bluetooth</a:t>
          </a:r>
          <a:endParaRPr lang="es-ES" sz="2000" dirty="0"/>
        </a:p>
      </dgm:t>
    </dgm:pt>
    <dgm:pt modelId="{0566CEA9-27F2-434A-B74D-D21943E76880}" type="parTrans" cxnId="{4542BE31-4CBC-4675-B332-93C8745588D8}">
      <dgm:prSet/>
      <dgm:spPr/>
      <dgm:t>
        <a:bodyPr/>
        <a:lstStyle/>
        <a:p>
          <a:endParaRPr lang="es-ES"/>
        </a:p>
      </dgm:t>
    </dgm:pt>
    <dgm:pt modelId="{EA4F741A-99E5-43E3-962D-4F1ADC7097AE}" type="sibTrans" cxnId="{4542BE31-4CBC-4675-B332-93C8745588D8}">
      <dgm:prSet/>
      <dgm:spPr/>
      <dgm:t>
        <a:bodyPr/>
        <a:lstStyle/>
        <a:p>
          <a:endParaRPr lang="es-ES"/>
        </a:p>
      </dgm:t>
    </dgm:pt>
    <dgm:pt modelId="{BA7CAFCD-E382-4E32-88AD-8E7F9DEEC8B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Velocidad del microprocesador</a:t>
          </a:r>
          <a:endParaRPr lang="es-ES" sz="2000" dirty="0"/>
        </a:p>
      </dgm:t>
    </dgm:pt>
    <dgm:pt modelId="{002FC005-5B3F-476C-95AF-FA18A5043EE8}" type="parTrans" cxnId="{3B95FC7D-116E-4B7A-B18E-CD38923B5F36}">
      <dgm:prSet/>
      <dgm:spPr/>
      <dgm:t>
        <a:bodyPr/>
        <a:lstStyle/>
        <a:p>
          <a:endParaRPr lang="es-ES"/>
        </a:p>
      </dgm:t>
    </dgm:pt>
    <dgm:pt modelId="{4EDED392-50C5-40D9-897A-28A1D0B88ED8}" type="sibTrans" cxnId="{3B95FC7D-116E-4B7A-B18E-CD38923B5F36}">
      <dgm:prSet/>
      <dgm:spPr/>
      <dgm:t>
        <a:bodyPr/>
        <a:lstStyle/>
        <a:p>
          <a:endParaRPr lang="es-ES"/>
        </a:p>
      </dgm:t>
    </dgm:pt>
    <dgm:pt modelId="{6617807B-ACC0-40FD-9029-49CD8ACD8535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Tiene soporte dual sim</a:t>
          </a:r>
          <a:endParaRPr lang="es-ES" sz="2000" dirty="0"/>
        </a:p>
      </dgm:t>
    </dgm:pt>
    <dgm:pt modelId="{C6E712E0-F951-4B54-B81F-6424973CFD1B}" type="parTrans" cxnId="{5DB72B7A-DB9D-4070-8F7B-A1C536FB6524}">
      <dgm:prSet/>
      <dgm:spPr/>
      <dgm:t>
        <a:bodyPr/>
        <a:lstStyle/>
        <a:p>
          <a:endParaRPr lang="es-ES"/>
        </a:p>
      </dgm:t>
    </dgm:pt>
    <dgm:pt modelId="{D7E8D44A-91F1-41E4-B1CA-6EA6B30DB7BA}" type="sibTrans" cxnId="{5DB72B7A-DB9D-4070-8F7B-A1C536FB6524}">
      <dgm:prSet/>
      <dgm:spPr/>
      <dgm:t>
        <a:bodyPr/>
        <a:lstStyle/>
        <a:p>
          <a:endParaRPr lang="es-ES"/>
        </a:p>
      </dgm:t>
    </dgm:pt>
    <dgm:pt modelId="{97B7BD52-83DD-40D9-A555-F47FF7C49AE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Tiene 4G</a:t>
          </a:r>
          <a:endParaRPr lang="es-ES" sz="2000" dirty="0"/>
        </a:p>
      </dgm:t>
    </dgm:pt>
    <dgm:pt modelId="{E5FF9590-16CA-4438-931A-E4BE7B5307A2}" type="parTrans" cxnId="{338C044A-3C26-4827-A60C-D6C0D62D33BB}">
      <dgm:prSet/>
      <dgm:spPr/>
      <dgm:t>
        <a:bodyPr/>
        <a:lstStyle/>
        <a:p>
          <a:endParaRPr lang="es-ES"/>
        </a:p>
      </dgm:t>
    </dgm:pt>
    <dgm:pt modelId="{C49BE7EE-60E8-40C1-9CB7-AAB3499EAB60}" type="sibTrans" cxnId="{338C044A-3C26-4827-A60C-D6C0D62D33BB}">
      <dgm:prSet/>
      <dgm:spPr/>
      <dgm:t>
        <a:bodyPr/>
        <a:lstStyle/>
        <a:p>
          <a:endParaRPr lang="es-ES"/>
        </a:p>
      </dgm:t>
    </dgm:pt>
    <dgm:pt modelId="{CFBC4A78-4A18-4E40-95D6-F8D3C42658AB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Memoria interna en Gigabytes</a:t>
          </a:r>
          <a:endParaRPr lang="es-ES" sz="2000" dirty="0"/>
        </a:p>
      </dgm:t>
    </dgm:pt>
    <dgm:pt modelId="{2229B5FA-0156-4411-9DDD-20D8010A619F}" type="parTrans" cxnId="{E3CCB6BB-F989-4DAA-85F7-BB8075E37516}">
      <dgm:prSet/>
      <dgm:spPr/>
      <dgm:t>
        <a:bodyPr/>
        <a:lstStyle/>
        <a:p>
          <a:endParaRPr lang="es-ES"/>
        </a:p>
      </dgm:t>
    </dgm:pt>
    <dgm:pt modelId="{F595A0E1-920B-4781-894B-902D35AECE1B}" type="sibTrans" cxnId="{E3CCB6BB-F989-4DAA-85F7-BB8075E37516}">
      <dgm:prSet/>
      <dgm:spPr/>
      <dgm:t>
        <a:bodyPr/>
        <a:lstStyle/>
        <a:p>
          <a:endParaRPr lang="es-ES"/>
        </a:p>
      </dgm:t>
    </dgm:pt>
    <dgm:pt modelId="{62D239FB-9ECA-4FD2-8EEA-0290C540560D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Núcleos de procesador</a:t>
          </a:r>
          <a:endParaRPr lang="es-ES" sz="2000" dirty="0"/>
        </a:p>
      </dgm:t>
    </dgm:pt>
    <dgm:pt modelId="{112F1B63-EC3C-4AA0-B40B-B637267B3581}" type="parTrans" cxnId="{6BFE50A9-3CE6-4C37-AF47-F868A488823E}">
      <dgm:prSet/>
      <dgm:spPr/>
      <dgm:t>
        <a:bodyPr/>
        <a:lstStyle/>
        <a:p>
          <a:endParaRPr lang="es-ES"/>
        </a:p>
      </dgm:t>
    </dgm:pt>
    <dgm:pt modelId="{2D5D699C-3D14-413E-8905-C6D489C9B6C5}" type="sibTrans" cxnId="{6BFE50A9-3CE6-4C37-AF47-F868A488823E}">
      <dgm:prSet/>
      <dgm:spPr/>
      <dgm:t>
        <a:bodyPr/>
        <a:lstStyle/>
        <a:p>
          <a:endParaRPr lang="es-ES"/>
        </a:p>
      </dgm:t>
    </dgm:pt>
    <dgm:pt modelId="{B9EF6CBB-86CE-4319-B0AE-D6DD1278A776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Memoria RAM en megabytes</a:t>
          </a:r>
          <a:endParaRPr lang="es-ES" sz="2000" dirty="0"/>
        </a:p>
      </dgm:t>
    </dgm:pt>
    <dgm:pt modelId="{AEE46F1E-F921-431B-AC8B-9E2422287DC2}" type="parTrans" cxnId="{1829B99E-0754-45DA-8BC7-5A04AE287A53}">
      <dgm:prSet/>
      <dgm:spPr/>
      <dgm:t>
        <a:bodyPr/>
        <a:lstStyle/>
        <a:p>
          <a:endParaRPr lang="es-ES"/>
        </a:p>
      </dgm:t>
    </dgm:pt>
    <dgm:pt modelId="{94DA7AA2-239A-4F61-BB89-790671A2B3EC}" type="sibTrans" cxnId="{1829B99E-0754-45DA-8BC7-5A04AE287A53}">
      <dgm:prSet/>
      <dgm:spPr/>
      <dgm:t>
        <a:bodyPr/>
        <a:lstStyle/>
        <a:p>
          <a:endParaRPr lang="es-ES"/>
        </a:p>
      </dgm:t>
    </dgm:pt>
    <dgm:pt modelId="{5CBC50C8-86DE-4C4B-B1E1-64818677C2B1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Tiempo de duración de batería</a:t>
          </a:r>
          <a:endParaRPr lang="es-ES" sz="2000" dirty="0"/>
        </a:p>
      </dgm:t>
    </dgm:pt>
    <dgm:pt modelId="{C80E20D8-8AD2-4797-904D-95DF420AD658}" type="parTrans" cxnId="{28677933-C661-45A5-A65E-386F73EC3FF8}">
      <dgm:prSet/>
      <dgm:spPr/>
      <dgm:t>
        <a:bodyPr/>
        <a:lstStyle/>
        <a:p>
          <a:endParaRPr lang="es-ES"/>
        </a:p>
      </dgm:t>
    </dgm:pt>
    <dgm:pt modelId="{32CDA392-1C96-452C-A2C1-8ABB4BD9B270}" type="sibTrans" cxnId="{28677933-C661-45A5-A65E-386F73EC3FF8}">
      <dgm:prSet/>
      <dgm:spPr/>
      <dgm:t>
        <a:bodyPr/>
        <a:lstStyle/>
        <a:p>
          <a:endParaRPr lang="es-ES"/>
        </a:p>
      </dgm:t>
    </dgm:pt>
    <dgm:pt modelId="{A5FE9E5B-A933-4B9B-A807-62AA3451D810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Tiene 3G</a:t>
          </a:r>
          <a:endParaRPr lang="es-ES" sz="2000" dirty="0"/>
        </a:p>
      </dgm:t>
    </dgm:pt>
    <dgm:pt modelId="{9F44C007-8E06-4B05-8334-0F49C0068DAC}" type="parTrans" cxnId="{12727329-1BA5-4BA8-9C9C-F6502572F7A9}">
      <dgm:prSet/>
      <dgm:spPr/>
      <dgm:t>
        <a:bodyPr/>
        <a:lstStyle/>
        <a:p>
          <a:endParaRPr lang="es-ES"/>
        </a:p>
      </dgm:t>
    </dgm:pt>
    <dgm:pt modelId="{0A52B91F-7B9D-4DB3-B424-028559A761FA}" type="sibTrans" cxnId="{12727329-1BA5-4BA8-9C9C-F6502572F7A9}">
      <dgm:prSet/>
      <dgm:spPr/>
      <dgm:t>
        <a:bodyPr/>
        <a:lstStyle/>
        <a:p>
          <a:endParaRPr lang="es-ES"/>
        </a:p>
      </dgm:t>
    </dgm:pt>
    <dgm:pt modelId="{20ACCE7E-7702-4458-A257-B09A2B548C0A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s-ES" sz="2000" b="0" i="0" u="none" dirty="0"/>
            <a:t>Tiene wifi o no</a:t>
          </a:r>
          <a:endParaRPr lang="es-ES" sz="2300" dirty="0"/>
        </a:p>
      </dgm:t>
    </dgm:pt>
    <dgm:pt modelId="{060BF311-7355-45F8-B3C7-8D0062E02BD8}" type="parTrans" cxnId="{C35975B8-2C31-44FF-BCD9-E5E8B7753167}">
      <dgm:prSet/>
      <dgm:spPr/>
      <dgm:t>
        <a:bodyPr/>
        <a:lstStyle/>
        <a:p>
          <a:endParaRPr lang="es-ES"/>
        </a:p>
      </dgm:t>
    </dgm:pt>
    <dgm:pt modelId="{FF3B5914-87AA-4D4C-B35C-C5AA1C284713}" type="sibTrans" cxnId="{C35975B8-2C31-44FF-BCD9-E5E8B7753167}">
      <dgm:prSet/>
      <dgm:spPr/>
      <dgm:t>
        <a:bodyPr/>
        <a:lstStyle/>
        <a:p>
          <a:endParaRPr lang="es-ES"/>
        </a:p>
      </dgm:t>
    </dgm:pt>
    <dgm:pt modelId="{2E2FB007-0968-4678-86AB-620DA946BE26}">
      <dgm:prSet custT="1"/>
      <dgm:spPr>
        <a:noFill/>
      </dgm:spPr>
      <dgm:t>
        <a:bodyPr/>
        <a:lstStyle/>
        <a:p>
          <a:r>
            <a:rPr lang="es-ES" sz="2000" b="0" i="0" u="none" dirty="0"/>
            <a:t>Fondo del móvil en cm</a:t>
          </a:r>
          <a:endParaRPr lang="es-ES" sz="2000" dirty="0"/>
        </a:p>
      </dgm:t>
    </dgm:pt>
    <dgm:pt modelId="{ED9F9ABF-27CA-4ADC-B9D8-A98FC0F2FFFB}" type="parTrans" cxnId="{D6206B38-780A-4CE8-B790-E7D70874DFBF}">
      <dgm:prSet/>
      <dgm:spPr/>
      <dgm:t>
        <a:bodyPr/>
        <a:lstStyle/>
        <a:p>
          <a:endParaRPr lang="es-ES"/>
        </a:p>
      </dgm:t>
    </dgm:pt>
    <dgm:pt modelId="{7ED70B71-79E6-46E2-A85E-638F3E173DC1}" type="sibTrans" cxnId="{D6206B38-780A-4CE8-B790-E7D70874DFBF}">
      <dgm:prSet/>
      <dgm:spPr/>
      <dgm:t>
        <a:bodyPr/>
        <a:lstStyle/>
        <a:p>
          <a:endParaRPr lang="es-ES"/>
        </a:p>
      </dgm:t>
    </dgm:pt>
    <dgm:pt modelId="{F885CA6B-597E-4FE3-8BCE-5DC1408C0CEB}">
      <dgm:prSet custT="1"/>
      <dgm:spPr>
        <a:noFill/>
      </dgm:spPr>
      <dgm:t>
        <a:bodyPr/>
        <a:lstStyle/>
        <a:p>
          <a:r>
            <a:rPr lang="es-ES" sz="2000" b="0" i="0" u="none" dirty="0"/>
            <a:t>Peso del teléfono móvil</a:t>
          </a:r>
          <a:endParaRPr lang="es-ES" sz="2000" dirty="0"/>
        </a:p>
      </dgm:t>
    </dgm:pt>
    <dgm:pt modelId="{5499F21E-4EF6-48A7-9AEB-32F5F3BAD6BD}" type="parTrans" cxnId="{C008FBA5-3419-4C98-8E09-3DD86DF1FC6D}">
      <dgm:prSet/>
      <dgm:spPr/>
      <dgm:t>
        <a:bodyPr/>
        <a:lstStyle/>
        <a:p>
          <a:endParaRPr lang="es-ES"/>
        </a:p>
      </dgm:t>
    </dgm:pt>
    <dgm:pt modelId="{8DF19EF3-08FA-402B-BA25-692520F4548B}" type="sibTrans" cxnId="{C008FBA5-3419-4C98-8E09-3DD86DF1FC6D}">
      <dgm:prSet/>
      <dgm:spPr/>
      <dgm:t>
        <a:bodyPr/>
        <a:lstStyle/>
        <a:p>
          <a:endParaRPr lang="es-ES"/>
        </a:p>
      </dgm:t>
    </dgm:pt>
    <dgm:pt modelId="{524F55D3-7D58-48F3-9F46-6ABC50485651}">
      <dgm:prSet custT="1"/>
      <dgm:spPr>
        <a:noFill/>
      </dgm:spPr>
      <dgm:t>
        <a:bodyPr/>
        <a:lstStyle/>
        <a:p>
          <a:r>
            <a:rPr lang="es-ES" sz="2000" b="0" i="0" u="none" dirty="0"/>
            <a:t>Megapíxeles de la cámara principal</a:t>
          </a:r>
          <a:endParaRPr lang="es-ES" sz="2000" dirty="0"/>
        </a:p>
      </dgm:t>
    </dgm:pt>
    <dgm:pt modelId="{03EC9755-6B63-4C14-AF80-62D89DA9C732}" type="parTrans" cxnId="{77AC7ECB-8529-4E8D-B86E-F10D17E2CA24}">
      <dgm:prSet/>
      <dgm:spPr/>
      <dgm:t>
        <a:bodyPr/>
        <a:lstStyle/>
        <a:p>
          <a:endParaRPr lang="es-ES"/>
        </a:p>
      </dgm:t>
    </dgm:pt>
    <dgm:pt modelId="{01933A6E-D8A5-412E-B07E-98674569A234}" type="sibTrans" cxnId="{77AC7ECB-8529-4E8D-B86E-F10D17E2CA24}">
      <dgm:prSet/>
      <dgm:spPr/>
      <dgm:t>
        <a:bodyPr/>
        <a:lstStyle/>
        <a:p>
          <a:endParaRPr lang="es-ES"/>
        </a:p>
      </dgm:t>
    </dgm:pt>
    <dgm:pt modelId="{23FB01EE-B2B5-4FEF-9A38-7DA6C5A265E0}">
      <dgm:prSet custT="1"/>
      <dgm:spPr>
        <a:noFill/>
      </dgm:spPr>
      <dgm:t>
        <a:bodyPr/>
        <a:lstStyle/>
        <a:p>
          <a:r>
            <a:rPr lang="es-ES" sz="2000" b="0" i="0" u="none" dirty="0"/>
            <a:t>Altura de resolución de píxeles</a:t>
          </a:r>
          <a:endParaRPr lang="es-ES" sz="2000" dirty="0"/>
        </a:p>
      </dgm:t>
    </dgm:pt>
    <dgm:pt modelId="{94EFF319-2594-4F87-BD58-D9D87336DC9E}" type="parTrans" cxnId="{AC1BBDDF-D84A-4B8D-8B84-8CBEE61484ED}">
      <dgm:prSet/>
      <dgm:spPr/>
      <dgm:t>
        <a:bodyPr/>
        <a:lstStyle/>
        <a:p>
          <a:endParaRPr lang="es-ES"/>
        </a:p>
      </dgm:t>
    </dgm:pt>
    <dgm:pt modelId="{2709CEA5-6D05-43C5-8753-9C2DA752A4D1}" type="sibTrans" cxnId="{AC1BBDDF-D84A-4B8D-8B84-8CBEE61484ED}">
      <dgm:prSet/>
      <dgm:spPr/>
      <dgm:t>
        <a:bodyPr/>
        <a:lstStyle/>
        <a:p>
          <a:endParaRPr lang="es-ES"/>
        </a:p>
      </dgm:t>
    </dgm:pt>
    <dgm:pt modelId="{4DFCB058-DB19-41E1-B02D-51C5DDA14C12}">
      <dgm:prSet custT="1"/>
      <dgm:spPr>
        <a:noFill/>
      </dgm:spPr>
      <dgm:t>
        <a:bodyPr/>
        <a:lstStyle/>
        <a:p>
          <a:r>
            <a:rPr lang="es-ES" sz="2000" b="0" i="0" u="none" dirty="0"/>
            <a:t>Ancho de resolución de píxeles</a:t>
          </a:r>
          <a:endParaRPr lang="es-ES" sz="2000" dirty="0"/>
        </a:p>
      </dgm:t>
    </dgm:pt>
    <dgm:pt modelId="{95B57241-21DA-4AF8-BEAC-C8B720ABFCEB}" type="parTrans" cxnId="{F90329D1-7E38-4D70-B9DA-4ED5C47B7976}">
      <dgm:prSet/>
      <dgm:spPr/>
      <dgm:t>
        <a:bodyPr/>
        <a:lstStyle/>
        <a:p>
          <a:endParaRPr lang="es-ES"/>
        </a:p>
      </dgm:t>
    </dgm:pt>
    <dgm:pt modelId="{92F5D187-9B5D-4918-8B31-AC077151E3E3}" type="sibTrans" cxnId="{F90329D1-7E38-4D70-B9DA-4ED5C47B7976}">
      <dgm:prSet/>
      <dgm:spPr/>
      <dgm:t>
        <a:bodyPr/>
        <a:lstStyle/>
        <a:p>
          <a:endParaRPr lang="es-ES"/>
        </a:p>
      </dgm:t>
    </dgm:pt>
    <dgm:pt modelId="{90287E79-9F2A-4517-B864-5B438A555483}">
      <dgm:prSet custT="1"/>
      <dgm:spPr>
        <a:noFill/>
      </dgm:spPr>
      <dgm:t>
        <a:bodyPr/>
        <a:lstStyle/>
        <a:p>
          <a:r>
            <a:rPr lang="es-ES" sz="2000" b="0" i="0" u="none" dirty="0"/>
            <a:t>Altura de la pantalla en cm</a:t>
          </a:r>
          <a:endParaRPr lang="es-ES" sz="2000" dirty="0"/>
        </a:p>
      </dgm:t>
    </dgm:pt>
    <dgm:pt modelId="{3817A936-C5F5-49E4-AC0D-E04128BC17A6}" type="parTrans" cxnId="{92BD30DE-501A-4D46-A2F3-40D69DA66D52}">
      <dgm:prSet/>
      <dgm:spPr/>
      <dgm:t>
        <a:bodyPr/>
        <a:lstStyle/>
        <a:p>
          <a:endParaRPr lang="es-ES"/>
        </a:p>
      </dgm:t>
    </dgm:pt>
    <dgm:pt modelId="{23267A57-F1ED-4BAB-8A21-B02A45BA940A}" type="sibTrans" cxnId="{92BD30DE-501A-4D46-A2F3-40D69DA66D52}">
      <dgm:prSet/>
      <dgm:spPr/>
      <dgm:t>
        <a:bodyPr/>
        <a:lstStyle/>
        <a:p>
          <a:endParaRPr lang="es-ES"/>
        </a:p>
      </dgm:t>
    </dgm:pt>
    <dgm:pt modelId="{87180E41-5516-4AE2-A483-8A62BEC78124}">
      <dgm:prSet custT="1"/>
      <dgm:spPr>
        <a:noFill/>
      </dgm:spPr>
      <dgm:t>
        <a:bodyPr/>
        <a:lstStyle/>
        <a:p>
          <a:r>
            <a:rPr lang="es-ES" sz="2000" b="0" i="0" u="none" dirty="0"/>
            <a:t>Ancho de pantalla en cm</a:t>
          </a:r>
          <a:endParaRPr lang="es-ES" sz="2000" dirty="0"/>
        </a:p>
      </dgm:t>
    </dgm:pt>
    <dgm:pt modelId="{71B9F26F-F330-43F1-AB3A-B33CEF88A75F}" type="parTrans" cxnId="{00CCDA32-D533-44F9-9E75-89D8AD27121A}">
      <dgm:prSet/>
      <dgm:spPr/>
      <dgm:t>
        <a:bodyPr/>
        <a:lstStyle/>
        <a:p>
          <a:endParaRPr lang="es-ES"/>
        </a:p>
      </dgm:t>
    </dgm:pt>
    <dgm:pt modelId="{8AA69823-6A2C-46E3-B390-4148B8ADBD67}" type="sibTrans" cxnId="{00CCDA32-D533-44F9-9E75-89D8AD27121A}">
      <dgm:prSet/>
      <dgm:spPr/>
      <dgm:t>
        <a:bodyPr/>
        <a:lstStyle/>
        <a:p>
          <a:endParaRPr lang="es-ES"/>
        </a:p>
      </dgm:t>
    </dgm:pt>
    <dgm:pt modelId="{9B4F95FB-D0B4-42C1-B8E6-6E2343AC3692}">
      <dgm:prSet custT="1"/>
      <dgm:spPr>
        <a:noFill/>
      </dgm:spPr>
      <dgm:t>
        <a:bodyPr/>
        <a:lstStyle/>
        <a:p>
          <a:r>
            <a:rPr lang="es-ES" sz="2000" b="0" i="0" u="none" dirty="0"/>
            <a:t>Tiene pantalla táctil</a:t>
          </a:r>
          <a:endParaRPr lang="es-ES" sz="2000" dirty="0"/>
        </a:p>
      </dgm:t>
    </dgm:pt>
    <dgm:pt modelId="{53B9688F-AEC2-4CF2-AD50-66EC72D23E87}" type="parTrans" cxnId="{535759E7-9DDF-457B-83F6-47066FEABA5F}">
      <dgm:prSet/>
      <dgm:spPr/>
      <dgm:t>
        <a:bodyPr/>
        <a:lstStyle/>
        <a:p>
          <a:endParaRPr lang="es-ES"/>
        </a:p>
      </dgm:t>
    </dgm:pt>
    <dgm:pt modelId="{A4A0EE14-8751-4C43-AD84-D1050124B72D}" type="sibTrans" cxnId="{535759E7-9DDF-457B-83F6-47066FEABA5F}">
      <dgm:prSet/>
      <dgm:spPr/>
      <dgm:t>
        <a:bodyPr/>
        <a:lstStyle/>
        <a:p>
          <a:endParaRPr lang="es-ES"/>
        </a:p>
      </dgm:t>
    </dgm:pt>
    <dgm:pt modelId="{F9E195D5-AA8F-455B-B779-C485F1C00EAA}" type="pres">
      <dgm:prSet presAssocID="{B6BD4F3C-BB89-443D-B66D-DA001C010BC3}" presName="Name0" presStyleCnt="0">
        <dgm:presLayoutVars>
          <dgm:dir/>
          <dgm:animLvl val="lvl"/>
          <dgm:resizeHandles val="exact"/>
        </dgm:presLayoutVars>
      </dgm:prSet>
      <dgm:spPr/>
    </dgm:pt>
    <dgm:pt modelId="{47FD835E-E0B2-4297-815A-F556BB040A6A}" type="pres">
      <dgm:prSet presAssocID="{9A8E9BB8-F5AE-4E02-8E29-92BB8FC5AF52}" presName="composite" presStyleCnt="0"/>
      <dgm:spPr/>
    </dgm:pt>
    <dgm:pt modelId="{78BFF2E5-1C13-464B-BD65-1DC085115D09}" type="pres">
      <dgm:prSet presAssocID="{9A8E9BB8-F5AE-4E02-8E29-92BB8FC5AF52}" presName="parTx" presStyleLbl="alignNode1" presStyleIdx="0" presStyleCnt="2" custLinFactNeighborX="533" custLinFactNeighborY="-2103">
        <dgm:presLayoutVars>
          <dgm:chMax val="0"/>
          <dgm:chPref val="0"/>
          <dgm:bulletEnabled val="1"/>
        </dgm:presLayoutVars>
      </dgm:prSet>
      <dgm:spPr/>
    </dgm:pt>
    <dgm:pt modelId="{28B36212-D373-49CF-94EB-9CD06D12D55D}" type="pres">
      <dgm:prSet presAssocID="{9A8E9BB8-F5AE-4E02-8E29-92BB8FC5AF52}" presName="desTx" presStyleLbl="alignAccFollowNode1" presStyleIdx="0" presStyleCnt="2">
        <dgm:presLayoutVars>
          <dgm:bulletEnabled val="1"/>
        </dgm:presLayoutVars>
      </dgm:prSet>
      <dgm:spPr/>
    </dgm:pt>
    <dgm:pt modelId="{86A5453F-BD71-41A6-B1ED-820D9E71684F}" type="pres">
      <dgm:prSet presAssocID="{A44C864C-EE52-477C-A6AC-68807051BBC7}" presName="space" presStyleCnt="0"/>
      <dgm:spPr/>
    </dgm:pt>
    <dgm:pt modelId="{A1001ACC-7E71-4E9F-BEB4-C8FDE182EBE1}" type="pres">
      <dgm:prSet presAssocID="{C003C906-0FB9-451C-82CA-AB77C0D9FE88}" presName="composite" presStyleCnt="0"/>
      <dgm:spPr/>
    </dgm:pt>
    <dgm:pt modelId="{6B97BF21-99FB-4F3E-89B0-07972E230A42}" type="pres">
      <dgm:prSet presAssocID="{C003C906-0FB9-451C-82CA-AB77C0D9FE8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69D474F-2359-4C7F-82EB-90B4A2A8A914}" type="pres">
      <dgm:prSet presAssocID="{C003C906-0FB9-451C-82CA-AB77C0D9FE8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E625300-CCD8-47C1-8584-B443550FF27E}" srcId="{C003C906-0FB9-451C-82CA-AB77C0D9FE88}" destId="{D282CF1C-2AF7-47DA-89FA-25E42A6349BC}" srcOrd="0" destOrd="0" parTransId="{F143FDB1-20BD-4F90-A13B-AB5ED9A5D737}" sibTransId="{D86AEA8E-7397-4E31-8095-A09C3708575D}"/>
    <dgm:cxn modelId="{E02F0B0B-9619-4DBD-A3D1-74E3B095A0D8}" type="presOf" srcId="{9A8E9BB8-F5AE-4E02-8E29-92BB8FC5AF52}" destId="{78BFF2E5-1C13-464B-BD65-1DC085115D09}" srcOrd="0" destOrd="0" presId="urn:microsoft.com/office/officeart/2005/8/layout/hList1"/>
    <dgm:cxn modelId="{D691980D-D897-4C66-8D3A-AC88DDB2C95D}" srcId="{9A8E9BB8-F5AE-4E02-8E29-92BB8FC5AF52}" destId="{0E95770E-F94F-462A-8E4F-33097939995F}" srcOrd="0" destOrd="0" parTransId="{CEDD3850-0020-48B7-B205-F5C34A37D0FB}" sibTransId="{5C9B1FD7-CC82-43BC-8F93-EDBB5829912A}"/>
    <dgm:cxn modelId="{06EFC315-8C34-4F15-81A5-09FE47A5E510}" type="presOf" srcId="{B6BD4F3C-BB89-443D-B66D-DA001C010BC3}" destId="{F9E195D5-AA8F-455B-B779-C485F1C00EAA}" srcOrd="0" destOrd="0" presId="urn:microsoft.com/office/officeart/2005/8/layout/hList1"/>
    <dgm:cxn modelId="{0F5D5117-2DEF-404C-B5B5-E7D326FF0D2D}" type="presOf" srcId="{90287E79-9F2A-4517-B864-5B438A555483}" destId="{869D474F-2359-4C7F-82EB-90B4A2A8A914}" srcOrd="0" destOrd="6" presId="urn:microsoft.com/office/officeart/2005/8/layout/hList1"/>
    <dgm:cxn modelId="{DA3DCC19-1387-422C-99D1-599ADEB677E6}" type="presOf" srcId="{77CA0A39-F89D-477E-BAC7-C9EE0F29935A}" destId="{869D474F-2359-4C7F-82EB-90B4A2A8A914}" srcOrd="0" destOrd="9" presId="urn:microsoft.com/office/officeart/2005/8/layout/hList1"/>
    <dgm:cxn modelId="{12727329-1BA5-4BA8-9C9C-F6502572F7A9}" srcId="{9A8E9BB8-F5AE-4E02-8E29-92BB8FC5AF52}" destId="{A5FE9E5B-A933-4B9B-A807-62AA3451D810}" srcOrd="9" destOrd="0" parTransId="{9F44C007-8E06-4B05-8334-0F49C0068DAC}" sibTransId="{0A52B91F-7B9D-4DB3-B424-028559A761FA}"/>
    <dgm:cxn modelId="{D8059A2C-7635-491C-9413-8A69DEC05208}" type="presOf" srcId="{9B4F95FB-D0B4-42C1-B8E6-6E2343AC3692}" destId="{869D474F-2359-4C7F-82EB-90B4A2A8A914}" srcOrd="0" destOrd="8" presId="urn:microsoft.com/office/officeart/2005/8/layout/hList1"/>
    <dgm:cxn modelId="{4542BE31-4CBC-4675-B332-93C8745588D8}" srcId="{9A8E9BB8-F5AE-4E02-8E29-92BB8FC5AF52}" destId="{C5BB2B4C-4B76-48F8-B112-E8644F39EC5D}" srcOrd="1" destOrd="0" parTransId="{0566CEA9-27F2-434A-B74D-D21943E76880}" sibTransId="{EA4F741A-99E5-43E3-962D-4F1ADC7097AE}"/>
    <dgm:cxn modelId="{00CCDA32-D533-44F9-9E75-89D8AD27121A}" srcId="{C003C906-0FB9-451C-82CA-AB77C0D9FE88}" destId="{87180E41-5516-4AE2-A483-8A62BEC78124}" srcOrd="7" destOrd="0" parTransId="{71B9F26F-F330-43F1-AB3A-B33CEF88A75F}" sibTransId="{8AA69823-6A2C-46E3-B390-4148B8ADBD67}"/>
    <dgm:cxn modelId="{28677933-C661-45A5-A65E-386F73EC3FF8}" srcId="{9A8E9BB8-F5AE-4E02-8E29-92BB8FC5AF52}" destId="{5CBC50C8-86DE-4C4B-B1E1-64818677C2B1}" srcOrd="8" destOrd="0" parTransId="{C80E20D8-8AD2-4797-904D-95DF420AD658}" sibTransId="{32CDA392-1C96-452C-A2C1-8ABB4BD9B270}"/>
    <dgm:cxn modelId="{D6206B38-780A-4CE8-B790-E7D70874DFBF}" srcId="{C003C906-0FB9-451C-82CA-AB77C0D9FE88}" destId="{2E2FB007-0968-4678-86AB-620DA946BE26}" srcOrd="1" destOrd="0" parTransId="{ED9F9ABF-27CA-4ADC-B9D8-A98FC0F2FFFB}" sibTransId="{7ED70B71-79E6-46E2-A85E-638F3E173DC1}"/>
    <dgm:cxn modelId="{E24C8E61-3533-4AD6-AADD-74AD45C4BB9C}" type="presOf" srcId="{97B7BD52-83DD-40D9-A555-F47FF7C49AE9}" destId="{28B36212-D373-49CF-94EB-9CD06D12D55D}" srcOrd="0" destOrd="4" presId="urn:microsoft.com/office/officeart/2005/8/layout/hList1"/>
    <dgm:cxn modelId="{338C044A-3C26-4827-A60C-D6C0D62D33BB}" srcId="{9A8E9BB8-F5AE-4E02-8E29-92BB8FC5AF52}" destId="{97B7BD52-83DD-40D9-A555-F47FF7C49AE9}" srcOrd="4" destOrd="0" parTransId="{E5FF9590-16CA-4438-931A-E4BE7B5307A2}" sibTransId="{C49BE7EE-60E8-40C1-9CB7-AAB3499EAB60}"/>
    <dgm:cxn modelId="{4C55D76D-C7E5-4315-9566-DBCBF636FCF9}" type="presOf" srcId="{0E95770E-F94F-462A-8E4F-33097939995F}" destId="{28B36212-D373-49CF-94EB-9CD06D12D55D}" srcOrd="0" destOrd="0" presId="urn:microsoft.com/office/officeart/2005/8/layout/hList1"/>
    <dgm:cxn modelId="{4C9FAD73-6FCF-43F9-807B-C5F0B5025009}" type="presOf" srcId="{5CBC50C8-86DE-4C4B-B1E1-64818677C2B1}" destId="{28B36212-D373-49CF-94EB-9CD06D12D55D}" srcOrd="0" destOrd="8" presId="urn:microsoft.com/office/officeart/2005/8/layout/hList1"/>
    <dgm:cxn modelId="{F86EA274-3A7D-45D2-BDE4-EDBCC9D302D5}" type="presOf" srcId="{524F55D3-7D58-48F3-9F46-6ABC50485651}" destId="{869D474F-2359-4C7F-82EB-90B4A2A8A914}" srcOrd="0" destOrd="3" presId="urn:microsoft.com/office/officeart/2005/8/layout/hList1"/>
    <dgm:cxn modelId="{5DB72B7A-DB9D-4070-8F7B-A1C536FB6524}" srcId="{9A8E9BB8-F5AE-4E02-8E29-92BB8FC5AF52}" destId="{6617807B-ACC0-40FD-9029-49CD8ACD8535}" srcOrd="3" destOrd="0" parTransId="{C6E712E0-F951-4B54-B81F-6424973CFD1B}" sibTransId="{D7E8D44A-91F1-41E4-B1CA-6EA6B30DB7BA}"/>
    <dgm:cxn modelId="{A9E96D7D-DC5F-4B27-91DF-2D12C6C2A4FC}" type="presOf" srcId="{6617807B-ACC0-40FD-9029-49CD8ACD8535}" destId="{28B36212-D373-49CF-94EB-9CD06D12D55D}" srcOrd="0" destOrd="3" presId="urn:microsoft.com/office/officeart/2005/8/layout/hList1"/>
    <dgm:cxn modelId="{3B95FC7D-116E-4B7A-B18E-CD38923B5F36}" srcId="{9A8E9BB8-F5AE-4E02-8E29-92BB8FC5AF52}" destId="{BA7CAFCD-E382-4E32-88AD-8E7F9DEEC8B6}" srcOrd="2" destOrd="0" parTransId="{002FC005-5B3F-476C-95AF-FA18A5043EE8}" sibTransId="{4EDED392-50C5-40D9-897A-28A1D0B88ED8}"/>
    <dgm:cxn modelId="{BCADE17F-B0F5-472F-A662-AC691D59C9B3}" type="presOf" srcId="{20ACCE7E-7702-4458-A257-B09A2B548C0A}" destId="{28B36212-D373-49CF-94EB-9CD06D12D55D}" srcOrd="0" destOrd="10" presId="urn:microsoft.com/office/officeart/2005/8/layout/hList1"/>
    <dgm:cxn modelId="{BFE7C392-D217-4135-84A1-F15CFF1D8DC7}" type="presOf" srcId="{D282CF1C-2AF7-47DA-89FA-25E42A6349BC}" destId="{869D474F-2359-4C7F-82EB-90B4A2A8A914}" srcOrd="0" destOrd="0" presId="urn:microsoft.com/office/officeart/2005/8/layout/hList1"/>
    <dgm:cxn modelId="{E2AB4595-1C47-478B-A1B7-0A7BFB2C58BD}" type="presOf" srcId="{62D239FB-9ECA-4FD2-8EEA-0290C540560D}" destId="{28B36212-D373-49CF-94EB-9CD06D12D55D}" srcOrd="0" destOrd="6" presId="urn:microsoft.com/office/officeart/2005/8/layout/hList1"/>
    <dgm:cxn modelId="{1829B99E-0754-45DA-8BC7-5A04AE287A53}" srcId="{9A8E9BB8-F5AE-4E02-8E29-92BB8FC5AF52}" destId="{B9EF6CBB-86CE-4319-B0AE-D6DD1278A776}" srcOrd="7" destOrd="0" parTransId="{AEE46F1E-F921-431B-AC8B-9E2422287DC2}" sibTransId="{94DA7AA2-239A-4F61-BB89-790671A2B3EC}"/>
    <dgm:cxn modelId="{F76DC3A2-CC2D-45E8-990A-9FE1865D0337}" type="presOf" srcId="{2E2FB007-0968-4678-86AB-620DA946BE26}" destId="{869D474F-2359-4C7F-82EB-90B4A2A8A914}" srcOrd="0" destOrd="1" presId="urn:microsoft.com/office/officeart/2005/8/layout/hList1"/>
    <dgm:cxn modelId="{C008FBA5-3419-4C98-8E09-3DD86DF1FC6D}" srcId="{C003C906-0FB9-451C-82CA-AB77C0D9FE88}" destId="{F885CA6B-597E-4FE3-8BCE-5DC1408C0CEB}" srcOrd="2" destOrd="0" parTransId="{5499F21E-4EF6-48A7-9AEB-32F5F3BAD6BD}" sibTransId="{8DF19EF3-08FA-402B-BA25-692520F4548B}"/>
    <dgm:cxn modelId="{FF38BEA8-6DA7-406D-BBC0-93ED83B6E1A4}" type="presOf" srcId="{B9EF6CBB-86CE-4319-B0AE-D6DD1278A776}" destId="{28B36212-D373-49CF-94EB-9CD06D12D55D}" srcOrd="0" destOrd="7" presId="urn:microsoft.com/office/officeart/2005/8/layout/hList1"/>
    <dgm:cxn modelId="{6BFE50A9-3CE6-4C37-AF47-F868A488823E}" srcId="{9A8E9BB8-F5AE-4E02-8E29-92BB8FC5AF52}" destId="{62D239FB-9ECA-4FD2-8EEA-0290C540560D}" srcOrd="6" destOrd="0" parTransId="{112F1B63-EC3C-4AA0-B40B-B637267B3581}" sibTransId="{2D5D699C-3D14-413E-8905-C6D489C9B6C5}"/>
    <dgm:cxn modelId="{6935BAA9-67EA-4F80-AB82-CFF88468BF49}" type="presOf" srcId="{F885CA6B-597E-4FE3-8BCE-5DC1408C0CEB}" destId="{869D474F-2359-4C7F-82EB-90B4A2A8A914}" srcOrd="0" destOrd="2" presId="urn:microsoft.com/office/officeart/2005/8/layout/hList1"/>
    <dgm:cxn modelId="{DE52F5B3-4FCC-412F-9B16-02727A109D12}" type="presOf" srcId="{A5FE9E5B-A933-4B9B-A807-62AA3451D810}" destId="{28B36212-D373-49CF-94EB-9CD06D12D55D}" srcOrd="0" destOrd="9" presId="urn:microsoft.com/office/officeart/2005/8/layout/hList1"/>
    <dgm:cxn modelId="{C35975B8-2C31-44FF-BCD9-E5E8B7753167}" srcId="{9A8E9BB8-F5AE-4E02-8E29-92BB8FC5AF52}" destId="{20ACCE7E-7702-4458-A257-B09A2B548C0A}" srcOrd="10" destOrd="0" parTransId="{060BF311-7355-45F8-B3C7-8D0062E02BD8}" sibTransId="{FF3B5914-87AA-4D4C-B35C-C5AA1C284713}"/>
    <dgm:cxn modelId="{E400B3BA-0E5D-44C9-BFBE-72AEFC0E0802}" srcId="{C003C906-0FB9-451C-82CA-AB77C0D9FE88}" destId="{77CA0A39-F89D-477E-BAC7-C9EE0F29935A}" srcOrd="9" destOrd="0" parTransId="{0FAFA643-06EF-4D2F-868B-8873C179E44A}" sibTransId="{464CFB76-16D6-453C-9CD3-FB6A1DFDC310}"/>
    <dgm:cxn modelId="{E3CCB6BB-F989-4DAA-85F7-BB8075E37516}" srcId="{9A8E9BB8-F5AE-4E02-8E29-92BB8FC5AF52}" destId="{CFBC4A78-4A18-4E40-95D6-F8D3C42658AB}" srcOrd="5" destOrd="0" parTransId="{2229B5FA-0156-4411-9DDD-20D8010A619F}" sibTransId="{F595A0E1-920B-4781-894B-902D35AECE1B}"/>
    <dgm:cxn modelId="{74359CC1-C76F-413D-98DF-475DFC0486B3}" type="presOf" srcId="{CFBC4A78-4A18-4E40-95D6-F8D3C42658AB}" destId="{28B36212-D373-49CF-94EB-9CD06D12D55D}" srcOrd="0" destOrd="5" presId="urn:microsoft.com/office/officeart/2005/8/layout/hList1"/>
    <dgm:cxn modelId="{D6AD1DC4-C97A-4A37-AC62-DA67FB1264B2}" type="presOf" srcId="{87180E41-5516-4AE2-A483-8A62BEC78124}" destId="{869D474F-2359-4C7F-82EB-90B4A2A8A914}" srcOrd="0" destOrd="7" presId="urn:microsoft.com/office/officeart/2005/8/layout/hList1"/>
    <dgm:cxn modelId="{6A8802C6-32CB-4FA9-9563-E1472C98A80F}" srcId="{B6BD4F3C-BB89-443D-B66D-DA001C010BC3}" destId="{9A8E9BB8-F5AE-4E02-8E29-92BB8FC5AF52}" srcOrd="0" destOrd="0" parTransId="{5C32290A-C799-4CAF-ABBE-2B892B680A65}" sibTransId="{A44C864C-EE52-477C-A6AC-68807051BBC7}"/>
    <dgm:cxn modelId="{77AC7ECB-8529-4E8D-B86E-F10D17E2CA24}" srcId="{C003C906-0FB9-451C-82CA-AB77C0D9FE88}" destId="{524F55D3-7D58-48F3-9F46-6ABC50485651}" srcOrd="3" destOrd="0" parTransId="{03EC9755-6B63-4C14-AF80-62D89DA9C732}" sibTransId="{01933A6E-D8A5-412E-B07E-98674569A234}"/>
    <dgm:cxn modelId="{3317A1CB-F175-4318-B822-BD3478133B13}" srcId="{B6BD4F3C-BB89-443D-B66D-DA001C010BC3}" destId="{C003C906-0FB9-451C-82CA-AB77C0D9FE88}" srcOrd="1" destOrd="0" parTransId="{0E031D0E-1CC8-4B38-9D25-DE8737845026}" sibTransId="{C4FDC88A-1FE7-4B80-B551-5001CD68797F}"/>
    <dgm:cxn modelId="{F90329D1-7E38-4D70-B9DA-4ED5C47B7976}" srcId="{C003C906-0FB9-451C-82CA-AB77C0D9FE88}" destId="{4DFCB058-DB19-41E1-B02D-51C5DDA14C12}" srcOrd="5" destOrd="0" parTransId="{95B57241-21DA-4AF8-BEAC-C8B720ABFCEB}" sibTransId="{92F5D187-9B5D-4918-8B31-AC077151E3E3}"/>
    <dgm:cxn modelId="{4DBAE8D2-E62F-4C98-97EE-16098765EC8D}" type="presOf" srcId="{BA7CAFCD-E382-4E32-88AD-8E7F9DEEC8B6}" destId="{28B36212-D373-49CF-94EB-9CD06D12D55D}" srcOrd="0" destOrd="2" presId="urn:microsoft.com/office/officeart/2005/8/layout/hList1"/>
    <dgm:cxn modelId="{92BD30DE-501A-4D46-A2F3-40D69DA66D52}" srcId="{C003C906-0FB9-451C-82CA-AB77C0D9FE88}" destId="{90287E79-9F2A-4517-B864-5B438A555483}" srcOrd="6" destOrd="0" parTransId="{3817A936-C5F5-49E4-AC0D-E04128BC17A6}" sibTransId="{23267A57-F1ED-4BAB-8A21-B02A45BA940A}"/>
    <dgm:cxn modelId="{AC1BBDDF-D84A-4B8D-8B84-8CBEE61484ED}" srcId="{C003C906-0FB9-451C-82CA-AB77C0D9FE88}" destId="{23FB01EE-B2B5-4FEF-9A38-7DA6C5A265E0}" srcOrd="4" destOrd="0" parTransId="{94EFF319-2594-4F87-BD58-D9D87336DC9E}" sibTransId="{2709CEA5-6D05-43C5-8753-9C2DA752A4D1}"/>
    <dgm:cxn modelId="{535759E7-9DDF-457B-83F6-47066FEABA5F}" srcId="{C003C906-0FB9-451C-82CA-AB77C0D9FE88}" destId="{9B4F95FB-D0B4-42C1-B8E6-6E2343AC3692}" srcOrd="8" destOrd="0" parTransId="{53B9688F-AEC2-4CF2-AD50-66EC72D23E87}" sibTransId="{A4A0EE14-8751-4C43-AD84-D1050124B72D}"/>
    <dgm:cxn modelId="{EF16F3F2-D7B0-4CDC-AB54-55D2549323C7}" type="presOf" srcId="{C003C906-0FB9-451C-82CA-AB77C0D9FE88}" destId="{6B97BF21-99FB-4F3E-89B0-07972E230A42}" srcOrd="0" destOrd="0" presId="urn:microsoft.com/office/officeart/2005/8/layout/hList1"/>
    <dgm:cxn modelId="{902016FC-6058-40B4-A458-E15DBE964534}" type="presOf" srcId="{23FB01EE-B2B5-4FEF-9A38-7DA6C5A265E0}" destId="{869D474F-2359-4C7F-82EB-90B4A2A8A914}" srcOrd="0" destOrd="4" presId="urn:microsoft.com/office/officeart/2005/8/layout/hList1"/>
    <dgm:cxn modelId="{20B341FD-569B-44A6-815D-816514E70897}" type="presOf" srcId="{C5BB2B4C-4B76-48F8-B112-E8644F39EC5D}" destId="{28B36212-D373-49CF-94EB-9CD06D12D55D}" srcOrd="0" destOrd="1" presId="urn:microsoft.com/office/officeart/2005/8/layout/hList1"/>
    <dgm:cxn modelId="{E9B5EAFE-0106-4AAA-9022-5A69DF218D2B}" type="presOf" srcId="{4DFCB058-DB19-41E1-B02D-51C5DDA14C12}" destId="{869D474F-2359-4C7F-82EB-90B4A2A8A914}" srcOrd="0" destOrd="5" presId="urn:microsoft.com/office/officeart/2005/8/layout/hList1"/>
    <dgm:cxn modelId="{58DC6BA2-18D5-4276-84CD-C8F0DB0B63C8}" type="presParOf" srcId="{F9E195D5-AA8F-455B-B779-C485F1C00EAA}" destId="{47FD835E-E0B2-4297-815A-F556BB040A6A}" srcOrd="0" destOrd="0" presId="urn:microsoft.com/office/officeart/2005/8/layout/hList1"/>
    <dgm:cxn modelId="{7B25991C-F1E8-4A93-8A8F-BE04BE7212A4}" type="presParOf" srcId="{47FD835E-E0B2-4297-815A-F556BB040A6A}" destId="{78BFF2E5-1C13-464B-BD65-1DC085115D09}" srcOrd="0" destOrd="0" presId="urn:microsoft.com/office/officeart/2005/8/layout/hList1"/>
    <dgm:cxn modelId="{FD0C8AD4-3B7F-44C4-B167-09513658CEB8}" type="presParOf" srcId="{47FD835E-E0B2-4297-815A-F556BB040A6A}" destId="{28B36212-D373-49CF-94EB-9CD06D12D55D}" srcOrd="1" destOrd="0" presId="urn:microsoft.com/office/officeart/2005/8/layout/hList1"/>
    <dgm:cxn modelId="{37CDDB14-E61D-43E0-8192-36371BC2A688}" type="presParOf" srcId="{F9E195D5-AA8F-455B-B779-C485F1C00EAA}" destId="{86A5453F-BD71-41A6-B1ED-820D9E71684F}" srcOrd="1" destOrd="0" presId="urn:microsoft.com/office/officeart/2005/8/layout/hList1"/>
    <dgm:cxn modelId="{D26EA64C-0415-4EC5-B904-F6FA4787A69E}" type="presParOf" srcId="{F9E195D5-AA8F-455B-B779-C485F1C00EAA}" destId="{A1001ACC-7E71-4E9F-BEB4-C8FDE182EBE1}" srcOrd="2" destOrd="0" presId="urn:microsoft.com/office/officeart/2005/8/layout/hList1"/>
    <dgm:cxn modelId="{66A7C555-2C15-49F4-A0EB-B3CC0EFA018F}" type="presParOf" srcId="{A1001ACC-7E71-4E9F-BEB4-C8FDE182EBE1}" destId="{6B97BF21-99FB-4F3E-89B0-07972E230A42}" srcOrd="0" destOrd="0" presId="urn:microsoft.com/office/officeart/2005/8/layout/hList1"/>
    <dgm:cxn modelId="{B712B321-5A05-4B53-872B-B2F9730757B6}" type="presParOf" srcId="{A1001ACC-7E71-4E9F-BEB4-C8FDE182EBE1}" destId="{869D474F-2359-4C7F-82EB-90B4A2A8A9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87F12-4BB9-4708-BF79-7D3866BDA9B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81B66E6-EA5A-4D9E-B0DC-440137E39543}">
      <dgm:prSet phldrT="[Texto]"/>
      <dgm:spPr>
        <a:solidFill>
          <a:srgbClr val="DD8C7F"/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Externas</a:t>
          </a:r>
        </a:p>
        <a:p>
          <a:r>
            <a:rPr lang="es-PE" dirty="0">
              <a:solidFill>
                <a:schemeClr val="tx1"/>
              </a:solidFill>
            </a:rPr>
            <a:t>(9)</a:t>
          </a:r>
          <a:endParaRPr lang="es-ES" dirty="0">
            <a:solidFill>
              <a:schemeClr val="tx1"/>
            </a:solidFill>
          </a:endParaRPr>
        </a:p>
      </dgm:t>
    </dgm:pt>
    <dgm:pt modelId="{64EC13B1-BF1B-40A6-B67F-F91300200E4A}" type="parTrans" cxnId="{D33BE13B-9D21-4F37-A09E-12586E5E4E68}">
      <dgm:prSet/>
      <dgm:spPr/>
      <dgm:t>
        <a:bodyPr/>
        <a:lstStyle/>
        <a:p>
          <a:endParaRPr lang="es-ES"/>
        </a:p>
      </dgm:t>
    </dgm:pt>
    <dgm:pt modelId="{6B4A8EFD-558D-404A-A245-AEBCC8FEFBD8}" type="sibTrans" cxnId="{D33BE13B-9D21-4F37-A09E-12586E5E4E68}">
      <dgm:prSet/>
      <dgm:spPr/>
      <dgm:t>
        <a:bodyPr/>
        <a:lstStyle/>
        <a:p>
          <a:endParaRPr lang="es-ES"/>
        </a:p>
      </dgm:t>
    </dgm:pt>
    <dgm:pt modelId="{869BC0CD-BF07-404F-A307-E089BAE7BA9D}">
      <dgm:prSet phldrT="[Texto]" custT="1"/>
      <dgm:spPr>
        <a:solidFill>
          <a:srgbClr val="F7A29B"/>
        </a:solidFill>
      </dgm:spPr>
      <dgm:t>
        <a:bodyPr/>
        <a:lstStyle/>
        <a:p>
          <a:r>
            <a:rPr lang="es-PE" sz="1800" dirty="0">
              <a:solidFill>
                <a:schemeClr val="tx1"/>
              </a:solidFill>
            </a:rPr>
            <a:t>Internas</a:t>
          </a:r>
        </a:p>
        <a:p>
          <a:r>
            <a:rPr lang="es-PE" sz="1800" dirty="0">
              <a:solidFill>
                <a:schemeClr val="tx1"/>
              </a:solidFill>
            </a:rPr>
            <a:t>(11)</a:t>
          </a:r>
          <a:endParaRPr lang="es-ES" sz="1900" dirty="0">
            <a:solidFill>
              <a:schemeClr val="tx1"/>
            </a:solidFill>
          </a:endParaRPr>
        </a:p>
      </dgm:t>
    </dgm:pt>
    <dgm:pt modelId="{AD05CF68-3C7A-455C-B4A9-6C7A03C5304E}" type="parTrans" cxnId="{28BF7E86-3B2C-4177-889D-A67B05055B02}">
      <dgm:prSet/>
      <dgm:spPr/>
      <dgm:t>
        <a:bodyPr/>
        <a:lstStyle/>
        <a:p>
          <a:endParaRPr lang="es-ES"/>
        </a:p>
      </dgm:t>
    </dgm:pt>
    <dgm:pt modelId="{8D2175D3-1FDB-4A27-B270-88F05789557A}" type="sibTrans" cxnId="{28BF7E86-3B2C-4177-889D-A67B05055B02}">
      <dgm:prSet/>
      <dgm:spPr/>
      <dgm:t>
        <a:bodyPr/>
        <a:lstStyle/>
        <a:p>
          <a:endParaRPr lang="es-ES"/>
        </a:p>
      </dgm:t>
    </dgm:pt>
    <dgm:pt modelId="{E0915046-9EB9-4D23-AED4-60D8B499545F}">
      <dgm:prSet phldrT="[Texto]"/>
      <dgm:spPr>
        <a:solidFill>
          <a:srgbClr val="D5745D"/>
        </a:solidFill>
      </dgm:spPr>
      <dgm:t>
        <a:bodyPr/>
        <a:lstStyle/>
        <a:p>
          <a:r>
            <a:rPr lang="es-PE" dirty="0">
              <a:solidFill>
                <a:schemeClr val="tx1"/>
              </a:solidFill>
            </a:rPr>
            <a:t>Rango de Precios</a:t>
          </a:r>
        </a:p>
        <a:p>
          <a:r>
            <a:rPr lang="es-PE" dirty="0">
              <a:solidFill>
                <a:schemeClr val="tx1"/>
              </a:solidFill>
            </a:rPr>
            <a:t>(1)</a:t>
          </a:r>
          <a:endParaRPr lang="es-ES" dirty="0">
            <a:solidFill>
              <a:schemeClr val="tx1"/>
            </a:solidFill>
          </a:endParaRPr>
        </a:p>
      </dgm:t>
    </dgm:pt>
    <dgm:pt modelId="{F834EFAF-0765-41B5-93E7-D433653F8680}" type="parTrans" cxnId="{E6F99CB7-D5B6-4BC4-92EC-C957F99FA62B}">
      <dgm:prSet/>
      <dgm:spPr/>
      <dgm:t>
        <a:bodyPr/>
        <a:lstStyle/>
        <a:p>
          <a:endParaRPr lang="es-ES"/>
        </a:p>
      </dgm:t>
    </dgm:pt>
    <dgm:pt modelId="{CA386344-5E64-4928-9123-241744374A2B}" type="sibTrans" cxnId="{E6F99CB7-D5B6-4BC4-92EC-C957F99FA62B}">
      <dgm:prSet/>
      <dgm:spPr/>
      <dgm:t>
        <a:bodyPr/>
        <a:lstStyle/>
        <a:p>
          <a:endParaRPr lang="es-ES"/>
        </a:p>
      </dgm:t>
    </dgm:pt>
    <dgm:pt modelId="{9CB16DCA-F5F7-4FFD-9FE5-AF7FFBF11E55}">
      <dgm:prSet phldrT="[Texto]"/>
      <dgm:spPr>
        <a:solidFill>
          <a:schemeClr val="bg1"/>
        </a:solidFill>
      </dgm:spPr>
      <dgm:t>
        <a:bodyPr/>
        <a:lstStyle/>
        <a:p>
          <a:r>
            <a:rPr lang="es-PE" dirty="0">
              <a:solidFill>
                <a:schemeClr val="bg1"/>
              </a:solidFill>
            </a:rPr>
            <a:t>.</a:t>
          </a:r>
          <a:endParaRPr lang="es-ES" dirty="0">
            <a:solidFill>
              <a:schemeClr val="bg1"/>
            </a:solidFill>
          </a:endParaRPr>
        </a:p>
      </dgm:t>
    </dgm:pt>
    <dgm:pt modelId="{B59741C4-9308-49DF-B974-45FC32E1994D}" type="parTrans" cxnId="{507A1816-1DE6-478C-B717-880D407ACD9C}">
      <dgm:prSet/>
      <dgm:spPr/>
      <dgm:t>
        <a:bodyPr/>
        <a:lstStyle/>
        <a:p>
          <a:endParaRPr lang="es-ES"/>
        </a:p>
      </dgm:t>
    </dgm:pt>
    <dgm:pt modelId="{25F7B78D-5A7D-46E0-96A2-18B231892490}" type="sibTrans" cxnId="{507A1816-1DE6-478C-B717-880D407ACD9C}">
      <dgm:prSet/>
      <dgm:spPr/>
      <dgm:t>
        <a:bodyPr/>
        <a:lstStyle/>
        <a:p>
          <a:endParaRPr lang="es-ES"/>
        </a:p>
      </dgm:t>
    </dgm:pt>
    <dgm:pt modelId="{1E34B1EA-D77D-4186-9729-01FA0911FE26}" type="pres">
      <dgm:prSet presAssocID="{2AC87F12-4BB9-4708-BF79-7D3866BDA9B5}" presName="Name0" presStyleCnt="0">
        <dgm:presLayoutVars>
          <dgm:chMax val="4"/>
          <dgm:resizeHandles val="exact"/>
        </dgm:presLayoutVars>
      </dgm:prSet>
      <dgm:spPr/>
    </dgm:pt>
    <dgm:pt modelId="{76CABCD0-233C-4E5E-9140-2CDD2E6A340F}" type="pres">
      <dgm:prSet presAssocID="{2AC87F12-4BB9-4708-BF79-7D3866BDA9B5}" presName="ellipse" presStyleLbl="trBgShp" presStyleIdx="0" presStyleCnt="1" custAng="19739262" custScaleY="98294" custLinFactNeighborX="-7663" custLinFactNeighborY="90162"/>
      <dgm:spPr>
        <a:solidFill>
          <a:srgbClr val="F7A29B">
            <a:alpha val="40000"/>
          </a:srgbClr>
        </a:solidFill>
      </dgm:spPr>
    </dgm:pt>
    <dgm:pt modelId="{EB095411-CC75-4485-AB5B-CFE67A1B14C9}" type="pres">
      <dgm:prSet presAssocID="{2AC87F12-4BB9-4708-BF79-7D3866BDA9B5}" presName="arrow1" presStyleLbl="fgShp" presStyleIdx="0" presStyleCnt="1"/>
      <dgm:spPr>
        <a:noFill/>
      </dgm:spPr>
    </dgm:pt>
    <dgm:pt modelId="{F3206F53-3C23-4DAF-885A-00EE4CA082BC}" type="pres">
      <dgm:prSet presAssocID="{2AC87F12-4BB9-4708-BF79-7D3866BDA9B5}" presName="rectangle" presStyleLbl="revTx" presStyleIdx="0" presStyleCnt="1" custLinFactNeighborX="724">
        <dgm:presLayoutVars>
          <dgm:bulletEnabled val="1"/>
        </dgm:presLayoutVars>
      </dgm:prSet>
      <dgm:spPr/>
    </dgm:pt>
    <dgm:pt modelId="{74080F28-0286-40C4-B970-BC3C93EDEE7C}" type="pres">
      <dgm:prSet presAssocID="{869BC0CD-BF07-404F-A307-E089BAE7BA9D}" presName="item1" presStyleLbl="node1" presStyleIdx="0" presStyleCnt="3" custLinFactNeighborX="32171" custLinFactNeighborY="78936">
        <dgm:presLayoutVars>
          <dgm:bulletEnabled val="1"/>
        </dgm:presLayoutVars>
      </dgm:prSet>
      <dgm:spPr/>
    </dgm:pt>
    <dgm:pt modelId="{8833C2F3-CD29-4313-BE6D-7F9E8663636A}" type="pres">
      <dgm:prSet presAssocID="{E0915046-9EB9-4D23-AED4-60D8B499545F}" presName="item2" presStyleLbl="node1" presStyleIdx="1" presStyleCnt="3" custLinFactY="5284" custLinFactNeighborX="2354" custLinFactNeighborY="100000">
        <dgm:presLayoutVars>
          <dgm:bulletEnabled val="1"/>
        </dgm:presLayoutVars>
      </dgm:prSet>
      <dgm:spPr/>
    </dgm:pt>
    <dgm:pt modelId="{981CA39F-2EC7-4339-92FD-5C261C2BBF24}" type="pres">
      <dgm:prSet presAssocID="{9CB16DCA-F5F7-4FFD-9FE5-AF7FFBF11E55}" presName="item3" presStyleLbl="node1" presStyleIdx="2" presStyleCnt="3" custLinFactNeighborX="-4223" custLinFactNeighborY="65564">
        <dgm:presLayoutVars>
          <dgm:bulletEnabled val="1"/>
        </dgm:presLayoutVars>
      </dgm:prSet>
      <dgm:spPr/>
    </dgm:pt>
    <dgm:pt modelId="{740058CC-4678-45FB-A14C-04FE79251CD4}" type="pres">
      <dgm:prSet presAssocID="{2AC87F12-4BB9-4708-BF79-7D3866BDA9B5}" presName="funnel" presStyleLbl="trAlignAcc1" presStyleIdx="0" presStyleCnt="1" custAng="19789029" custLinFactNeighborX="2927" custLinFactNeighborY="32472"/>
      <dgm:spPr>
        <a:ln>
          <a:solidFill>
            <a:schemeClr val="tx1"/>
          </a:solidFill>
        </a:ln>
      </dgm:spPr>
    </dgm:pt>
  </dgm:ptLst>
  <dgm:cxnLst>
    <dgm:cxn modelId="{169CBF0D-AC56-4775-BDC8-85FC0CC4D4AD}" type="presOf" srcId="{9CB16DCA-F5F7-4FFD-9FE5-AF7FFBF11E55}" destId="{F3206F53-3C23-4DAF-885A-00EE4CA082BC}" srcOrd="0" destOrd="0" presId="urn:microsoft.com/office/officeart/2005/8/layout/funnel1"/>
    <dgm:cxn modelId="{507A1816-1DE6-478C-B717-880D407ACD9C}" srcId="{2AC87F12-4BB9-4708-BF79-7D3866BDA9B5}" destId="{9CB16DCA-F5F7-4FFD-9FE5-AF7FFBF11E55}" srcOrd="3" destOrd="0" parTransId="{B59741C4-9308-49DF-B974-45FC32E1994D}" sibTransId="{25F7B78D-5A7D-46E0-96A2-18B231892490}"/>
    <dgm:cxn modelId="{D33BE13B-9D21-4F37-A09E-12586E5E4E68}" srcId="{2AC87F12-4BB9-4708-BF79-7D3866BDA9B5}" destId="{981B66E6-EA5A-4D9E-B0DC-440137E39543}" srcOrd="0" destOrd="0" parTransId="{64EC13B1-BF1B-40A6-B67F-F91300200E4A}" sibTransId="{6B4A8EFD-558D-404A-A245-AEBCC8FEFBD8}"/>
    <dgm:cxn modelId="{D2481668-6010-4008-9C01-36EEFE9E1908}" type="presOf" srcId="{981B66E6-EA5A-4D9E-B0DC-440137E39543}" destId="{981CA39F-2EC7-4339-92FD-5C261C2BBF24}" srcOrd="0" destOrd="0" presId="urn:microsoft.com/office/officeart/2005/8/layout/funnel1"/>
    <dgm:cxn modelId="{B24A2F6E-2C6E-42FB-A259-AC7413610373}" type="presOf" srcId="{E0915046-9EB9-4D23-AED4-60D8B499545F}" destId="{74080F28-0286-40C4-B970-BC3C93EDEE7C}" srcOrd="0" destOrd="0" presId="urn:microsoft.com/office/officeart/2005/8/layout/funnel1"/>
    <dgm:cxn modelId="{28BF7E86-3B2C-4177-889D-A67B05055B02}" srcId="{2AC87F12-4BB9-4708-BF79-7D3866BDA9B5}" destId="{869BC0CD-BF07-404F-A307-E089BAE7BA9D}" srcOrd="1" destOrd="0" parTransId="{AD05CF68-3C7A-455C-B4A9-6C7A03C5304E}" sibTransId="{8D2175D3-1FDB-4A27-B270-88F05789557A}"/>
    <dgm:cxn modelId="{825CEBAC-446E-4854-AF3D-57D62D502A02}" type="presOf" srcId="{2AC87F12-4BB9-4708-BF79-7D3866BDA9B5}" destId="{1E34B1EA-D77D-4186-9729-01FA0911FE26}" srcOrd="0" destOrd="0" presId="urn:microsoft.com/office/officeart/2005/8/layout/funnel1"/>
    <dgm:cxn modelId="{E6F99CB7-D5B6-4BC4-92EC-C957F99FA62B}" srcId="{2AC87F12-4BB9-4708-BF79-7D3866BDA9B5}" destId="{E0915046-9EB9-4D23-AED4-60D8B499545F}" srcOrd="2" destOrd="0" parTransId="{F834EFAF-0765-41B5-93E7-D433653F8680}" sibTransId="{CA386344-5E64-4928-9123-241744374A2B}"/>
    <dgm:cxn modelId="{1B59A6F3-2757-4A65-A964-0096068ABA0D}" type="presOf" srcId="{869BC0CD-BF07-404F-A307-E089BAE7BA9D}" destId="{8833C2F3-CD29-4313-BE6D-7F9E8663636A}" srcOrd="0" destOrd="0" presId="urn:microsoft.com/office/officeart/2005/8/layout/funnel1"/>
    <dgm:cxn modelId="{E51E341B-EF18-4394-BC43-C9FF1D29BF52}" type="presParOf" srcId="{1E34B1EA-D77D-4186-9729-01FA0911FE26}" destId="{76CABCD0-233C-4E5E-9140-2CDD2E6A340F}" srcOrd="0" destOrd="0" presId="urn:microsoft.com/office/officeart/2005/8/layout/funnel1"/>
    <dgm:cxn modelId="{5F1348B2-0478-4905-A140-F8D8CDFFBC7B}" type="presParOf" srcId="{1E34B1EA-D77D-4186-9729-01FA0911FE26}" destId="{EB095411-CC75-4485-AB5B-CFE67A1B14C9}" srcOrd="1" destOrd="0" presId="urn:microsoft.com/office/officeart/2005/8/layout/funnel1"/>
    <dgm:cxn modelId="{EDB74EB1-CBBD-4E19-8091-B8823AC6EBDE}" type="presParOf" srcId="{1E34B1EA-D77D-4186-9729-01FA0911FE26}" destId="{F3206F53-3C23-4DAF-885A-00EE4CA082BC}" srcOrd="2" destOrd="0" presId="urn:microsoft.com/office/officeart/2005/8/layout/funnel1"/>
    <dgm:cxn modelId="{EC2B0E5F-1F38-4D19-986C-6539DAB3FC92}" type="presParOf" srcId="{1E34B1EA-D77D-4186-9729-01FA0911FE26}" destId="{74080F28-0286-40C4-B970-BC3C93EDEE7C}" srcOrd="3" destOrd="0" presId="urn:microsoft.com/office/officeart/2005/8/layout/funnel1"/>
    <dgm:cxn modelId="{16D831A3-6F62-49CD-B5F6-84F6AAA60DCD}" type="presParOf" srcId="{1E34B1EA-D77D-4186-9729-01FA0911FE26}" destId="{8833C2F3-CD29-4313-BE6D-7F9E8663636A}" srcOrd="4" destOrd="0" presId="urn:microsoft.com/office/officeart/2005/8/layout/funnel1"/>
    <dgm:cxn modelId="{E0216403-8E9A-4AE5-A57B-B6833A00FC67}" type="presParOf" srcId="{1E34B1EA-D77D-4186-9729-01FA0911FE26}" destId="{981CA39F-2EC7-4339-92FD-5C261C2BBF24}" srcOrd="5" destOrd="0" presId="urn:microsoft.com/office/officeart/2005/8/layout/funnel1"/>
    <dgm:cxn modelId="{4EE380E0-5A96-4FA0-9FFF-1F856B8B0855}" type="presParOf" srcId="{1E34B1EA-D77D-4186-9729-01FA0911FE26}" destId="{740058CC-4678-45FB-A14C-04FE79251CD4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07993-51DF-4247-95F0-37BD250D0D5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41448780-7236-4938-B9AA-E5DAA022147D}">
      <dgm:prSet phldrT="[Texto]"/>
      <dgm:spPr>
        <a:solidFill>
          <a:srgbClr val="D5745D"/>
        </a:solidFill>
      </dgm:spPr>
      <dgm:t>
        <a:bodyPr/>
        <a:lstStyle/>
        <a:p>
          <a:pPr algn="ctr"/>
          <a:r>
            <a:rPr lang="es-PE" dirty="0">
              <a:solidFill>
                <a:schemeClr val="tx1"/>
              </a:solidFill>
            </a:rPr>
            <a:t>  Decision Tree</a:t>
          </a:r>
          <a:endParaRPr lang="es-ES" dirty="0">
            <a:solidFill>
              <a:schemeClr val="tx1"/>
            </a:solidFill>
          </a:endParaRPr>
        </a:p>
      </dgm:t>
    </dgm:pt>
    <dgm:pt modelId="{4B0414DD-476E-43C8-B9E3-F912A2DA93EB}" type="parTrans" cxnId="{042FE688-D9C0-4570-B339-675508A80BB8}">
      <dgm:prSet/>
      <dgm:spPr/>
      <dgm:t>
        <a:bodyPr/>
        <a:lstStyle/>
        <a:p>
          <a:endParaRPr lang="es-ES"/>
        </a:p>
      </dgm:t>
    </dgm:pt>
    <dgm:pt modelId="{D36057A7-FE99-46F3-B52B-2D8DA12C071E}" type="sibTrans" cxnId="{042FE688-D9C0-4570-B339-675508A80BB8}">
      <dgm:prSet/>
      <dgm:spPr/>
      <dgm:t>
        <a:bodyPr/>
        <a:lstStyle/>
        <a:p>
          <a:endParaRPr lang="es-ES"/>
        </a:p>
      </dgm:t>
    </dgm:pt>
    <dgm:pt modelId="{2870BD2B-99A6-48D3-B296-C91D0C4C7D7A}">
      <dgm:prSet phldrT="[Texto]" custT="1"/>
      <dgm:spPr>
        <a:solidFill>
          <a:srgbClr val="DD8C7F"/>
        </a:solidFill>
      </dgm:spPr>
      <dgm:t>
        <a:bodyPr/>
        <a:lstStyle/>
        <a:p>
          <a:pPr algn="ctr"/>
          <a:r>
            <a:rPr lang="es-PE" sz="2000" dirty="0">
              <a:solidFill>
                <a:schemeClr val="tx1"/>
              </a:solidFill>
            </a:rPr>
            <a:t>  </a:t>
          </a:r>
          <a:r>
            <a:rPr lang="es-PE" sz="2400" dirty="0">
              <a:solidFill>
                <a:schemeClr val="tx1"/>
              </a:solidFill>
            </a:rPr>
            <a:t>Bagged Tree</a:t>
          </a:r>
          <a:endParaRPr lang="es-ES" sz="2000" dirty="0">
            <a:solidFill>
              <a:schemeClr val="tx1"/>
            </a:solidFill>
          </a:endParaRPr>
        </a:p>
      </dgm:t>
    </dgm:pt>
    <dgm:pt modelId="{865ECF35-65B6-4740-9D25-2301437AAA49}" type="parTrans" cxnId="{04ABAC07-6AAF-4925-B64F-DFF7CEC811ED}">
      <dgm:prSet/>
      <dgm:spPr/>
      <dgm:t>
        <a:bodyPr/>
        <a:lstStyle/>
        <a:p>
          <a:endParaRPr lang="es-ES"/>
        </a:p>
      </dgm:t>
    </dgm:pt>
    <dgm:pt modelId="{DEBED082-9FAF-455B-BBE8-BE9EBCB5ED3A}" type="sibTrans" cxnId="{04ABAC07-6AAF-4925-B64F-DFF7CEC811ED}">
      <dgm:prSet/>
      <dgm:spPr/>
      <dgm:t>
        <a:bodyPr/>
        <a:lstStyle/>
        <a:p>
          <a:endParaRPr lang="es-ES"/>
        </a:p>
      </dgm:t>
    </dgm:pt>
    <dgm:pt modelId="{3130972D-1D95-4E16-B059-4110CAB412F6}">
      <dgm:prSet phldrT="[Texto]"/>
      <dgm:spPr>
        <a:solidFill>
          <a:srgbClr val="DD8C7F"/>
        </a:solidFill>
      </dgm:spPr>
      <dgm:t>
        <a:bodyPr/>
        <a:lstStyle/>
        <a:p>
          <a:pPr algn="ctr"/>
          <a:r>
            <a:rPr lang="es-PE" dirty="0"/>
            <a:t>     </a:t>
          </a:r>
          <a:r>
            <a:rPr lang="es-PE" dirty="0">
              <a:solidFill>
                <a:schemeClr val="tx1"/>
              </a:solidFill>
            </a:rPr>
            <a:t>KNN</a:t>
          </a:r>
          <a:endParaRPr lang="es-ES" dirty="0">
            <a:solidFill>
              <a:schemeClr val="tx1"/>
            </a:solidFill>
          </a:endParaRPr>
        </a:p>
      </dgm:t>
    </dgm:pt>
    <dgm:pt modelId="{0E8BC447-655D-438D-9006-758E61BF0FE0}" type="parTrans" cxnId="{99F4BF52-E2FE-4D4F-A82A-F090E0537769}">
      <dgm:prSet/>
      <dgm:spPr/>
      <dgm:t>
        <a:bodyPr/>
        <a:lstStyle/>
        <a:p>
          <a:endParaRPr lang="es-ES"/>
        </a:p>
      </dgm:t>
    </dgm:pt>
    <dgm:pt modelId="{EA3AF0E7-74F4-433D-8272-EEDA11C49976}" type="sibTrans" cxnId="{99F4BF52-E2FE-4D4F-A82A-F090E0537769}">
      <dgm:prSet/>
      <dgm:spPr/>
      <dgm:t>
        <a:bodyPr/>
        <a:lstStyle/>
        <a:p>
          <a:endParaRPr lang="es-ES"/>
        </a:p>
      </dgm:t>
    </dgm:pt>
    <dgm:pt modelId="{DC804F49-4A61-45EF-8EFF-5BA790563C59}">
      <dgm:prSet phldrT="[Texto]" custT="1"/>
      <dgm:spPr>
        <a:solidFill>
          <a:srgbClr val="DD8C7F"/>
        </a:solidFill>
      </dgm:spPr>
      <dgm:t>
        <a:bodyPr/>
        <a:lstStyle/>
        <a:p>
          <a:pPr algn="r"/>
          <a:r>
            <a:rPr lang="es-PE" sz="2200" dirty="0">
              <a:solidFill>
                <a:schemeClr val="tx1"/>
              </a:solidFill>
            </a:rPr>
            <a:t>Logistic Regresión</a:t>
          </a:r>
          <a:endParaRPr lang="es-ES" sz="2200" dirty="0">
            <a:solidFill>
              <a:schemeClr val="tx1"/>
            </a:solidFill>
          </a:endParaRPr>
        </a:p>
      </dgm:t>
    </dgm:pt>
    <dgm:pt modelId="{B04E2BA3-1170-4CB1-BE80-CA7CC31052F1}" type="parTrans" cxnId="{8BF4624C-F7CA-49B7-BB8D-2B97EB28ACD2}">
      <dgm:prSet/>
      <dgm:spPr/>
      <dgm:t>
        <a:bodyPr/>
        <a:lstStyle/>
        <a:p>
          <a:endParaRPr lang="es-ES"/>
        </a:p>
      </dgm:t>
    </dgm:pt>
    <dgm:pt modelId="{17D3D70F-18D5-48E1-BFEE-73F9CB131D58}" type="sibTrans" cxnId="{8BF4624C-F7CA-49B7-BB8D-2B97EB28ACD2}">
      <dgm:prSet/>
      <dgm:spPr/>
      <dgm:t>
        <a:bodyPr/>
        <a:lstStyle/>
        <a:p>
          <a:endParaRPr lang="es-ES"/>
        </a:p>
      </dgm:t>
    </dgm:pt>
    <dgm:pt modelId="{082D8C4A-CC72-447B-9E7D-8F9B6B561F8E}" type="pres">
      <dgm:prSet presAssocID="{ABD07993-51DF-4247-95F0-37BD250D0D5A}" presName="diagram" presStyleCnt="0">
        <dgm:presLayoutVars>
          <dgm:dir/>
          <dgm:animLvl val="lvl"/>
          <dgm:resizeHandles val="exact"/>
        </dgm:presLayoutVars>
      </dgm:prSet>
      <dgm:spPr/>
    </dgm:pt>
    <dgm:pt modelId="{494D256F-BA1D-4DAB-912F-0CF5B650F9D0}" type="pres">
      <dgm:prSet presAssocID="{41448780-7236-4938-B9AA-E5DAA022147D}" presName="compNode" presStyleCnt="0"/>
      <dgm:spPr/>
    </dgm:pt>
    <dgm:pt modelId="{BDE31B79-2B83-42F8-B796-4B6E0762625A}" type="pres">
      <dgm:prSet presAssocID="{41448780-7236-4938-B9AA-E5DAA022147D}" presName="childRect" presStyleLbl="bgAcc1" presStyleIdx="0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520E356C-5792-4BFF-9776-E6497563ADEF}" type="pres">
      <dgm:prSet presAssocID="{41448780-7236-4938-B9AA-E5DAA022147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99B108C-7826-4F57-AC80-E78E1761A442}" type="pres">
      <dgm:prSet presAssocID="{41448780-7236-4938-B9AA-E5DAA022147D}" presName="parentRect" presStyleLbl="alignNode1" presStyleIdx="0" presStyleCnt="4"/>
      <dgm:spPr/>
    </dgm:pt>
    <dgm:pt modelId="{4A4754EF-1376-4771-9F3F-987464B598DB}" type="pres">
      <dgm:prSet presAssocID="{41448780-7236-4938-B9AA-E5DAA022147D}" presName="adorn" presStyleLbl="fgAccFollowNode1" presStyleIdx="0" presStyleCnt="4" custScaleX="181379" custScaleY="164671" custLinFactX="-13147" custLinFactY="-74660" custLinFactNeighborX="-100000" custLinFactNeighborY="-100000"/>
      <dgm:spPr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>
          <a:noFill/>
        </a:ln>
      </dgm:spPr>
    </dgm:pt>
    <dgm:pt modelId="{9D99521B-B26B-488A-BA58-7F01C0D7D1F0}" type="pres">
      <dgm:prSet presAssocID="{D36057A7-FE99-46F3-B52B-2D8DA12C071E}" presName="sibTrans" presStyleLbl="sibTrans2D1" presStyleIdx="0" presStyleCnt="0"/>
      <dgm:spPr/>
    </dgm:pt>
    <dgm:pt modelId="{3740DF7B-4D4E-4D18-8640-5ED8B0C34EB7}" type="pres">
      <dgm:prSet presAssocID="{2870BD2B-99A6-48D3-B296-C91D0C4C7D7A}" presName="compNode" presStyleCnt="0"/>
      <dgm:spPr/>
    </dgm:pt>
    <dgm:pt modelId="{2E298052-23D2-41E9-BCEE-189809CB2D7E}" type="pres">
      <dgm:prSet presAssocID="{2870BD2B-99A6-48D3-B296-C91D0C4C7D7A}" presName="childRect" presStyleLbl="bgAcc1" presStyleIdx="1" presStyleCnt="4" custLinFactX="-33167" custLinFactY="70932" custLinFactNeighborX="-100000" custLinFactNeighborY="100000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B69625D2-D293-4108-962B-8B97AE5CB367}" type="pres">
      <dgm:prSet presAssocID="{2870BD2B-99A6-48D3-B296-C91D0C4C7D7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1CE351E-59B9-4551-999B-071C8171EE65}" type="pres">
      <dgm:prSet presAssocID="{2870BD2B-99A6-48D3-B296-C91D0C4C7D7A}" presName="parentRect" presStyleLbl="alignNode1" presStyleIdx="1" presStyleCnt="4" custLinFactX="-32660" custLinFactY="199095" custLinFactNeighborX="-100000" custLinFactNeighborY="200000"/>
      <dgm:spPr/>
    </dgm:pt>
    <dgm:pt modelId="{4D8CC988-4A4E-4485-9D92-6E9FA6245FA1}" type="pres">
      <dgm:prSet presAssocID="{2870BD2B-99A6-48D3-B296-C91D0C4C7D7A}" presName="adorn" presStyleLbl="fgAccFollowNode1" presStyleIdx="1" presStyleCnt="4" custScaleX="164422" custScaleY="132930" custLinFactX="-204288" custLinFactY="89310" custLinFactNeighborX="-300000" custLinFactNeighborY="100000"/>
      <dgm:spPr>
        <a:blipFill rotWithShape="1">
          <a:blip xmlns:r="http://schemas.openxmlformats.org/officeDocument/2006/relationships" r:embed="rId2"/>
          <a:srcRect/>
          <a:stretch>
            <a:fillRect l="-39000" r="-39000"/>
          </a:stretch>
        </a:blipFill>
        <a:ln>
          <a:noFill/>
        </a:ln>
      </dgm:spPr>
    </dgm:pt>
    <dgm:pt modelId="{E73BF709-A6A0-4659-9F07-962868BA4F9E}" type="pres">
      <dgm:prSet presAssocID="{DEBED082-9FAF-455B-BBE8-BE9EBCB5ED3A}" presName="sibTrans" presStyleLbl="sibTrans2D1" presStyleIdx="0" presStyleCnt="0"/>
      <dgm:spPr/>
    </dgm:pt>
    <dgm:pt modelId="{62693A78-87AE-4449-BAED-C7049B03CE59}" type="pres">
      <dgm:prSet presAssocID="{3130972D-1D95-4E16-B059-4110CAB412F6}" presName="compNode" presStyleCnt="0"/>
      <dgm:spPr/>
    </dgm:pt>
    <dgm:pt modelId="{17924354-1D68-4159-A8AD-88E7E5DFB2F8}" type="pres">
      <dgm:prSet presAssocID="{3130972D-1D95-4E16-B059-4110CAB412F6}" presName="childRect" presStyleLbl="b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8B1D502B-F7BF-4CCE-A9B2-D4D141FDE753}" type="pres">
      <dgm:prSet presAssocID="{3130972D-1D95-4E16-B059-4110CAB412F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C34FBC8-D7C2-483B-B9AA-CCFC2A1493CF}" type="pres">
      <dgm:prSet presAssocID="{3130972D-1D95-4E16-B059-4110CAB412F6}" presName="parentRect" presStyleLbl="alignNode1" presStyleIdx="2" presStyleCnt="4"/>
      <dgm:spPr/>
    </dgm:pt>
    <dgm:pt modelId="{E7E991C0-D987-4329-AFC4-554416C6B21C}" type="pres">
      <dgm:prSet presAssocID="{3130972D-1D95-4E16-B059-4110CAB412F6}" presName="adorn" presStyleLbl="fgAccFollowNode1" presStyleIdx="2" presStyleCnt="4" custScaleX="251969" custScaleY="175105" custLinFactX="-20778" custLinFactY="-81040" custLinFactNeighborX="-100000" custLinFactNeighborY="-100000"/>
      <dgm:spPr>
        <a:blipFill rotWithShape="1">
          <a:blip xmlns:r="http://schemas.openxmlformats.org/officeDocument/2006/relationships" r:embed="rId3"/>
          <a:srcRect/>
          <a:stretch>
            <a:fillRect l="-81000" r="-81000"/>
          </a:stretch>
        </a:blipFill>
        <a:ln>
          <a:noFill/>
        </a:ln>
      </dgm:spPr>
    </dgm:pt>
    <dgm:pt modelId="{D408847C-7023-48C6-9BE8-424FA8EF1E33}" type="pres">
      <dgm:prSet presAssocID="{EA3AF0E7-74F4-433D-8272-EEDA11C49976}" presName="sibTrans" presStyleLbl="sibTrans2D1" presStyleIdx="0" presStyleCnt="0"/>
      <dgm:spPr/>
    </dgm:pt>
    <dgm:pt modelId="{737288E8-96DF-4228-B109-6C4C73E03F5C}" type="pres">
      <dgm:prSet presAssocID="{DC804F49-4A61-45EF-8EFF-5BA790563C59}" presName="compNode" presStyleCnt="0"/>
      <dgm:spPr/>
    </dgm:pt>
    <dgm:pt modelId="{8DF84CFD-4086-455C-ACEC-A62EDD75CECD}" type="pres">
      <dgm:prSet presAssocID="{DC804F49-4A61-45EF-8EFF-5BA790563C59}" presName="childRect" presStyleLbl="bgAcc1" presStyleIdx="3" presStyleCnt="4" custLinFactX="28638" custLinFactNeighborX="100000" custLinFactNeighborY="-15462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CD7E8691-7E20-488A-8D5C-9E2639F7C91A}" type="pres">
      <dgm:prSet presAssocID="{DC804F49-4A61-45EF-8EFF-5BA790563C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4E8DD5B-C932-418B-BE54-90FCFE180265}" type="pres">
      <dgm:prSet presAssocID="{DC804F49-4A61-45EF-8EFF-5BA790563C59}" presName="parentRect" presStyleLbl="alignNode1" presStyleIdx="3" presStyleCnt="4" custLinFactX="28426" custLinFactNeighborX="100000" custLinFactNeighborY="-37453"/>
      <dgm:spPr/>
    </dgm:pt>
    <dgm:pt modelId="{93D37F04-CFAF-454B-99D0-414DF77A44BA}" type="pres">
      <dgm:prSet presAssocID="{DC804F49-4A61-45EF-8EFF-5BA790563C59}" presName="adorn" presStyleLbl="fgAccFollowNode1" presStyleIdx="3" presStyleCnt="4" custScaleX="238811" custScaleY="185693" custLinFactX="100000" custLinFactY="-100000" custLinFactNeighborX="144337" custLinFactNeighborY="-113492"/>
      <dgm:spPr>
        <a:blipFill rotWithShape="1">
          <a:blip xmlns:r="http://schemas.openxmlformats.org/officeDocument/2006/relationships" r:embed="rId4"/>
          <a:srcRect/>
          <a:stretch>
            <a:fillRect l="-21000" r="-21000"/>
          </a:stretch>
        </a:blipFill>
        <a:ln>
          <a:noFill/>
        </a:ln>
      </dgm:spPr>
    </dgm:pt>
  </dgm:ptLst>
  <dgm:cxnLst>
    <dgm:cxn modelId="{C369EB01-0BA5-428B-81CF-1960E2EC433F}" type="presOf" srcId="{2870BD2B-99A6-48D3-B296-C91D0C4C7D7A}" destId="{B69625D2-D293-4108-962B-8B97AE5CB367}" srcOrd="0" destOrd="0" presId="urn:microsoft.com/office/officeart/2005/8/layout/bList2"/>
    <dgm:cxn modelId="{04ABAC07-6AAF-4925-B64F-DFF7CEC811ED}" srcId="{ABD07993-51DF-4247-95F0-37BD250D0D5A}" destId="{2870BD2B-99A6-48D3-B296-C91D0C4C7D7A}" srcOrd="1" destOrd="0" parTransId="{865ECF35-65B6-4740-9D25-2301437AAA49}" sibTransId="{DEBED082-9FAF-455B-BBE8-BE9EBCB5ED3A}"/>
    <dgm:cxn modelId="{13D7DB2D-4011-4D3D-9192-4CC4BE5F6AC3}" type="presOf" srcId="{DEBED082-9FAF-455B-BBE8-BE9EBCB5ED3A}" destId="{E73BF709-A6A0-4659-9F07-962868BA4F9E}" srcOrd="0" destOrd="0" presId="urn:microsoft.com/office/officeart/2005/8/layout/bList2"/>
    <dgm:cxn modelId="{501F0540-770F-49DC-8F02-6B414CDFD4A4}" type="presOf" srcId="{3130972D-1D95-4E16-B059-4110CAB412F6}" destId="{8B1D502B-F7BF-4CCE-A9B2-D4D141FDE753}" srcOrd="0" destOrd="0" presId="urn:microsoft.com/office/officeart/2005/8/layout/bList2"/>
    <dgm:cxn modelId="{8BF4624C-F7CA-49B7-BB8D-2B97EB28ACD2}" srcId="{ABD07993-51DF-4247-95F0-37BD250D0D5A}" destId="{DC804F49-4A61-45EF-8EFF-5BA790563C59}" srcOrd="3" destOrd="0" parTransId="{B04E2BA3-1170-4CB1-BE80-CA7CC31052F1}" sibTransId="{17D3D70F-18D5-48E1-BFEE-73F9CB131D58}"/>
    <dgm:cxn modelId="{645B674E-9DBD-4A79-9A4D-43FA15F4D8A5}" type="presOf" srcId="{41448780-7236-4938-B9AA-E5DAA022147D}" destId="{899B108C-7826-4F57-AC80-E78E1761A442}" srcOrd="1" destOrd="0" presId="urn:microsoft.com/office/officeart/2005/8/layout/bList2"/>
    <dgm:cxn modelId="{BCA58452-DE8F-4891-A369-692D05D94440}" type="presOf" srcId="{41448780-7236-4938-B9AA-E5DAA022147D}" destId="{520E356C-5792-4BFF-9776-E6497563ADEF}" srcOrd="0" destOrd="0" presId="urn:microsoft.com/office/officeart/2005/8/layout/bList2"/>
    <dgm:cxn modelId="{99F4BF52-E2FE-4D4F-A82A-F090E0537769}" srcId="{ABD07993-51DF-4247-95F0-37BD250D0D5A}" destId="{3130972D-1D95-4E16-B059-4110CAB412F6}" srcOrd="2" destOrd="0" parTransId="{0E8BC447-655D-438D-9006-758E61BF0FE0}" sibTransId="{EA3AF0E7-74F4-433D-8272-EEDA11C49976}"/>
    <dgm:cxn modelId="{042FE688-D9C0-4570-B339-675508A80BB8}" srcId="{ABD07993-51DF-4247-95F0-37BD250D0D5A}" destId="{41448780-7236-4938-B9AA-E5DAA022147D}" srcOrd="0" destOrd="0" parTransId="{4B0414DD-476E-43C8-B9E3-F912A2DA93EB}" sibTransId="{D36057A7-FE99-46F3-B52B-2D8DA12C071E}"/>
    <dgm:cxn modelId="{F6A54990-9121-4D0E-93E8-B9EEC140E132}" type="presOf" srcId="{D36057A7-FE99-46F3-B52B-2D8DA12C071E}" destId="{9D99521B-B26B-488A-BA58-7F01C0D7D1F0}" srcOrd="0" destOrd="0" presId="urn:microsoft.com/office/officeart/2005/8/layout/bList2"/>
    <dgm:cxn modelId="{1B004099-428F-4705-ACFF-00BD37C5D43C}" type="presOf" srcId="{DC804F49-4A61-45EF-8EFF-5BA790563C59}" destId="{84E8DD5B-C932-418B-BE54-90FCFE180265}" srcOrd="1" destOrd="0" presId="urn:microsoft.com/office/officeart/2005/8/layout/bList2"/>
    <dgm:cxn modelId="{00FE9BA9-CD54-47B3-9DC1-0547F2028650}" type="presOf" srcId="{ABD07993-51DF-4247-95F0-37BD250D0D5A}" destId="{082D8C4A-CC72-447B-9E7D-8F9B6B561F8E}" srcOrd="0" destOrd="0" presId="urn:microsoft.com/office/officeart/2005/8/layout/bList2"/>
    <dgm:cxn modelId="{62CCAEBD-B9F9-4483-97E7-D14F94E57467}" type="presOf" srcId="{EA3AF0E7-74F4-433D-8272-EEDA11C49976}" destId="{D408847C-7023-48C6-9BE8-424FA8EF1E33}" srcOrd="0" destOrd="0" presId="urn:microsoft.com/office/officeart/2005/8/layout/bList2"/>
    <dgm:cxn modelId="{BFD1CAC5-3569-4E4D-A229-380A74A9BD70}" type="presOf" srcId="{3130972D-1D95-4E16-B059-4110CAB412F6}" destId="{BC34FBC8-D7C2-483B-B9AA-CCFC2A1493CF}" srcOrd="1" destOrd="0" presId="urn:microsoft.com/office/officeart/2005/8/layout/bList2"/>
    <dgm:cxn modelId="{C8AAB4EC-9303-40B8-A2E2-B92E11DF54B5}" type="presOf" srcId="{2870BD2B-99A6-48D3-B296-C91D0C4C7D7A}" destId="{81CE351E-59B9-4551-999B-071C8171EE65}" srcOrd="1" destOrd="0" presId="urn:microsoft.com/office/officeart/2005/8/layout/bList2"/>
    <dgm:cxn modelId="{A56626F1-4DD2-4905-86D8-0D89DF23F85F}" type="presOf" srcId="{DC804F49-4A61-45EF-8EFF-5BA790563C59}" destId="{CD7E8691-7E20-488A-8D5C-9E2639F7C91A}" srcOrd="0" destOrd="0" presId="urn:microsoft.com/office/officeart/2005/8/layout/bList2"/>
    <dgm:cxn modelId="{3CB4C268-2730-4F74-9A56-C6CBBB0732E6}" type="presParOf" srcId="{082D8C4A-CC72-447B-9E7D-8F9B6B561F8E}" destId="{494D256F-BA1D-4DAB-912F-0CF5B650F9D0}" srcOrd="0" destOrd="0" presId="urn:microsoft.com/office/officeart/2005/8/layout/bList2"/>
    <dgm:cxn modelId="{0D73A72E-B656-4755-BC35-D552E020E450}" type="presParOf" srcId="{494D256F-BA1D-4DAB-912F-0CF5B650F9D0}" destId="{BDE31B79-2B83-42F8-B796-4B6E0762625A}" srcOrd="0" destOrd="0" presId="urn:microsoft.com/office/officeart/2005/8/layout/bList2"/>
    <dgm:cxn modelId="{0C899CB8-20D4-4928-AF95-9736DAAE881D}" type="presParOf" srcId="{494D256F-BA1D-4DAB-912F-0CF5B650F9D0}" destId="{520E356C-5792-4BFF-9776-E6497563ADEF}" srcOrd="1" destOrd="0" presId="urn:microsoft.com/office/officeart/2005/8/layout/bList2"/>
    <dgm:cxn modelId="{5F855A5B-4735-4AFB-87DD-70D7A23383BF}" type="presParOf" srcId="{494D256F-BA1D-4DAB-912F-0CF5B650F9D0}" destId="{899B108C-7826-4F57-AC80-E78E1761A442}" srcOrd="2" destOrd="0" presId="urn:microsoft.com/office/officeart/2005/8/layout/bList2"/>
    <dgm:cxn modelId="{D26515CE-FDDD-45BC-9F7D-697C87AC0DCE}" type="presParOf" srcId="{494D256F-BA1D-4DAB-912F-0CF5B650F9D0}" destId="{4A4754EF-1376-4771-9F3F-987464B598DB}" srcOrd="3" destOrd="0" presId="urn:microsoft.com/office/officeart/2005/8/layout/bList2"/>
    <dgm:cxn modelId="{7B9181C3-3D26-4830-A00B-13AD0B99C988}" type="presParOf" srcId="{082D8C4A-CC72-447B-9E7D-8F9B6B561F8E}" destId="{9D99521B-B26B-488A-BA58-7F01C0D7D1F0}" srcOrd="1" destOrd="0" presId="urn:microsoft.com/office/officeart/2005/8/layout/bList2"/>
    <dgm:cxn modelId="{0B8DB5E6-EDDE-4EB8-949C-A468CA0860F4}" type="presParOf" srcId="{082D8C4A-CC72-447B-9E7D-8F9B6B561F8E}" destId="{3740DF7B-4D4E-4D18-8640-5ED8B0C34EB7}" srcOrd="2" destOrd="0" presId="urn:microsoft.com/office/officeart/2005/8/layout/bList2"/>
    <dgm:cxn modelId="{723ED857-EFA5-40F9-AA41-A6245EF5EF7E}" type="presParOf" srcId="{3740DF7B-4D4E-4D18-8640-5ED8B0C34EB7}" destId="{2E298052-23D2-41E9-BCEE-189809CB2D7E}" srcOrd="0" destOrd="0" presId="urn:microsoft.com/office/officeart/2005/8/layout/bList2"/>
    <dgm:cxn modelId="{FDBF6A9C-0FA0-4792-AA05-CE6620A2095D}" type="presParOf" srcId="{3740DF7B-4D4E-4D18-8640-5ED8B0C34EB7}" destId="{B69625D2-D293-4108-962B-8B97AE5CB367}" srcOrd="1" destOrd="0" presId="urn:microsoft.com/office/officeart/2005/8/layout/bList2"/>
    <dgm:cxn modelId="{512A74E5-F936-4214-B15A-BA1859C69BC3}" type="presParOf" srcId="{3740DF7B-4D4E-4D18-8640-5ED8B0C34EB7}" destId="{81CE351E-59B9-4551-999B-071C8171EE65}" srcOrd="2" destOrd="0" presId="urn:microsoft.com/office/officeart/2005/8/layout/bList2"/>
    <dgm:cxn modelId="{9CC47472-CECE-4B93-99C1-DB961FE6B253}" type="presParOf" srcId="{3740DF7B-4D4E-4D18-8640-5ED8B0C34EB7}" destId="{4D8CC988-4A4E-4485-9D92-6E9FA6245FA1}" srcOrd="3" destOrd="0" presId="urn:microsoft.com/office/officeart/2005/8/layout/bList2"/>
    <dgm:cxn modelId="{E78325B4-574C-4AB0-9506-E7A0DA69666C}" type="presParOf" srcId="{082D8C4A-CC72-447B-9E7D-8F9B6B561F8E}" destId="{E73BF709-A6A0-4659-9F07-962868BA4F9E}" srcOrd="3" destOrd="0" presId="urn:microsoft.com/office/officeart/2005/8/layout/bList2"/>
    <dgm:cxn modelId="{F236EC65-875D-4490-A7FD-8A70DAC0987B}" type="presParOf" srcId="{082D8C4A-CC72-447B-9E7D-8F9B6B561F8E}" destId="{62693A78-87AE-4449-BAED-C7049B03CE59}" srcOrd="4" destOrd="0" presId="urn:microsoft.com/office/officeart/2005/8/layout/bList2"/>
    <dgm:cxn modelId="{3846F1BD-DBC0-449B-BCA5-EC537EADDEAF}" type="presParOf" srcId="{62693A78-87AE-4449-BAED-C7049B03CE59}" destId="{17924354-1D68-4159-A8AD-88E7E5DFB2F8}" srcOrd="0" destOrd="0" presId="urn:microsoft.com/office/officeart/2005/8/layout/bList2"/>
    <dgm:cxn modelId="{ECA3F7F3-2FE4-4F2D-B931-273F8380C689}" type="presParOf" srcId="{62693A78-87AE-4449-BAED-C7049B03CE59}" destId="{8B1D502B-F7BF-4CCE-A9B2-D4D141FDE753}" srcOrd="1" destOrd="0" presId="urn:microsoft.com/office/officeart/2005/8/layout/bList2"/>
    <dgm:cxn modelId="{F0381B69-083F-4426-9853-EE79011228A7}" type="presParOf" srcId="{62693A78-87AE-4449-BAED-C7049B03CE59}" destId="{BC34FBC8-D7C2-483B-B9AA-CCFC2A1493CF}" srcOrd="2" destOrd="0" presId="urn:microsoft.com/office/officeart/2005/8/layout/bList2"/>
    <dgm:cxn modelId="{6AD38366-1F41-4905-BCD5-A197E47A1B76}" type="presParOf" srcId="{62693A78-87AE-4449-BAED-C7049B03CE59}" destId="{E7E991C0-D987-4329-AFC4-554416C6B21C}" srcOrd="3" destOrd="0" presId="urn:microsoft.com/office/officeart/2005/8/layout/bList2"/>
    <dgm:cxn modelId="{299B1CA3-3913-409F-B148-B5810775B31D}" type="presParOf" srcId="{082D8C4A-CC72-447B-9E7D-8F9B6B561F8E}" destId="{D408847C-7023-48C6-9BE8-424FA8EF1E33}" srcOrd="5" destOrd="0" presId="urn:microsoft.com/office/officeart/2005/8/layout/bList2"/>
    <dgm:cxn modelId="{435D0E5C-D8E1-4369-B58C-8EE72FA695F0}" type="presParOf" srcId="{082D8C4A-CC72-447B-9E7D-8F9B6B561F8E}" destId="{737288E8-96DF-4228-B109-6C4C73E03F5C}" srcOrd="6" destOrd="0" presId="urn:microsoft.com/office/officeart/2005/8/layout/bList2"/>
    <dgm:cxn modelId="{E7C738BD-F3C0-4B3F-B550-0E0750BD712E}" type="presParOf" srcId="{737288E8-96DF-4228-B109-6C4C73E03F5C}" destId="{8DF84CFD-4086-455C-ACEC-A62EDD75CECD}" srcOrd="0" destOrd="0" presId="urn:microsoft.com/office/officeart/2005/8/layout/bList2"/>
    <dgm:cxn modelId="{624E40DF-9D77-4495-A338-0CF6EA620751}" type="presParOf" srcId="{737288E8-96DF-4228-B109-6C4C73E03F5C}" destId="{CD7E8691-7E20-488A-8D5C-9E2639F7C91A}" srcOrd="1" destOrd="0" presId="urn:microsoft.com/office/officeart/2005/8/layout/bList2"/>
    <dgm:cxn modelId="{3BBC7D61-410D-4D5C-9739-3B4FB76573F2}" type="presParOf" srcId="{737288E8-96DF-4228-B109-6C4C73E03F5C}" destId="{84E8DD5B-C932-418B-BE54-90FCFE180265}" srcOrd="2" destOrd="0" presId="urn:microsoft.com/office/officeart/2005/8/layout/bList2"/>
    <dgm:cxn modelId="{E419F863-047B-4B06-AB5F-0B0CCE1F240C}" type="presParOf" srcId="{737288E8-96DF-4228-B109-6C4C73E03F5C}" destId="{93D37F04-CFAF-454B-99D0-414DF77A44BA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FF2E5-1C13-464B-BD65-1DC085115D09}">
      <dsp:nvSpPr>
        <dsp:cNvPr id="0" name=""/>
        <dsp:cNvSpPr/>
      </dsp:nvSpPr>
      <dsp:spPr>
        <a:xfrm>
          <a:off x="23427" y="0"/>
          <a:ext cx="4386798" cy="1440000"/>
        </a:xfrm>
        <a:prstGeom prst="rect">
          <a:avLst/>
        </a:prstGeom>
        <a:solidFill>
          <a:srgbClr val="D5745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5000" kern="1200" dirty="0"/>
            <a:t>Internas</a:t>
          </a:r>
          <a:endParaRPr lang="es-ES" sz="5000" kern="1200" dirty="0"/>
        </a:p>
      </dsp:txBody>
      <dsp:txXfrm>
        <a:off x="23427" y="0"/>
        <a:ext cx="4386798" cy="1440000"/>
      </dsp:txXfrm>
    </dsp:sp>
    <dsp:sp modelId="{28B36212-D373-49CF-94EB-9CD06D12D55D}">
      <dsp:nvSpPr>
        <dsp:cNvPr id="0" name=""/>
        <dsp:cNvSpPr/>
      </dsp:nvSpPr>
      <dsp:spPr>
        <a:xfrm>
          <a:off x="45" y="1444089"/>
          <a:ext cx="4386798" cy="3843000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Energía de batería mAh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bluetooth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Velocidad del microprocesador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soporte dual sim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4G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Memoria interna en Gigabytes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Núcleos de procesador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Memoria RAM en megabytes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Tiempo de duración de batería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3G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wifi o no</a:t>
          </a:r>
          <a:endParaRPr lang="es-ES" sz="2300" kern="1200" dirty="0"/>
        </a:p>
      </dsp:txBody>
      <dsp:txXfrm>
        <a:off x="45" y="1444089"/>
        <a:ext cx="4386798" cy="3843000"/>
      </dsp:txXfrm>
    </dsp:sp>
    <dsp:sp modelId="{6B97BF21-99FB-4F3E-89B0-07972E230A42}">
      <dsp:nvSpPr>
        <dsp:cNvPr id="0" name=""/>
        <dsp:cNvSpPr/>
      </dsp:nvSpPr>
      <dsp:spPr>
        <a:xfrm>
          <a:off x="5000995" y="4089"/>
          <a:ext cx="4386798" cy="1440000"/>
        </a:xfrm>
        <a:prstGeom prst="rect">
          <a:avLst/>
        </a:prstGeom>
        <a:solidFill>
          <a:srgbClr val="D5745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203200" rIns="355600" bIns="2032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5000" kern="1200" dirty="0"/>
            <a:t>Externas</a:t>
          </a:r>
          <a:endParaRPr lang="es-ES" sz="5000" kern="1200" dirty="0"/>
        </a:p>
      </dsp:txBody>
      <dsp:txXfrm>
        <a:off x="5000995" y="4089"/>
        <a:ext cx="4386798" cy="1440000"/>
      </dsp:txXfrm>
    </dsp:sp>
    <dsp:sp modelId="{869D474F-2359-4C7F-82EB-90B4A2A8A914}">
      <dsp:nvSpPr>
        <dsp:cNvPr id="0" name=""/>
        <dsp:cNvSpPr/>
      </dsp:nvSpPr>
      <dsp:spPr>
        <a:xfrm>
          <a:off x="5000995" y="1444089"/>
          <a:ext cx="4386798" cy="3843000"/>
        </a:xfrm>
        <a:prstGeom prst="rect">
          <a:avLst/>
        </a:prstGeom>
        <a:noFill/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Cámara frontal megapíxeles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Fondo del móvil en cm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Peso del teléfono móvil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Megapíxeles de la cámara principal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Altura de resolución de píxeles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Ancho de resolución de píxeles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Altura de la pantalla en cm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Ancho de pantalla en cm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i="0" u="none" kern="1200" dirty="0"/>
            <a:t>Tiene pantalla táctil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000" kern="1200" dirty="0"/>
            <a:t>Rango de precios</a:t>
          </a:r>
          <a:endParaRPr lang="es-ES" sz="2000" kern="1200" dirty="0"/>
        </a:p>
      </dsp:txBody>
      <dsp:txXfrm>
        <a:off x="5000995" y="1444089"/>
        <a:ext cx="4386798" cy="38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ABCD0-233C-4E5E-9140-2CDD2E6A340F}">
      <dsp:nvSpPr>
        <dsp:cNvPr id="0" name=""/>
        <dsp:cNvSpPr/>
      </dsp:nvSpPr>
      <dsp:spPr>
        <a:xfrm rot="19739262">
          <a:off x="1201603" y="1360282"/>
          <a:ext cx="3711845" cy="1267083"/>
        </a:xfrm>
        <a:prstGeom prst="ellipse">
          <a:avLst/>
        </a:prstGeom>
        <a:solidFill>
          <a:srgbClr val="F7A29B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95411-CC75-4485-AB5B-CFE67A1B14C9}">
      <dsp:nvSpPr>
        <dsp:cNvPr id="0" name=""/>
        <dsp:cNvSpPr/>
      </dsp:nvSpPr>
      <dsp:spPr>
        <a:xfrm>
          <a:off x="2988045" y="3343538"/>
          <a:ext cx="719349" cy="460383"/>
        </a:xfrm>
        <a:prstGeom prst="downArrow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06F53-3C23-4DAF-885A-00EE4CA082BC}">
      <dsp:nvSpPr>
        <dsp:cNvPr id="0" name=""/>
        <dsp:cNvSpPr/>
      </dsp:nvSpPr>
      <dsp:spPr>
        <a:xfrm>
          <a:off x="1646279" y="3711845"/>
          <a:ext cx="3452879" cy="863219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>
              <a:solidFill>
                <a:schemeClr val="bg1"/>
              </a:solidFill>
            </a:rPr>
            <a:t>.</a:t>
          </a:r>
          <a:endParaRPr lang="es-ES" sz="3000" kern="1200" dirty="0">
            <a:solidFill>
              <a:schemeClr val="bg1"/>
            </a:solidFill>
          </a:endParaRPr>
        </a:p>
      </dsp:txBody>
      <dsp:txXfrm>
        <a:off x="1646279" y="3711845"/>
        <a:ext cx="3452879" cy="863219"/>
      </dsp:txXfrm>
    </dsp:sp>
    <dsp:sp modelId="{74080F28-0286-40C4-B970-BC3C93EDEE7C}">
      <dsp:nvSpPr>
        <dsp:cNvPr id="0" name=""/>
        <dsp:cNvSpPr/>
      </dsp:nvSpPr>
      <dsp:spPr>
        <a:xfrm>
          <a:off x="3252102" y="2597750"/>
          <a:ext cx="1294829" cy="1294829"/>
        </a:xfrm>
        <a:prstGeom prst="ellipse">
          <a:avLst/>
        </a:prstGeom>
        <a:solidFill>
          <a:srgbClr val="D5745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Rango de Precios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(1)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3441725" y="2787373"/>
        <a:ext cx="915583" cy="915583"/>
      </dsp:txXfrm>
    </dsp:sp>
    <dsp:sp modelId="{8833C2F3-CD29-4313-BE6D-7F9E8663636A}">
      <dsp:nvSpPr>
        <dsp:cNvPr id="0" name=""/>
        <dsp:cNvSpPr/>
      </dsp:nvSpPr>
      <dsp:spPr>
        <a:xfrm>
          <a:off x="1939500" y="1967502"/>
          <a:ext cx="1294829" cy="1294829"/>
        </a:xfrm>
        <a:prstGeom prst="ellipse">
          <a:avLst/>
        </a:prstGeom>
        <a:solidFill>
          <a:srgbClr val="F7A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Internas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(11)</a:t>
          </a:r>
          <a:endParaRPr lang="es-ES" sz="1900" kern="1200" dirty="0">
            <a:solidFill>
              <a:schemeClr val="tx1"/>
            </a:solidFill>
          </a:endParaRPr>
        </a:p>
      </dsp:txBody>
      <dsp:txXfrm>
        <a:off x="2129123" y="2157125"/>
        <a:ext cx="915583" cy="915583"/>
      </dsp:txXfrm>
    </dsp:sp>
    <dsp:sp modelId="{981CA39F-2EC7-4339-92FD-5C261C2BBF24}">
      <dsp:nvSpPr>
        <dsp:cNvPr id="0" name=""/>
        <dsp:cNvSpPr/>
      </dsp:nvSpPr>
      <dsp:spPr>
        <a:xfrm>
          <a:off x="3177943" y="1140134"/>
          <a:ext cx="1294829" cy="1294829"/>
        </a:xfrm>
        <a:prstGeom prst="ellipse">
          <a:avLst/>
        </a:prstGeom>
        <a:solidFill>
          <a:srgbClr val="DD8C7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Externas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>
              <a:solidFill>
                <a:schemeClr val="tx1"/>
              </a:solidFill>
            </a:rPr>
            <a:t>(9)</a:t>
          </a:r>
          <a:endParaRPr lang="es-ES" sz="1800" kern="1200" dirty="0">
            <a:solidFill>
              <a:schemeClr val="tx1"/>
            </a:solidFill>
          </a:endParaRPr>
        </a:p>
      </dsp:txBody>
      <dsp:txXfrm>
        <a:off x="3367566" y="1329757"/>
        <a:ext cx="915583" cy="915583"/>
      </dsp:txXfrm>
    </dsp:sp>
    <dsp:sp modelId="{740058CC-4678-45FB-A14C-04FE79251CD4}">
      <dsp:nvSpPr>
        <dsp:cNvPr id="0" name=""/>
        <dsp:cNvSpPr/>
      </dsp:nvSpPr>
      <dsp:spPr>
        <a:xfrm rot="19789029">
          <a:off x="1451450" y="1075245"/>
          <a:ext cx="4028359" cy="322268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31B79-2B83-42F8-B796-4B6E0762625A}">
      <dsp:nvSpPr>
        <dsp:cNvPr id="0" name=""/>
        <dsp:cNvSpPr/>
      </dsp:nvSpPr>
      <dsp:spPr>
        <a:xfrm>
          <a:off x="188386" y="23959"/>
          <a:ext cx="1966288" cy="146779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B108C-7826-4F57-AC80-E78E1761A442}">
      <dsp:nvSpPr>
        <dsp:cNvPr id="0" name=""/>
        <dsp:cNvSpPr/>
      </dsp:nvSpPr>
      <dsp:spPr>
        <a:xfrm>
          <a:off x="188386" y="1491752"/>
          <a:ext cx="1966288" cy="631150"/>
        </a:xfrm>
        <a:prstGeom prst="rect">
          <a:avLst/>
        </a:prstGeom>
        <a:solidFill>
          <a:srgbClr val="D5745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>
              <a:solidFill>
                <a:schemeClr val="tx1"/>
              </a:solidFill>
            </a:rPr>
            <a:t>  Decision Tree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188386" y="1491752"/>
        <a:ext cx="1384710" cy="631150"/>
      </dsp:txXfrm>
    </dsp:sp>
    <dsp:sp modelId="{4A4754EF-1376-4771-9F3F-987464B598DB}">
      <dsp:nvSpPr>
        <dsp:cNvPr id="0" name=""/>
        <dsp:cNvSpPr/>
      </dsp:nvSpPr>
      <dsp:spPr>
        <a:xfrm>
          <a:off x="570015" y="167459"/>
          <a:ext cx="1248252" cy="1133267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4000" r="-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98052-23D2-41E9-BCEE-189809CB2D7E}">
      <dsp:nvSpPr>
        <dsp:cNvPr id="0" name=""/>
        <dsp:cNvSpPr/>
      </dsp:nvSpPr>
      <dsp:spPr>
        <a:xfrm>
          <a:off x="148996" y="2587497"/>
          <a:ext cx="1966288" cy="146779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E351E-59B9-4551-999B-071C8171EE65}">
      <dsp:nvSpPr>
        <dsp:cNvPr id="0" name=""/>
        <dsp:cNvSpPr/>
      </dsp:nvSpPr>
      <dsp:spPr>
        <a:xfrm>
          <a:off x="158965" y="4065254"/>
          <a:ext cx="1966288" cy="631150"/>
        </a:xfrm>
        <a:prstGeom prst="rect">
          <a:avLst/>
        </a:prstGeom>
        <a:solidFill>
          <a:srgbClr val="DD8C7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>
              <a:solidFill>
                <a:schemeClr val="tx1"/>
              </a:solidFill>
            </a:rPr>
            <a:t>  </a:t>
          </a:r>
          <a:r>
            <a:rPr lang="es-PE" sz="2400" kern="1200" dirty="0">
              <a:solidFill>
                <a:schemeClr val="tx1"/>
              </a:solidFill>
            </a:rPr>
            <a:t>Bagged Tree</a:t>
          </a:r>
          <a:endParaRPr lang="es-ES" sz="2000" kern="1200" dirty="0">
            <a:solidFill>
              <a:schemeClr val="tx1"/>
            </a:solidFill>
          </a:endParaRPr>
        </a:p>
      </dsp:txBody>
      <dsp:txXfrm>
        <a:off x="158965" y="4065254"/>
        <a:ext cx="1384710" cy="631150"/>
      </dsp:txXfrm>
    </dsp:sp>
    <dsp:sp modelId="{4D8CC988-4A4E-4485-9D92-6E9FA6245FA1}">
      <dsp:nvSpPr>
        <dsp:cNvPr id="0" name=""/>
        <dsp:cNvSpPr/>
      </dsp:nvSpPr>
      <dsp:spPr>
        <a:xfrm>
          <a:off x="515585" y="2836136"/>
          <a:ext cx="1131553" cy="914825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24354-1D68-4159-A8AD-88E7E5DFB2F8}">
      <dsp:nvSpPr>
        <dsp:cNvPr id="0" name=""/>
        <dsp:cNvSpPr/>
      </dsp:nvSpPr>
      <dsp:spPr>
        <a:xfrm>
          <a:off x="5288152" y="6007"/>
          <a:ext cx="1966288" cy="146779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4FBC8-D7C2-483B-B9AA-CCFC2A1493CF}">
      <dsp:nvSpPr>
        <dsp:cNvPr id="0" name=""/>
        <dsp:cNvSpPr/>
      </dsp:nvSpPr>
      <dsp:spPr>
        <a:xfrm>
          <a:off x="5288152" y="1473800"/>
          <a:ext cx="1966288" cy="631150"/>
        </a:xfrm>
        <a:prstGeom prst="rect">
          <a:avLst/>
        </a:prstGeom>
        <a:solidFill>
          <a:srgbClr val="DD8C7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/>
            <a:t>     </a:t>
          </a:r>
          <a:r>
            <a:rPr lang="es-PE" sz="2200" kern="1200" dirty="0">
              <a:solidFill>
                <a:schemeClr val="tx1"/>
              </a:solidFill>
            </a:rPr>
            <a:t>KNN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5288152" y="1473800"/>
        <a:ext cx="1384710" cy="631150"/>
      </dsp:txXfrm>
    </dsp:sp>
    <dsp:sp modelId="{E7E991C0-D987-4329-AFC4-554416C6B21C}">
      <dsp:nvSpPr>
        <dsp:cNvPr id="0" name=""/>
        <dsp:cNvSpPr/>
      </dsp:nvSpPr>
      <dsp:spPr>
        <a:xfrm>
          <a:off x="5374364" y="69697"/>
          <a:ext cx="1734053" cy="1205074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81000" r="-8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84CFD-4086-455C-ACEC-A62EDD75CECD}">
      <dsp:nvSpPr>
        <dsp:cNvPr id="0" name=""/>
        <dsp:cNvSpPr/>
      </dsp:nvSpPr>
      <dsp:spPr>
        <a:xfrm>
          <a:off x="5290302" y="2634592"/>
          <a:ext cx="1966288" cy="146779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8DD5B-C932-418B-BE54-90FCFE180265}">
      <dsp:nvSpPr>
        <dsp:cNvPr id="0" name=""/>
        <dsp:cNvSpPr/>
      </dsp:nvSpPr>
      <dsp:spPr>
        <a:xfrm>
          <a:off x="5286133" y="4092950"/>
          <a:ext cx="1966288" cy="631150"/>
        </a:xfrm>
        <a:prstGeom prst="rect">
          <a:avLst/>
        </a:prstGeom>
        <a:solidFill>
          <a:srgbClr val="DD8C7F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dirty="0">
              <a:solidFill>
                <a:schemeClr val="tx1"/>
              </a:solidFill>
            </a:rPr>
            <a:t>Logistic Regresión</a:t>
          </a:r>
          <a:endParaRPr lang="es-ES" sz="2200" kern="1200" dirty="0">
            <a:solidFill>
              <a:schemeClr val="tx1"/>
            </a:solidFill>
          </a:endParaRPr>
        </a:p>
      </dsp:txBody>
      <dsp:txXfrm>
        <a:off x="5286133" y="4092950"/>
        <a:ext cx="1384710" cy="631150"/>
      </dsp:txXfrm>
    </dsp:sp>
    <dsp:sp modelId="{93D37F04-CFAF-454B-99D0-414DF77A44BA}">
      <dsp:nvSpPr>
        <dsp:cNvPr id="0" name=""/>
        <dsp:cNvSpPr/>
      </dsp:nvSpPr>
      <dsp:spPr>
        <a:xfrm>
          <a:off x="5405121" y="2665464"/>
          <a:ext cx="1643499" cy="1277941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21000" r="-2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8A19-73FC-4442-B96C-B3022BCC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19167-E36E-4DDA-810B-9818D7E92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5F21A-F4FA-4A0E-B4AD-EA2C800A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BA380-5652-4529-B0C6-D4B36A8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C45E1-F477-46E8-9558-76B128AC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4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F6F8-5B8B-4789-B25E-DA6E4E8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7652C-5C88-4B2A-9FCC-0A9D05EA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447F7-B161-4ABB-8D49-39E183FC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E7C37-68EE-4241-8B96-B08FD5E7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129BF-3441-4DD4-8F49-AC9D17E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84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CB96AD-39DC-4AF3-A66B-85B7A75E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04E325-EA8D-4469-A521-65C7A4A5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96C577-E4EF-4489-9F87-49F826F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B1DFE-61CD-4600-8293-407121C1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F1A72-6512-43CA-A973-BC1C408B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9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B82F-78A1-411E-B17C-345EF7DE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E12C35-6294-4679-A999-443B2055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CA5D3-40AE-4F2A-AFFC-5ADF0713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A804B-A258-4002-B384-660ECC1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BE650-BABC-4118-9F91-D1BD179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33857-6B27-4FD9-BDEA-3179A721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C86722-0F57-405A-BB17-2333AA6E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E30C6-5958-4FEF-BF9C-60608D56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1AFD6-7CEA-4B6E-B4FB-9AAB9C9D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869FD-7DC7-4D04-B188-1C9777EF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79342-EC17-47F0-BBB9-E0AAD501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B0AD5-5A02-4ADE-A866-2F5AE57E9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D8A4B-6E57-447C-BE5F-2DCC0C81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82C08-DE7D-4BDD-A4AD-9B303306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138CB8-F10D-4105-976E-39E0888D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B0B439-0566-451A-9728-84399A7D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8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7025B-80D6-4FAB-A518-CE392D34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6AF4E-A185-431B-9A1B-6BEF251A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0906F-C6EF-47C0-B13D-4E16B727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BD226-5390-4E2F-B387-E9FE282BC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26D40-4F03-4DA6-9576-D2D36449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BA5CE6-9059-4FD9-9508-09EB106D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3121BC-24A0-4CF1-88A8-70BA4219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49EB69-B862-4147-B406-41AE293A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907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63EB8-9F13-49B6-AB81-1123208F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473460-6CA8-43A8-BE92-8D86B566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BFB8AC-BF69-4DBE-AFD4-40B5E48D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981913-6EA2-4A04-BA48-6519A262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11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F9B28F-F0E5-4724-B57D-B61E965F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5D5FCE-9A59-4705-9D2B-6528F64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82DA07-B829-44B6-B4AC-64142A2A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9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24EF-89B7-40EA-9345-F0D76BA3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3931C-E2B9-4DFA-8EB8-9F6913FE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57D0FA-7E7D-4623-B49B-6D7A41BA0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4BA41-6D76-46B1-944D-ACA56369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AA34F9-AC5B-482F-8192-3CE27A8B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C85827-72B0-4D61-9561-FBDE1E7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4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3B46C-3EEF-45FF-B45E-E0B2842B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583914-90A4-44BF-A7D3-596C75A34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7EE8B7-6916-483B-979B-D947E5AC1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BD23D-CE27-4A4A-826D-E6572E18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67A7C-36FC-4902-AE2E-23502FA6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40103D-03AC-47D1-8834-AF7B568A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98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2105CB-EB55-47CA-9227-EC37ABA9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2A66D5-9B16-4261-8062-6D342A9B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515AE-9511-4208-9B16-1BBB2F1E3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09AE-55CF-4D3F-BE2B-308A794E7B3F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39D87-5783-403F-AB4F-001A66D3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90323-FE51-442C-813E-3BB1A497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69B3-F338-4908-AB12-30AF215E9C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2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bhishekofficial/mobile-price-classific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docs/reference/api/pandas.DataFrame.boxplot.html" TargetMode="External"/><Relationship Id="rId13" Type="http://schemas.openxmlformats.org/officeDocument/2006/relationships/hyperlink" Target="https://pandas.pydata.org/" TargetMode="External"/><Relationship Id="rId3" Type="http://schemas.openxmlformats.org/officeDocument/2006/relationships/hyperlink" Target="https://pandas.pydata.org/docs/reference/api/pandas.DataFrame.info.html" TargetMode="External"/><Relationship Id="rId7" Type="http://schemas.openxmlformats.org/officeDocument/2006/relationships/hyperlink" Target="https://pandas.pydata.org/docs/reference/api/pandas.DataFrame.hist.html" TargetMode="External"/><Relationship Id="rId12" Type="http://schemas.openxmlformats.org/officeDocument/2006/relationships/hyperlink" Target="https://numpy.org/" TargetMode="External"/><Relationship Id="rId2" Type="http://schemas.openxmlformats.org/officeDocument/2006/relationships/hyperlink" Target="https://pandas.pydata.org/docs/reference/api/pandas.DataFrame.duplicate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stable/api/_as_gen/matplotlib.pyplot.pie.html" TargetMode="External"/><Relationship Id="rId11" Type="http://schemas.openxmlformats.org/officeDocument/2006/relationships/hyperlink" Target="https://seaborn.pydata.org/generated/seaborn.scatterplot.html" TargetMode="External"/><Relationship Id="rId5" Type="http://schemas.openxmlformats.org/officeDocument/2006/relationships/hyperlink" Target="https://pandas.pydata.org/docs/reference/api/pandas.Series.value_counts.html" TargetMode="External"/><Relationship Id="rId10" Type="http://schemas.openxmlformats.org/officeDocument/2006/relationships/hyperlink" Target="https://seaborn.pydata.org/generated/seaborn.heatmap.html" TargetMode="External"/><Relationship Id="rId4" Type="http://schemas.openxmlformats.org/officeDocument/2006/relationships/hyperlink" Target="https://pandas.pydata.org/docs/reference/api/pandas.unique.html" TargetMode="External"/><Relationship Id="rId9" Type="http://schemas.openxmlformats.org/officeDocument/2006/relationships/hyperlink" Target="https://matplotlib.org/stable/api/_as_gen/matplotlib.pyplot.bar.html" TargetMode="External"/><Relationship Id="rId14" Type="http://schemas.openxmlformats.org/officeDocument/2006/relationships/hyperlink" Target="https://seaborn.pydata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835F11C9-D32D-4C86-BC62-FDFF11269615}"/>
              </a:ext>
            </a:extLst>
          </p:cNvPr>
          <p:cNvSpPr txBox="1"/>
          <p:nvPr/>
        </p:nvSpPr>
        <p:spPr>
          <a:xfrm>
            <a:off x="6848476" y="9527"/>
            <a:ext cx="5343524" cy="6838948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s-ES" sz="2800" b="1" dirty="0"/>
          </a:p>
          <a:p>
            <a:pPr algn="ctr"/>
            <a:endParaRPr lang="es-ES" sz="2800" b="1" dirty="0"/>
          </a:p>
          <a:p>
            <a:pPr algn="ctr"/>
            <a:r>
              <a:rPr lang="es-ES" sz="2800" b="1" dirty="0">
                <a:solidFill>
                  <a:srgbClr val="D75157"/>
                </a:solidFill>
              </a:rPr>
              <a:t>PROYECTO 2</a:t>
            </a:r>
          </a:p>
          <a:p>
            <a:endParaRPr lang="es-ES" dirty="0"/>
          </a:p>
          <a:p>
            <a:endParaRPr lang="es-ES" dirty="0"/>
          </a:p>
          <a:p>
            <a:pPr algn="ctr"/>
            <a:r>
              <a:rPr lang="es-ES" dirty="0"/>
              <a:t>Datos Personales: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Nombre Completo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Juan Carlos Palacios Banchero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/>
              <a:t>ID Coding Dojo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81390</a:t>
            </a:r>
          </a:p>
          <a:p>
            <a:pPr algn="ctr"/>
            <a:endParaRPr lang="es-ES" b="1" dirty="0"/>
          </a:p>
          <a:p>
            <a:pPr algn="ctr"/>
            <a:r>
              <a:rPr lang="es-ES" b="1" dirty="0" err="1"/>
              <a:t>Track</a:t>
            </a:r>
            <a:r>
              <a:rPr lang="es-ES" dirty="0"/>
              <a:t>: </a:t>
            </a:r>
          </a:p>
          <a:p>
            <a:pPr algn="ctr"/>
            <a:r>
              <a:rPr lang="es-ES" dirty="0"/>
              <a:t>Data Science Fundamentals - Machine Learning</a:t>
            </a:r>
          </a:p>
          <a:p>
            <a:pPr algn="ctr"/>
            <a:endParaRPr lang="es-ES" dirty="0"/>
          </a:p>
          <a:p>
            <a:pPr algn="ctr"/>
            <a:r>
              <a:rPr lang="es-ES" b="1" dirty="0"/>
              <a:t>Nombre del proyecto</a:t>
            </a:r>
            <a:r>
              <a:rPr lang="es-ES" dirty="0"/>
              <a:t>: </a:t>
            </a:r>
          </a:p>
          <a:p>
            <a:pPr algn="ctr"/>
            <a:r>
              <a:rPr lang="es-ES" sz="2400" b="1" dirty="0">
                <a:solidFill>
                  <a:srgbClr val="D75157"/>
                </a:solidFill>
              </a:rPr>
              <a:t>MOBILE PRICE CLASSIFICATION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/>
              <a:t>Fecha: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/>
              <a:t>15/01/2023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s-ES" sz="240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129AB9-F6A7-41A3-ACA0-72A863AE8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4" y="9525"/>
            <a:ext cx="6858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766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6"/>
    </mc:Choice>
    <mc:Fallback xmlns="">
      <p:transition spd="slow" advTm="122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7671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solidFill>
                  <a:srgbClr val="DD8C7F"/>
                </a:solidFill>
                <a:latin typeface="Roboto" panose="02000000000000000000" pitchFamily="2" charset="0"/>
              </a:rPr>
              <a:t>M</a:t>
            </a:r>
            <a:r>
              <a:rPr lang="es-ES" altLang="es-ES" sz="2800" b="1" dirty="0">
                <a:solidFill>
                  <a:srgbClr val="DD8C7F"/>
                </a:solidFill>
                <a:latin typeface="Roboto" panose="02000000000000000000" pitchFamily="2" charset="0"/>
              </a:rPr>
              <a:t>odelos de clasificación elegidos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D8C7F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F4DC373C-38E2-4E37-A411-FA2C5F343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130364"/>
              </p:ext>
            </p:extLst>
          </p:nvPr>
        </p:nvGraphicFramePr>
        <p:xfrm>
          <a:off x="2018510" y="13636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Elipse 27">
            <a:extLst>
              <a:ext uri="{FF2B5EF4-FFF2-40B4-BE49-F238E27FC236}">
                <a16:creationId xmlns:a16="http://schemas.microsoft.com/office/drawing/2014/main" id="{F1350379-DFA7-45CF-BB92-9C7D91ADC2CA}"/>
              </a:ext>
            </a:extLst>
          </p:cNvPr>
          <p:cNvSpPr/>
          <p:nvPr/>
        </p:nvSpPr>
        <p:spPr>
          <a:xfrm>
            <a:off x="5351185" y="3340202"/>
            <a:ext cx="914400" cy="914400"/>
          </a:xfrm>
          <a:prstGeom prst="ellipse">
            <a:avLst/>
          </a:prstGeom>
          <a:solidFill>
            <a:srgbClr val="F7A2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vs</a:t>
            </a:r>
            <a:endParaRPr lang="es-ES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3F6B3F5-2D1E-4513-A84E-878A55CAA582}"/>
              </a:ext>
            </a:extLst>
          </p:cNvPr>
          <p:cNvSpPr/>
          <p:nvPr/>
        </p:nvSpPr>
        <p:spPr>
          <a:xfrm rot="9165739">
            <a:off x="4495682" y="4257762"/>
            <a:ext cx="79552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DD8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180C5F9F-8CEB-41C1-9AC3-4BC030F043BD}"/>
              </a:ext>
            </a:extLst>
          </p:cNvPr>
          <p:cNvSpPr/>
          <p:nvPr/>
        </p:nvSpPr>
        <p:spPr>
          <a:xfrm rot="19850199">
            <a:off x="6341786" y="2899291"/>
            <a:ext cx="79552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DD8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5CFC66F-ED38-475F-BCD2-CB67E96A8FB6}"/>
              </a:ext>
            </a:extLst>
          </p:cNvPr>
          <p:cNvSpPr/>
          <p:nvPr/>
        </p:nvSpPr>
        <p:spPr>
          <a:xfrm rot="12651291">
            <a:off x="4487677" y="2865294"/>
            <a:ext cx="79552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DD8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93CBEAAC-A89F-49AE-83BA-89BF7C09DF2D}"/>
              </a:ext>
            </a:extLst>
          </p:cNvPr>
          <p:cNvSpPr/>
          <p:nvPr/>
        </p:nvSpPr>
        <p:spPr>
          <a:xfrm rot="2148503">
            <a:off x="6349259" y="4289500"/>
            <a:ext cx="795528" cy="484632"/>
          </a:xfrm>
          <a:prstGeom prst="rightArrow">
            <a:avLst/>
          </a:prstGeom>
          <a:solidFill>
            <a:schemeClr val="bg1"/>
          </a:solidFill>
          <a:ln>
            <a:solidFill>
              <a:srgbClr val="DD8C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Tabla de resultados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49FAB16-6DE5-4554-9594-6EAB7CF1D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74983"/>
              </p:ext>
            </p:extLst>
          </p:nvPr>
        </p:nvGraphicFramePr>
        <p:xfrm>
          <a:off x="883920" y="1635761"/>
          <a:ext cx="10840718" cy="3362957"/>
        </p:xfrm>
        <a:graphic>
          <a:graphicData uri="http://schemas.openxmlformats.org/drawingml/2006/table">
            <a:tbl>
              <a:tblPr/>
              <a:tblGrid>
                <a:gridCol w="2115556">
                  <a:extLst>
                    <a:ext uri="{9D8B030D-6E8A-4147-A177-3AD203B41FA5}">
                      <a16:colId xmlns:a16="http://schemas.microsoft.com/office/drawing/2014/main" val="1011253751"/>
                    </a:ext>
                  </a:extLst>
                </a:gridCol>
                <a:gridCol w="1742079">
                  <a:extLst>
                    <a:ext uri="{9D8B030D-6E8A-4147-A177-3AD203B41FA5}">
                      <a16:colId xmlns:a16="http://schemas.microsoft.com/office/drawing/2014/main" val="2342173638"/>
                    </a:ext>
                  </a:extLst>
                </a:gridCol>
                <a:gridCol w="1245991">
                  <a:extLst>
                    <a:ext uri="{9D8B030D-6E8A-4147-A177-3AD203B41FA5}">
                      <a16:colId xmlns:a16="http://schemas.microsoft.com/office/drawing/2014/main" val="1351781469"/>
                    </a:ext>
                  </a:extLst>
                </a:gridCol>
                <a:gridCol w="1434273">
                  <a:extLst>
                    <a:ext uri="{9D8B030D-6E8A-4147-A177-3AD203B41FA5}">
                      <a16:colId xmlns:a16="http://schemas.microsoft.com/office/drawing/2014/main" val="4100640289"/>
                    </a:ext>
                  </a:extLst>
                </a:gridCol>
                <a:gridCol w="1434273">
                  <a:extLst>
                    <a:ext uri="{9D8B030D-6E8A-4147-A177-3AD203B41FA5}">
                      <a16:colId xmlns:a16="http://schemas.microsoft.com/office/drawing/2014/main" val="1403965067"/>
                    </a:ext>
                  </a:extLst>
                </a:gridCol>
                <a:gridCol w="1303908">
                  <a:extLst>
                    <a:ext uri="{9D8B030D-6E8A-4147-A177-3AD203B41FA5}">
                      <a16:colId xmlns:a16="http://schemas.microsoft.com/office/drawing/2014/main" val="1547950694"/>
                    </a:ext>
                  </a:extLst>
                </a:gridCol>
                <a:gridCol w="1564638">
                  <a:extLst>
                    <a:ext uri="{9D8B030D-6E8A-4147-A177-3AD203B41FA5}">
                      <a16:colId xmlns:a16="http://schemas.microsoft.com/office/drawing/2014/main" val="2453870722"/>
                    </a:ext>
                  </a:extLst>
                </a:gridCol>
              </a:tblGrid>
              <a:tr h="775041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Parametro</a:t>
                      </a:r>
                      <a:endParaRPr lang="es-E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Numero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Training </a:t>
                      </a:r>
                      <a:r>
                        <a:rPr lang="es-E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s-E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</a:t>
                      </a:r>
                      <a:r>
                        <a:rPr lang="es-ES" sz="24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s-E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Aciertos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Desaciertos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74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66336"/>
                  </a:ext>
                </a:extLst>
              </a:tr>
              <a:tr h="646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Decission Tree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0.87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0.80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66737"/>
                  </a:ext>
                </a:extLst>
              </a:tr>
              <a:tr h="646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Bagged Tree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1.00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0.84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771480"/>
                  </a:ext>
                </a:extLst>
              </a:tr>
              <a:tr h="646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n_neighbors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0.71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0.61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890918"/>
                  </a:ext>
                </a:extLst>
              </a:tr>
              <a:tr h="64697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0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          0.96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         0.92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92.1%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i="0" u="none" strike="noStrike" dirty="0">
                          <a:solidFill>
                            <a:srgbClr val="DD8C7F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8146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F22619E3-62A6-4187-A32C-1C50509A10DB}"/>
              </a:ext>
            </a:extLst>
          </p:cNvPr>
          <p:cNvSpPr txBox="1"/>
          <p:nvPr/>
        </p:nvSpPr>
        <p:spPr>
          <a:xfrm>
            <a:off x="365125" y="5222239"/>
            <a:ext cx="116033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Se recomienda el modelo de Regresión Logística para ser utilizado para este caso, por presentar los coeficientes de determinación mas altos, para las variables de entrenamiento y de prueba respectivamente y el porcentaje mas alto de aciertos que presenta de las predicciones con respecto a los valores reales.</a:t>
            </a:r>
            <a:endParaRPr lang="es-ES" dirty="0"/>
          </a:p>
        </p:txBody>
      </p:sp>
      <p:sp>
        <p:nvSpPr>
          <p:cNvPr id="12" name="Estrella: 5 puntas 11">
            <a:extLst>
              <a:ext uri="{FF2B5EF4-FFF2-40B4-BE49-F238E27FC236}">
                <a16:creationId xmlns:a16="http://schemas.microsoft.com/office/drawing/2014/main" id="{9106A791-5449-43AE-8E14-39A144597AE8}"/>
              </a:ext>
            </a:extLst>
          </p:cNvPr>
          <p:cNvSpPr/>
          <p:nvPr/>
        </p:nvSpPr>
        <p:spPr>
          <a:xfrm>
            <a:off x="259082" y="4546615"/>
            <a:ext cx="416560" cy="375909"/>
          </a:xfrm>
          <a:prstGeom prst="star5">
            <a:avLst/>
          </a:prstGeom>
          <a:solidFill>
            <a:srgbClr val="D574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66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0283662-2F4F-42AE-A323-C7C63272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0" y="1456699"/>
            <a:ext cx="5972090" cy="39750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43176" y="304677"/>
            <a:ext cx="11237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Visualización de Resultados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BBB82E47-9F62-4FAE-83CE-DB5C45357F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42"/>
          <a:stretch/>
        </p:blipFill>
        <p:spPr>
          <a:xfrm>
            <a:off x="6949222" y="1471612"/>
            <a:ext cx="4570228" cy="39147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8EADE3-F6C4-492F-AC10-110ABB365D5E}"/>
              </a:ext>
            </a:extLst>
          </p:cNvPr>
          <p:cNvSpPr txBox="1"/>
          <p:nvPr/>
        </p:nvSpPr>
        <p:spPr>
          <a:xfrm>
            <a:off x="345121" y="5498237"/>
            <a:ext cx="115017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En el grafico de la izquierda se observa la similitud de las cantidades de los resultados de prueba y de aciertos  predichos para cada rango de precios y en el de la derecha la dispersión de los datos tomando 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 variable RAM que presentó la mayor correlación con la variable objetivo, apreciándose los colores de los desaciertos correspondientes.</a:t>
            </a:r>
            <a:endParaRPr lang="es-ES" sz="16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75C4590-C300-421D-9A64-EC67D93CBC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88" t="20850" r="73211" b="75256"/>
          <a:stretch/>
        </p:blipFill>
        <p:spPr>
          <a:xfrm>
            <a:off x="2110900" y="5226783"/>
            <a:ext cx="126683" cy="1131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04548-2DD1-4F41-A53E-B71772493B39}"/>
              </a:ext>
            </a:extLst>
          </p:cNvPr>
          <p:cNvSpPr txBox="1"/>
          <p:nvPr/>
        </p:nvSpPr>
        <p:spPr>
          <a:xfrm>
            <a:off x="2204798" y="5167573"/>
            <a:ext cx="708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Predicho</a:t>
            </a:r>
            <a:endParaRPr lang="es-ES" sz="1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2157B1-203A-45FA-A760-2788112688F4}"/>
              </a:ext>
            </a:extLst>
          </p:cNvPr>
          <p:cNvSpPr txBox="1"/>
          <p:nvPr/>
        </p:nvSpPr>
        <p:spPr>
          <a:xfrm>
            <a:off x="1692076" y="5160261"/>
            <a:ext cx="472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Real</a:t>
            </a:r>
            <a:endParaRPr lang="es-ES" sz="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8F7C079-0F68-4388-95AB-311B89C13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89" t="15000" r="82086" b="79102"/>
          <a:stretch/>
        </p:blipFill>
        <p:spPr>
          <a:xfrm>
            <a:off x="1609561" y="5226783"/>
            <a:ext cx="127802" cy="1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95605" y="284858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Conclusiones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623F3FB-16C2-423B-BCD5-784F9DABAA3B}"/>
              </a:ext>
            </a:extLst>
          </p:cNvPr>
          <p:cNvSpPr txBox="1"/>
          <p:nvPr/>
        </p:nvSpPr>
        <p:spPr>
          <a:xfrm>
            <a:off x="314643" y="1859339"/>
            <a:ext cx="115627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Las data trabajada cuenta con dos mil observaciones de veintiún características o funciones internas y externas de los teléfonos móviles,  de las cuales solo once características mostraron guardar una correlación entre ellas.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variable objetivo “Rango de Precios”, esta compuesta por cuatro grupos enumerados del 0 al 3 y contiene información balanceada para cada uno de estos cuatro grupos con 500 observaciones para cada uno.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Del análisis efectuados sobre cada característica respecto a cada grupo se observa un diferenciación por las funciones internas Batería, Pixeles Alto y Ancho y Memoria RAM evidenciando esta última mucha incidencia en el rango de precios.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eligieron cuatro modelos de clasificación para evaluar resultados de los mismos, utilizando las once características seleccionadas: Decission Tree, Bagged Tree, KNN y Logistic Regresión, encontrando en es ultimo los mejores resultados para la predicción de los valores de la variables rango de precios.</a:t>
            </a:r>
          </a:p>
        </p:txBody>
      </p:sp>
    </p:spTree>
    <p:extLst>
      <p:ext uri="{BB962C8B-B14F-4D97-AF65-F5344CB8AC3E}">
        <p14:creationId xmlns:p14="http://schemas.microsoft.com/office/powerpoint/2010/main" val="37251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8179C78-3C76-4739-BA80-851DB4E3B882}"/>
              </a:ext>
            </a:extLst>
          </p:cNvPr>
          <p:cNvSpPr txBox="1"/>
          <p:nvPr/>
        </p:nvSpPr>
        <p:spPr>
          <a:xfrm>
            <a:off x="1160780" y="2844225"/>
            <a:ext cx="9870440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rgbClr val="DD8C7F"/>
                </a:solidFill>
              </a:rPr>
              <a:t>Gracias por su atención!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9D832FF-E42E-4875-9295-896BFFFE91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"/>
    </mc:Choice>
    <mc:Fallback xmlns="">
      <p:transition spd="slow" advTm="11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Objetivo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179C78-3C76-4739-BA80-851DB4E3B882}"/>
              </a:ext>
            </a:extLst>
          </p:cNvPr>
          <p:cNvSpPr txBox="1"/>
          <p:nvPr/>
        </p:nvSpPr>
        <p:spPr>
          <a:xfrm>
            <a:off x="1147290" y="1917322"/>
            <a:ext cx="9870440" cy="163121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000" dirty="0"/>
              <a:t>El objetivo de esta presentación es explicar el desarrollo del proyecto realizado para  la aplicación de los conocimientos adquiridos en el curso de Data Science, mediante el cual se busca dar a conocer de manera sencilla cuales fueron los datos </a:t>
            </a:r>
            <a:r>
              <a:rPr lang="es-ES" sz="2000" dirty="0">
                <a:solidFill>
                  <a:srgbClr val="212121"/>
                </a:solidFill>
                <a:latin typeface="Roboto" panose="02000000000000000000" pitchFamily="2" charset="0"/>
              </a:rPr>
              <a:t>analizados, su tratamiento, los modelos de aprendizaje considerados  y la recomendación del más adecuado.</a:t>
            </a:r>
            <a:endParaRPr lang="es-PE" sz="20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Antecedentes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D8C7F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D77A57E-5DA1-4A9A-B5E8-1EAAE948357B}"/>
              </a:ext>
            </a:extLst>
          </p:cNvPr>
          <p:cNvSpPr txBox="1"/>
          <p:nvPr/>
        </p:nvSpPr>
        <p:spPr>
          <a:xfrm>
            <a:off x="998220" y="1971690"/>
            <a:ext cx="99466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proyecto se basa en información seleccionada de la sección de competencias de la plataforma Kraggle:</a:t>
            </a:r>
            <a:r>
              <a:rPr lang="es-ES" sz="2000" dirty="0">
                <a:solidFill>
                  <a:srgbClr val="2121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hlinkClick r:id="rId2"/>
              </a:rPr>
              <a:t>https://www.kaggle.com/datasets/iabhishekofficial/mobile-price-classification</a:t>
            </a:r>
            <a:endParaRPr lang="es-E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21212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nuevo fabricante de teléfonos móviles quiere estimar el precio de sus productos y ha recopilado información de ventas de teléfonos móviles  de varias empresas de gran participación en el mercado.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endParaRPr lang="es-E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solidFill>
                  <a:srgbClr val="DD8C7F"/>
                </a:solidFill>
                <a:latin typeface="Roboto" panose="02000000000000000000" pitchFamily="2" charset="0"/>
              </a:rPr>
              <a:t>R</a:t>
            </a:r>
            <a:r>
              <a:rPr lang="es-ES" altLang="es-ES" sz="2800" b="1" dirty="0">
                <a:solidFill>
                  <a:srgbClr val="DD8C7F"/>
                </a:solidFill>
                <a:latin typeface="Roboto" panose="02000000000000000000" pitchFamily="2" charset="0"/>
              </a:rPr>
              <a:t>esumen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D8C7F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003FE4C-CFB1-4D8C-BF02-1D605A058161}"/>
              </a:ext>
            </a:extLst>
          </p:cNvPr>
          <p:cNvSpPr txBox="1"/>
          <p:nvPr/>
        </p:nvSpPr>
        <p:spPr>
          <a:xfrm>
            <a:off x="933448" y="2434629"/>
            <a:ext cx="10714266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Comprender las relaciones existentes entre las funciones (características) de un teléfono móvil y su precio de venta. 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F21450-07C8-4E33-B57C-7699FD9A33AC}"/>
              </a:ext>
            </a:extLst>
          </p:cNvPr>
          <p:cNvSpPr txBox="1"/>
          <p:nvPr/>
        </p:nvSpPr>
        <p:spPr>
          <a:xfrm>
            <a:off x="868679" y="4610028"/>
            <a:ext cx="10509885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Encontrar un modelo de aprendizaje que permita clasificar en un rango de cuatro clases, que tan alto es el precio.</a:t>
            </a:r>
            <a:endParaRPr lang="es-ES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6623CB-F0D5-454E-92AA-A5FA819A2E81}"/>
              </a:ext>
            </a:extLst>
          </p:cNvPr>
          <p:cNvSpPr txBox="1"/>
          <p:nvPr/>
        </p:nvSpPr>
        <p:spPr>
          <a:xfrm>
            <a:off x="2819400" y="15400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Descripción del Proyecto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B0B2CA-DDC2-4C78-88D3-8A4AE6B38AA6}"/>
              </a:ext>
            </a:extLst>
          </p:cNvPr>
          <p:cNvSpPr txBox="1"/>
          <p:nvPr/>
        </p:nvSpPr>
        <p:spPr>
          <a:xfrm>
            <a:off x="2819400" y="367621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Objetivo del Proyecto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rgbClr val="DD8C7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8849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D8C7F"/>
                </a:solidFill>
                <a:effectLst/>
                <a:latin typeface="Roboto" panose="02000000000000000000" pitchFamily="2" charset="0"/>
              </a:rPr>
              <a:t>Características de los móviles de la fuente de datos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E7BC73-F6E2-4476-804A-93B9F67BE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57390"/>
              </p:ext>
            </p:extLst>
          </p:nvPr>
        </p:nvGraphicFramePr>
        <p:xfrm>
          <a:off x="1717040" y="1363623"/>
          <a:ext cx="9387840" cy="5291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6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6817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D5745D"/>
                </a:solidFill>
                <a:effectLst/>
                <a:latin typeface="Roboto" panose="02000000000000000000" pitchFamily="2" charset="0"/>
              </a:rPr>
              <a:t>Variable objetivo – Rango de </a:t>
            </a:r>
            <a:r>
              <a:rPr lang="es-ES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Precios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5745D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2235D0C4-F7AB-4158-8CF0-728C0182B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62" y="1524007"/>
            <a:ext cx="4634656" cy="47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36F5A2D-B4B7-4D4E-A392-0188DBB593C9}"/>
              </a:ext>
            </a:extLst>
          </p:cNvPr>
          <p:cNvSpPr txBox="1"/>
          <p:nvPr/>
        </p:nvSpPr>
        <p:spPr>
          <a:xfrm>
            <a:off x="6454483" y="2996805"/>
            <a:ext cx="486569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 variable objetivo, muestra una cantidad balanceada de datos con 500 registros para cada uno. </a:t>
            </a:r>
          </a:p>
        </p:txBody>
      </p:sp>
    </p:spTree>
    <p:extLst>
      <p:ext uri="{BB962C8B-B14F-4D97-AF65-F5344CB8AC3E}">
        <p14:creationId xmlns:p14="http://schemas.microsoft.com/office/powerpoint/2010/main" val="354233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414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A</a:t>
            </a:r>
            <a:r>
              <a:rPr lang="es-ES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nálisis Exploratorio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5745D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708A9944-4DB3-4686-9859-57B172E2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287854"/>
              </p:ext>
            </p:extLst>
          </p:nvPr>
        </p:nvGraphicFramePr>
        <p:xfrm>
          <a:off x="4815840" y="1259837"/>
          <a:ext cx="7193280" cy="4880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6480">
                  <a:extLst>
                    <a:ext uri="{9D8B030D-6E8A-4147-A177-3AD203B41FA5}">
                      <a16:colId xmlns:a16="http://schemas.microsoft.com/office/drawing/2014/main" val="314110616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56140358"/>
                    </a:ext>
                  </a:extLst>
                </a:gridCol>
              </a:tblGrid>
              <a:tr h="399643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Detalle de la Exploración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Referencia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4668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columnas duplicadas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>
                          <a:hlinkClick r:id="rId2"/>
                        </a:rPr>
                        <a:t>https://pandas.pydata.org/docs/reference/api/pandas.DataFrame.duplicated.html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9653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filas duplicadas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hlinkClick r:id="rId2"/>
                        </a:rPr>
                        <a:t>https://pandas.pydata.org/docs/reference/api/pandas.DataFrame.duplicated.html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25487"/>
                  </a:ext>
                </a:extLst>
              </a:tr>
              <a:tr h="399643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valores faltantes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>
                          <a:hlinkClick r:id="rId3"/>
                        </a:rPr>
                        <a:t>https://pandas.pydata.org/docs/reference/api/pandas.DataFrame.info.html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35141"/>
                  </a:ext>
                </a:extLst>
              </a:tr>
              <a:tr h="690400">
                <a:tc>
                  <a:txBody>
                    <a:bodyPr/>
                    <a:lstStyle/>
                    <a:p>
                      <a:r>
                        <a:rPr lang="es-PE" sz="1800" dirty="0"/>
                        <a:t>Revisión de inconsistencias y valores atípicos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https://pandas.pydata.org/docs/reference/api/pandas.unique.html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https://pandas.pydata.org/docs/reference/api/pandas.Series.value_counts.html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46856"/>
                  </a:ext>
                </a:extLst>
              </a:tr>
              <a:tr h="1589966">
                <a:tc>
                  <a:txBody>
                    <a:bodyPr/>
                    <a:lstStyle/>
                    <a:p>
                      <a:r>
                        <a:rPr lang="es-PE" sz="1800" dirty="0"/>
                        <a:t>Visualizaciones: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Grafico tipo 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Histogramas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Boxplot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Diagramas de Barras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Producción de Mapa de Calor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PE" sz="1800" dirty="0"/>
                        <a:t>Gráficos de dispersión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https://matplotlib.org/stable/api/_as_gen/matplotlib.pyplot.pie.html</a:t>
                      </a:r>
                      <a:endParaRPr lang="pt-BR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https://pandas.pydata.org/docs/reference/api/pandas.DataFrame.hist.html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https://pandas.pydata.org/docs/reference/api/pandas.DataFrame.boxplot.html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https://matplotlib.org/stable/api/_as_gen/matplotlib.pyplot.bar.html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https://seaborn.pydata.org/generated/seaborn.heatmap.html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https://seaborn.pydata.org/generated/seaborn.scatterplot.html</a:t>
                      </a:r>
                      <a:endParaRPr lang="es-E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940"/>
                  </a:ext>
                </a:extLst>
              </a:tr>
            </a:tbl>
          </a:graphicData>
        </a:graphic>
      </p:graphicFrame>
      <p:graphicFrame>
        <p:nvGraphicFramePr>
          <p:cNvPr id="13" name="Tabla 4">
            <a:extLst>
              <a:ext uri="{FF2B5EF4-FFF2-40B4-BE49-F238E27FC236}">
                <a16:creationId xmlns:a16="http://schemas.microsoft.com/office/drawing/2014/main" id="{943E6D12-061A-4833-809B-23F8BCA70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3041"/>
              </p:ext>
            </p:extLst>
          </p:nvPr>
        </p:nvGraphicFramePr>
        <p:xfrm>
          <a:off x="214153" y="3563640"/>
          <a:ext cx="4442142" cy="25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969">
                  <a:extLst>
                    <a:ext uri="{9D8B030D-6E8A-4147-A177-3AD203B41FA5}">
                      <a16:colId xmlns:a16="http://schemas.microsoft.com/office/drawing/2014/main" val="2004920435"/>
                    </a:ext>
                  </a:extLst>
                </a:gridCol>
                <a:gridCol w="3105173">
                  <a:extLst>
                    <a:ext uri="{9D8B030D-6E8A-4147-A177-3AD203B41FA5}">
                      <a16:colId xmlns:a16="http://schemas.microsoft.com/office/drawing/2014/main" val="314110616"/>
                    </a:ext>
                  </a:extLst>
                </a:gridCol>
              </a:tblGrid>
              <a:tr h="440700"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Librerías</a:t>
                      </a:r>
                      <a:endParaRPr lang="es-E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dirty="0">
                          <a:solidFill>
                            <a:schemeClr val="bg1"/>
                          </a:solidFill>
                        </a:rPr>
                        <a:t>Referencia</a:t>
                      </a:r>
                      <a:endParaRPr lang="es-E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D8C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94668"/>
                  </a:ext>
                </a:extLst>
              </a:tr>
              <a:tr h="4068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800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200" dirty="0">
                          <a:hlinkClick r:id="rId12"/>
                        </a:rPr>
                        <a:t>https://numpy.org/</a:t>
                      </a: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51940"/>
                  </a:ext>
                </a:extLst>
              </a:tr>
              <a:tr h="5085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8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200" dirty="0">
                          <a:hlinkClick r:id="rId13"/>
                        </a:rPr>
                        <a:t>https://pandas.pydata.org/</a:t>
                      </a:r>
                      <a:endParaRPr lang="es-PE" sz="1200" dirty="0"/>
                    </a:p>
                    <a:p>
                      <a:pPr marL="0" indent="0">
                        <a:buFontTx/>
                        <a:buNone/>
                      </a:pP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82516"/>
                  </a:ext>
                </a:extLst>
              </a:tr>
              <a:tr h="7119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800" dirty="0"/>
                        <a:t>Matpotlilb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200" dirty="0">
                          <a:hlinkClick r:id="rId6"/>
                        </a:rPr>
                        <a:t>https://matplotlib.org/stable/api/_as_gen/matplotlib.pyplot.pie.html</a:t>
                      </a:r>
                      <a:endParaRPr lang="es-PE" sz="1200" dirty="0"/>
                    </a:p>
                    <a:p>
                      <a:pPr marL="0" indent="0">
                        <a:buFontTx/>
                        <a:buNone/>
                      </a:pP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35878"/>
                  </a:ext>
                </a:extLst>
              </a:tr>
              <a:tr h="5085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PE" sz="1800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200" dirty="0">
                          <a:hlinkClick r:id="rId14"/>
                        </a:rPr>
                        <a:t>https://seaborn.pydata.org/</a:t>
                      </a:r>
                      <a:endParaRPr lang="es-PE" sz="1200" dirty="0"/>
                    </a:p>
                    <a:p>
                      <a:pPr marL="0" indent="0">
                        <a:buFontTx/>
                        <a:buNone/>
                      </a:pPr>
                      <a:endParaRPr lang="es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8809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049344DF-85E0-4232-9C04-FE1AEB8C3466}"/>
              </a:ext>
            </a:extLst>
          </p:cNvPr>
          <p:cNvSpPr txBox="1"/>
          <p:nvPr/>
        </p:nvSpPr>
        <p:spPr>
          <a:xfrm>
            <a:off x="461644" y="1842830"/>
            <a:ext cx="40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Referencias de códigos utilizados en el desarrollo del proyecto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328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511B7907-08BB-4439-91A2-906B21F42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70" b="50000"/>
          <a:stretch/>
        </p:blipFill>
        <p:spPr>
          <a:xfrm>
            <a:off x="990871" y="1246418"/>
            <a:ext cx="2168889" cy="20702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E6B0D60-3DD6-4D66-A672-7ED8BC5A765A}"/>
              </a:ext>
            </a:extLst>
          </p:cNvPr>
          <p:cNvSpPr txBox="1"/>
          <p:nvPr/>
        </p:nvSpPr>
        <p:spPr>
          <a:xfrm>
            <a:off x="999649" y="1277466"/>
            <a:ext cx="2061691" cy="2081320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02C4B26-FF04-4232-92E2-D1F6F5161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54" r="79249"/>
          <a:stretch/>
        </p:blipFill>
        <p:spPr>
          <a:xfrm>
            <a:off x="938271" y="3513052"/>
            <a:ext cx="2061691" cy="20928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A9F0C0E-B88B-404E-9EE7-4D041674B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41"/>
          <a:stretch/>
        </p:blipFill>
        <p:spPr>
          <a:xfrm>
            <a:off x="3159760" y="3501321"/>
            <a:ext cx="7955710" cy="209110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D76E5C9-4DCB-46F1-B889-2AC7A8953A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3"/>
          <a:stretch/>
        </p:blipFill>
        <p:spPr>
          <a:xfrm>
            <a:off x="3230880" y="1254437"/>
            <a:ext cx="7813470" cy="207282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284859"/>
            <a:ext cx="10883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Análisis de las características seleccionas por Rango de Precio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5745D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B11B1EB-988C-49B5-A800-E7FB4018C7DB}"/>
              </a:ext>
            </a:extLst>
          </p:cNvPr>
          <p:cNvSpPr txBox="1"/>
          <p:nvPr/>
        </p:nvSpPr>
        <p:spPr>
          <a:xfrm>
            <a:off x="3159760" y="3451315"/>
            <a:ext cx="2102875" cy="209287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E4162E-8797-49D6-887B-07CB7FF63C33}"/>
              </a:ext>
            </a:extLst>
          </p:cNvPr>
          <p:cNvSpPr txBox="1"/>
          <p:nvPr/>
        </p:nvSpPr>
        <p:spPr>
          <a:xfrm>
            <a:off x="5373361" y="5469320"/>
            <a:ext cx="2804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Rango de Precios</a:t>
            </a:r>
            <a:endParaRPr lang="es-ES" sz="1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E46D1-AA31-4684-B53B-52F8BD035EFE}"/>
              </a:ext>
            </a:extLst>
          </p:cNvPr>
          <p:cNvSpPr txBox="1"/>
          <p:nvPr/>
        </p:nvSpPr>
        <p:spPr>
          <a:xfrm>
            <a:off x="365125" y="5698461"/>
            <a:ext cx="1121664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la grafica de las características con respecto al rango de precios, se han  marcado con línea pespunteada  las características internas Batería,  Pixeles de Alto y Ancho y Memoria RAM, las cuales muestran una diferenciación por cada rango, resaltando la Memoria RAM con una marcada. El resto de casi no hay diferencias.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975742-0B0B-44E3-90FF-17C869E52798}"/>
              </a:ext>
            </a:extLst>
          </p:cNvPr>
          <p:cNvSpPr txBox="1"/>
          <p:nvPr/>
        </p:nvSpPr>
        <p:spPr>
          <a:xfrm>
            <a:off x="990871" y="3451314"/>
            <a:ext cx="2058163" cy="2092879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31B51AA-572F-4FDF-86DF-78E47B7B6F4A}"/>
              </a:ext>
            </a:extLst>
          </p:cNvPr>
          <p:cNvSpPr txBox="1"/>
          <p:nvPr/>
        </p:nvSpPr>
        <p:spPr>
          <a:xfrm>
            <a:off x="9032240" y="1287562"/>
            <a:ext cx="2012110" cy="2081320"/>
          </a:xfrm>
          <a:prstGeom prst="rect">
            <a:avLst/>
          </a:prstGeom>
          <a:noFill/>
          <a:ln w="2222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07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1288D34-332F-4D3E-BCC3-88902E096DE7}"/>
              </a:ext>
            </a:extLst>
          </p:cNvPr>
          <p:cNvSpPr txBox="1"/>
          <p:nvPr/>
        </p:nvSpPr>
        <p:spPr>
          <a:xfrm>
            <a:off x="365125" y="329042"/>
            <a:ext cx="5750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C</a:t>
            </a:r>
            <a:r>
              <a:rPr lang="es-ES" altLang="es-ES" sz="2800" b="1" dirty="0">
                <a:solidFill>
                  <a:srgbClr val="D5745D"/>
                </a:solidFill>
                <a:latin typeface="Roboto" panose="02000000000000000000" pitchFamily="2" charset="0"/>
              </a:rPr>
              <a:t>aracterísticas seleccionadas</a:t>
            </a:r>
            <a:endParaRPr kumimoji="0" lang="es-ES" altLang="es-ES" sz="2800" b="1" i="0" u="none" strike="noStrike" cap="none" normalizeH="0" baseline="0" dirty="0">
              <a:ln>
                <a:noFill/>
              </a:ln>
              <a:solidFill>
                <a:srgbClr val="D5745D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9922BB-210F-45FC-A99E-617448356742}"/>
              </a:ext>
            </a:extLst>
          </p:cNvPr>
          <p:cNvCxnSpPr>
            <a:cxnSpLocks/>
          </p:cNvCxnSpPr>
          <p:nvPr/>
        </p:nvCxnSpPr>
        <p:spPr>
          <a:xfrm>
            <a:off x="-26980" y="1085850"/>
            <a:ext cx="122189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3BF53A7-156B-4E1B-82D1-E4928D9E0039}"/>
              </a:ext>
            </a:extLst>
          </p:cNvPr>
          <p:cNvSpPr txBox="1"/>
          <p:nvPr/>
        </p:nvSpPr>
        <p:spPr>
          <a:xfrm>
            <a:off x="7599680" y="1690062"/>
            <a:ext cx="2753360" cy="3477875"/>
          </a:xfrm>
          <a:prstGeom prst="rect">
            <a:avLst/>
          </a:prstGeom>
          <a:noFill/>
          <a:ln w="12700">
            <a:solidFill>
              <a:srgbClr val="D5745D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000" dirty="0"/>
              <a:t>Memoria RAM (*)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Batería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Pixeles de alto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/>
              <a:t>Pixeles de ancho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Cámara frontal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Primer cámara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4G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3G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Altura de Pantalla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Ancho de Pantalla</a:t>
            </a:r>
          </a:p>
          <a:p>
            <a:pPr lvl="1" indent="-457200">
              <a:buFont typeface="+mj-lt"/>
              <a:buAutoNum type="arabicPeriod" startAt="5"/>
            </a:pPr>
            <a:r>
              <a:rPr lang="es-PE" sz="2000" dirty="0"/>
              <a:t>Rango de Precios (*)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BC58180-E234-4E43-A85A-132A9D105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06750"/>
              </p:ext>
            </p:extLst>
          </p:nvPr>
        </p:nvGraphicFramePr>
        <p:xfrm>
          <a:off x="243840" y="713541"/>
          <a:ext cx="6695440" cy="4603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EE08F59F-EEBD-4326-87C0-3B9DDAF0D380}"/>
              </a:ext>
            </a:extLst>
          </p:cNvPr>
          <p:cNvCxnSpPr>
            <a:cxnSpLocks/>
          </p:cNvCxnSpPr>
          <p:nvPr/>
        </p:nvCxnSpPr>
        <p:spPr>
          <a:xfrm flipV="1">
            <a:off x="4835345" y="3154181"/>
            <a:ext cx="2266495" cy="1946140"/>
          </a:xfrm>
          <a:prstGeom prst="bentConnector3">
            <a:avLst>
              <a:gd name="adj1" fmla="val 50000"/>
            </a:avLst>
          </a:prstGeom>
          <a:ln w="44450">
            <a:solidFill>
              <a:srgbClr val="D5745D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53B941-0096-4ACC-B6BB-495EA9E8FF94}"/>
              </a:ext>
            </a:extLst>
          </p:cNvPr>
          <p:cNvSpPr txBox="1"/>
          <p:nvPr/>
        </p:nvSpPr>
        <p:spPr>
          <a:xfrm>
            <a:off x="599440" y="5550969"/>
            <a:ext cx="1097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000" dirty="0"/>
              <a:t>(*) De las veintiún características analizadas se encontró correlación únicamente entre once de ellas,</a:t>
            </a:r>
          </a:p>
          <a:p>
            <a:r>
              <a:rPr lang="es-PE" sz="2000" dirty="0"/>
              <a:t>      descartando el resto para ser usadas en los modelos de aprendizaje automático.</a:t>
            </a:r>
          </a:p>
        </p:txBody>
      </p:sp>
    </p:spTree>
    <p:extLst>
      <p:ext uri="{BB962C8B-B14F-4D97-AF65-F5344CB8AC3E}">
        <p14:creationId xmlns:p14="http://schemas.microsoft.com/office/powerpoint/2010/main" val="26065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spd="slow" advTm="3532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5261</TotalTime>
  <Words>1147</Words>
  <Application>Microsoft Office PowerPoint</Application>
  <PresentationFormat>Panorámica</PresentationFormat>
  <Paragraphs>174</Paragraphs>
  <Slides>14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</dc:creator>
  <cp:lastModifiedBy>Juan Carlos</cp:lastModifiedBy>
  <cp:revision>15</cp:revision>
  <dcterms:created xsi:type="dcterms:W3CDTF">2022-12-29T02:59:52Z</dcterms:created>
  <dcterms:modified xsi:type="dcterms:W3CDTF">2023-01-17T06:04:29Z</dcterms:modified>
</cp:coreProperties>
</file>