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c8013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c80134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fc801347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fc801347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801347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801347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fc80134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fc80134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fc8013478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fc8013478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- recursion (fibonacci’s sequence)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fc8013478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fc8013478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c801347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fc801347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0f8437f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0f8437f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mdefrank86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1: Ashley Chiasson, Justin Pearson, Jingyi Wang, Gio DeFrank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Function Description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45275"/>
            <a:ext cx="85206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“These functions provide the base mechanisms for defining new functions in the R language” (R Help menu)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Basic building blocks of R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Functions are pieces of reusable code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accept input data from the user, and (most functions) return an output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output of a function can be a number, a list, a data.frame, a plot, a message, or any object you want. 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 call a function by using its name followed by parentheses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23750" y="4080050"/>
            <a:ext cx="1390800" cy="675000"/>
          </a:xfrm>
          <a:prstGeom prst="flowChartAlternateProcess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137150" y="4233500"/>
            <a:ext cx="633900" cy="3681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893650" y="4095350"/>
            <a:ext cx="1390800" cy="644400"/>
          </a:xfrm>
          <a:prstGeom prst="flowChartAlternateProcess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468800" y="4233500"/>
            <a:ext cx="756600" cy="3681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409750" y="4131200"/>
            <a:ext cx="1390800" cy="572700"/>
          </a:xfrm>
          <a:prstGeom prst="flowChartAlternateProcess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Function Examples 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used functions throughout last semester to implement various machine learning algorithms.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478202" y="2571750"/>
            <a:ext cx="2187600" cy="1511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264233" y="2571750"/>
            <a:ext cx="2187600" cy="1511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92177" y="2571750"/>
            <a:ext cx="2187600" cy="1511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76" name="Google Shape;76;p15"/>
          <p:cNvSpPr txBox="1"/>
          <p:nvPr/>
        </p:nvSpPr>
        <p:spPr>
          <a:xfrm>
            <a:off x="812800" y="2133600"/>
            <a:ext cx="1866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</a:rPr>
              <a:t>Standard</a:t>
            </a:r>
            <a:endParaRPr sz="1700" b="1">
              <a:solidFill>
                <a:schemeClr val="accent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595725" y="2133600"/>
            <a:ext cx="1866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</a:rPr>
              <a:t>Regression</a:t>
            </a:r>
            <a:endParaRPr sz="1700" b="1">
              <a:solidFill>
                <a:schemeClr val="accent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424575" y="2133600"/>
            <a:ext cx="1866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</a:rPr>
              <a:t>Classification</a:t>
            </a:r>
            <a:endParaRPr sz="1700" b="1">
              <a:solidFill>
                <a:schemeClr val="accent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965475" y="2734800"/>
            <a:ext cx="8157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help()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str()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print()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542875" y="2711700"/>
            <a:ext cx="1217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lm()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predict()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coeftest()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summary()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7618625" y="2711700"/>
            <a:ext cx="75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lda()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qda()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knn()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glm()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575" y="2909526"/>
            <a:ext cx="953766" cy="8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400" y="2867925"/>
            <a:ext cx="953775" cy="9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801" y="2883270"/>
            <a:ext cx="988474" cy="88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functions so important?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181800"/>
            <a:ext cx="85206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Functions are essentially mini-programs that allow us to replicate and implement large chunks of complex code in a space-sensitive way. 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616288" y="2956825"/>
            <a:ext cx="1269900" cy="80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994400" y="2571750"/>
            <a:ext cx="1422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lm()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summary()</a:t>
            </a:r>
            <a:endParaRPr sz="1700"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t="15796"/>
          <a:stretch/>
        </p:blipFill>
        <p:spPr>
          <a:xfrm>
            <a:off x="4203700" y="2050875"/>
            <a:ext cx="4431350" cy="20113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4" name="Google Shape;94;p16"/>
          <p:cNvSpPr txBox="1"/>
          <p:nvPr/>
        </p:nvSpPr>
        <p:spPr>
          <a:xfrm>
            <a:off x="3886200" y="4096800"/>
            <a:ext cx="2523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b="1">
                <a:solidFill>
                  <a:schemeClr val="accent1"/>
                </a:solidFill>
              </a:rPr>
              <a:t>Residuals </a:t>
            </a:r>
            <a:endParaRPr b="1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b="1">
                <a:solidFill>
                  <a:schemeClr val="accent1"/>
                </a:solidFill>
              </a:rPr>
              <a:t>R squared </a:t>
            </a:r>
            <a:endParaRPr b="1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b="1">
                <a:solidFill>
                  <a:schemeClr val="accent1"/>
                </a:solidFill>
              </a:rPr>
              <a:t>Adjusted R squared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214988" y="4096800"/>
            <a:ext cx="2776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b="1">
                <a:solidFill>
                  <a:schemeClr val="accent1"/>
                </a:solidFill>
              </a:rPr>
              <a:t>Residual Standard Error  </a:t>
            </a:r>
            <a:endParaRPr b="1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b="1">
                <a:solidFill>
                  <a:schemeClr val="accent1"/>
                </a:solidFill>
              </a:rPr>
              <a:t>F-Statistic </a:t>
            </a:r>
            <a:endParaRPr b="1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b="1">
                <a:solidFill>
                  <a:schemeClr val="accent1"/>
                </a:solidFill>
              </a:rPr>
              <a:t>P-Value of each predictor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900" y="2463800"/>
            <a:ext cx="158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lm()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07900" y="3541350"/>
            <a:ext cx="158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summary()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092150" y="3042625"/>
            <a:ext cx="27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+</a:t>
            </a:r>
            <a:endParaRPr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can partially match arguments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893"/>
              <a:buFont typeface="Arial"/>
              <a:buNone/>
            </a:pPr>
            <a:r>
              <a:rPr lang="en" sz="2625"/>
              <a:t>remainder &lt;- function(num,divisor){</a:t>
            </a:r>
            <a:endParaRPr sz="262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893"/>
              <a:buFont typeface="Arial"/>
              <a:buNone/>
            </a:pPr>
            <a:r>
              <a:rPr lang="en" sz="2625"/>
              <a:t>  num%%divisor</a:t>
            </a:r>
            <a:endParaRPr sz="262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/>
              <a:t>}</a:t>
            </a:r>
            <a:endParaRPr sz="262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893"/>
              <a:buFont typeface="Arial"/>
              <a:buNone/>
            </a:pPr>
            <a:endParaRPr sz="262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893"/>
              <a:buFont typeface="Arial"/>
              <a:buNone/>
            </a:pPr>
            <a:r>
              <a:rPr lang="en" sz="2625"/>
              <a:t>##remainder(divisor = 3,num=5)</a:t>
            </a:r>
            <a:endParaRPr sz="262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25"/>
              <a:t>##remainder(num = 5,divisor = 3)</a:t>
            </a:r>
            <a:endParaRPr sz="262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34">
                <a:solidFill>
                  <a:srgbClr val="FF0000"/>
                </a:solidFill>
              </a:rPr>
              <a:t>Same result with different order</a:t>
            </a:r>
            <a:endParaRPr sz="3334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488"/>
              <a:buFont typeface="Arial"/>
              <a:buNone/>
            </a:pPr>
            <a:endParaRPr sz="2418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175" y="1202450"/>
            <a:ext cx="2729850" cy="27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as Argument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101900" y="1161225"/>
            <a:ext cx="461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rgbClr val="FF0000"/>
                </a:solidFill>
              </a:rPr>
              <a:t>Example</a:t>
            </a:r>
            <a:r>
              <a:rPr lang="en" sz="2025"/>
              <a:t>: calculate standard deviation</a:t>
            </a:r>
            <a:endParaRPr sz="20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/>
              <a:t>std &lt;- function(num){</a:t>
            </a:r>
            <a:endParaRPr sz="22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/>
              <a:t>  sd(num)</a:t>
            </a:r>
            <a:endParaRPr sz="22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/>
              <a:t>}</a:t>
            </a:r>
            <a:endParaRPr sz="22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/>
              <a:t>result &lt;- function(std, list){</a:t>
            </a:r>
            <a:endParaRPr sz="22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/>
              <a:t>  std(list)</a:t>
            </a:r>
            <a:endParaRPr sz="22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/>
              <a:t>}</a:t>
            </a:r>
            <a:endParaRPr sz="22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/>
              <a:t>result(std,c(1,2,3,4))</a:t>
            </a:r>
            <a:endParaRPr sz="22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25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400" y="1870775"/>
            <a:ext cx="4802550" cy="24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Functions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result &lt;- function(func, dat){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  func(dat)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}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result(function(x){sd(x)},c(1,2,3,4))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350" y="2754100"/>
            <a:ext cx="1931150" cy="9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225" y="1756701"/>
            <a:ext cx="3641676" cy="8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075" y="2803925"/>
            <a:ext cx="4966401" cy="14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Exercise 4-15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635" y="222500"/>
            <a:ext cx="3118489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176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rgbClr val="007A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pollev.com/mdefrank864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On-screen Show (16:9)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</vt:lpstr>
      <vt:lpstr>Simple Light</vt:lpstr>
      <vt:lpstr>Functions in R</vt:lpstr>
      <vt:lpstr>R Function Description </vt:lpstr>
      <vt:lpstr>R Function Examples </vt:lpstr>
      <vt:lpstr>Why are functions so important?</vt:lpstr>
      <vt:lpstr>R can partially match arguments</vt:lpstr>
      <vt:lpstr>Function as Argument</vt:lpstr>
      <vt:lpstr>Anonymous Functions</vt:lpstr>
      <vt:lpstr>Application: Exercise 4-15</vt:lpstr>
      <vt:lpstr>Poll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R</dc:title>
  <dc:creator>J Pearson</dc:creator>
  <cp:lastModifiedBy>J Pearson</cp:lastModifiedBy>
  <cp:revision>1</cp:revision>
  <dcterms:modified xsi:type="dcterms:W3CDTF">2022-02-02T14:48:09Z</dcterms:modified>
</cp:coreProperties>
</file>