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B8-E9A0-44B7-B7A8-7985B6D4863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F4C5-6C46-4BBB-BC73-CAB962F8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7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B8-E9A0-44B7-B7A8-7985B6D4863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F4C5-6C46-4BBB-BC73-CAB962F8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B8-E9A0-44B7-B7A8-7985B6D4863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F4C5-6C46-4BBB-BC73-CAB962F8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4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B8-E9A0-44B7-B7A8-7985B6D4863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F4C5-6C46-4BBB-BC73-CAB962F8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B8-E9A0-44B7-B7A8-7985B6D4863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F4C5-6C46-4BBB-BC73-CAB962F8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9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B8-E9A0-44B7-B7A8-7985B6D4863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F4C5-6C46-4BBB-BC73-CAB962F8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1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B8-E9A0-44B7-B7A8-7985B6D4863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F4C5-6C46-4BBB-BC73-CAB962F8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6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B8-E9A0-44B7-B7A8-7985B6D4863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F4C5-6C46-4BBB-BC73-CAB962F8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B8-E9A0-44B7-B7A8-7985B6D4863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F4C5-6C46-4BBB-BC73-CAB962F8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6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B8-E9A0-44B7-B7A8-7985B6D4863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F4C5-6C46-4BBB-BC73-CAB962F8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3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B8-E9A0-44B7-B7A8-7985B6D4863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F4C5-6C46-4BBB-BC73-CAB962F8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8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D3B8-E9A0-44B7-B7A8-7985B6D4863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F4C5-6C46-4BBB-BC73-CAB962F8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5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62451" y="615142"/>
            <a:ext cx="1521229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Senior Design 1&amp;2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1172095" y="989215"/>
            <a:ext cx="3890356" cy="107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0" y="2061556"/>
            <a:ext cx="183711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Engineering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24" idx="0"/>
          </p:cNvCxnSpPr>
          <p:nvPr/>
        </p:nvCxnSpPr>
        <p:spPr>
          <a:xfrm flipH="1">
            <a:off x="4640062" y="1253724"/>
            <a:ext cx="645168" cy="54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846196" y="3221180"/>
            <a:ext cx="1587731" cy="86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4"/>
            <a:endCxn id="13" idx="0"/>
          </p:cNvCxnSpPr>
          <p:nvPr/>
        </p:nvCxnSpPr>
        <p:spPr>
          <a:xfrm>
            <a:off x="5823066" y="1363287"/>
            <a:ext cx="1049274" cy="42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07569" y="1787237"/>
            <a:ext cx="1529542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</a:t>
            </a:r>
            <a:r>
              <a:rPr lang="en-US" dirty="0" err="1" smtClean="0"/>
              <a:t>Mgnt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5"/>
            <a:endCxn id="16" idx="0"/>
          </p:cNvCxnSpPr>
          <p:nvPr/>
        </p:nvCxnSpPr>
        <p:spPr>
          <a:xfrm>
            <a:off x="6360901" y="1253724"/>
            <a:ext cx="2596685" cy="53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155408" y="1791395"/>
            <a:ext cx="1604355" cy="748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Technical Writing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480963" y="777241"/>
            <a:ext cx="1604355" cy="748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Ethics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6"/>
            <a:endCxn id="17" idx="2"/>
          </p:cNvCxnSpPr>
          <p:nvPr/>
        </p:nvCxnSpPr>
        <p:spPr>
          <a:xfrm>
            <a:off x="6583680" y="989215"/>
            <a:ext cx="3897283" cy="16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820426" y="1799706"/>
            <a:ext cx="1639272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Networks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4" idx="4"/>
            <a:endCxn id="10" idx="0"/>
          </p:cNvCxnSpPr>
          <p:nvPr/>
        </p:nvCxnSpPr>
        <p:spPr>
          <a:xfrm>
            <a:off x="4640062" y="2547851"/>
            <a:ext cx="0" cy="67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767550" y="4160520"/>
            <a:ext cx="1529542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American Govt.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896073" y="4559531"/>
            <a:ext cx="1529542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0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20392" y="2601884"/>
            <a:ext cx="1604356" cy="897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Cir.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536277" y="468285"/>
            <a:ext cx="1479666" cy="939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39891" y="497379"/>
            <a:ext cx="180386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595659" y="1920240"/>
            <a:ext cx="180386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265622" y="3577244"/>
            <a:ext cx="180386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34698" y="497379"/>
            <a:ext cx="180386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41964" y="468285"/>
            <a:ext cx="180386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3209" y="648392"/>
            <a:ext cx="180386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3209" y="2236124"/>
            <a:ext cx="180386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7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Caldwell</dc:creator>
  <cp:lastModifiedBy>Donald Caldwell</cp:lastModifiedBy>
  <cp:revision>6</cp:revision>
  <dcterms:created xsi:type="dcterms:W3CDTF">2020-02-05T22:07:20Z</dcterms:created>
  <dcterms:modified xsi:type="dcterms:W3CDTF">2020-02-05T22:55:32Z</dcterms:modified>
</cp:coreProperties>
</file>