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29-6CE7-45D5-BE7E-2DAB2DA14F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83DF-F843-4D89-982D-444E8A65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95949" y="162099"/>
            <a:ext cx="1596044" cy="8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Science  1&amp;2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  <a:endCxn id="7" idx="0"/>
          </p:cNvCxnSpPr>
          <p:nvPr/>
        </p:nvCxnSpPr>
        <p:spPr>
          <a:xfrm flipH="1">
            <a:off x="5789814" y="1051561"/>
            <a:ext cx="4157" cy="44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04509" y="1496292"/>
            <a:ext cx="1770610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751388" y="1510838"/>
            <a:ext cx="160435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Language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6"/>
            <a:endCxn id="9" idx="0"/>
          </p:cNvCxnSpPr>
          <p:nvPr/>
        </p:nvCxnSpPr>
        <p:spPr>
          <a:xfrm>
            <a:off x="6591993" y="606830"/>
            <a:ext cx="3961574" cy="9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84564" y="1569027"/>
            <a:ext cx="1803862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 structures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 flipH="1">
            <a:off x="2086495" y="606830"/>
            <a:ext cx="2909454" cy="96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5"/>
            <a:endCxn id="34" idx="0"/>
          </p:cNvCxnSpPr>
          <p:nvPr/>
        </p:nvCxnSpPr>
        <p:spPr>
          <a:xfrm>
            <a:off x="6415819" y="2315806"/>
            <a:ext cx="283252" cy="4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55823" y="2809701"/>
            <a:ext cx="2086495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235599" y="2809701"/>
            <a:ext cx="1701791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8" idx="4"/>
            <a:endCxn id="35" idx="0"/>
          </p:cNvCxnSpPr>
          <p:nvPr/>
        </p:nvCxnSpPr>
        <p:spPr>
          <a:xfrm>
            <a:off x="2086495" y="2367049"/>
            <a:ext cx="0" cy="44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044241" y="2890751"/>
            <a:ext cx="1429796" cy="79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Org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9" idx="4"/>
            <a:endCxn id="44" idx="0"/>
          </p:cNvCxnSpPr>
          <p:nvPr/>
        </p:nvCxnSpPr>
        <p:spPr>
          <a:xfrm flipH="1">
            <a:off x="9759139" y="2425238"/>
            <a:ext cx="794428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68" idx="1"/>
          </p:cNvCxnSpPr>
          <p:nvPr/>
        </p:nvCxnSpPr>
        <p:spPr>
          <a:xfrm>
            <a:off x="6675119" y="1976352"/>
            <a:ext cx="2516794" cy="229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  <a:endCxn id="35" idx="7"/>
          </p:cNvCxnSpPr>
          <p:nvPr/>
        </p:nvCxnSpPr>
        <p:spPr>
          <a:xfrm flipH="1">
            <a:off x="2688168" y="1976352"/>
            <a:ext cx="2216341" cy="96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956960" y="4148049"/>
            <a:ext cx="1604357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Systems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4" idx="4"/>
            <a:endCxn id="68" idx="0"/>
          </p:cNvCxnSpPr>
          <p:nvPr/>
        </p:nvCxnSpPr>
        <p:spPr>
          <a:xfrm>
            <a:off x="9759139" y="3682536"/>
            <a:ext cx="0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244748" y="2809701"/>
            <a:ext cx="2086495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Management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7" idx="3"/>
            <a:endCxn id="83" idx="0"/>
          </p:cNvCxnSpPr>
          <p:nvPr/>
        </p:nvCxnSpPr>
        <p:spPr>
          <a:xfrm flipH="1">
            <a:off x="4287996" y="2315806"/>
            <a:ext cx="875813" cy="4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623069" y="2890752"/>
            <a:ext cx="1487978" cy="79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Logic Circuits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" idx="4"/>
            <a:endCxn id="93" idx="0"/>
          </p:cNvCxnSpPr>
          <p:nvPr/>
        </p:nvCxnSpPr>
        <p:spPr>
          <a:xfrm>
            <a:off x="10553567" y="2425238"/>
            <a:ext cx="813491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8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 Ogbeide</dc:creator>
  <cp:lastModifiedBy>Christopher O Ogbeide</cp:lastModifiedBy>
  <cp:revision>4</cp:revision>
  <dcterms:created xsi:type="dcterms:W3CDTF">2020-02-05T22:17:50Z</dcterms:created>
  <dcterms:modified xsi:type="dcterms:W3CDTF">2020-02-05T22:49:17Z</dcterms:modified>
</cp:coreProperties>
</file>