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3A627D4-EAA1-49CB-847A-9A642242FC2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281200" y="829800"/>
            <a:ext cx="4572000" cy="6400800"/>
          </a:xfrm>
          <a:custGeom>
            <a:avLst/>
            <a:gdLst/>
            <a:ahLst/>
            <a:rect l="0" t="0" r="r" b="b"/>
            <a:pathLst>
              <a:path w="12702" h="17782">
                <a:moveTo>
                  <a:pt x="2116" y="0"/>
                </a:moveTo>
                <a:cubicBezTo>
                  <a:pt x="1058" y="0"/>
                  <a:pt x="0" y="1058"/>
                  <a:pt x="0" y="2116"/>
                </a:cubicBezTo>
                <a:lnTo>
                  <a:pt x="0" y="15664"/>
                </a:lnTo>
                <a:cubicBezTo>
                  <a:pt x="0" y="16722"/>
                  <a:pt x="1058" y="17781"/>
                  <a:pt x="2116" y="17781"/>
                </a:cubicBezTo>
                <a:lnTo>
                  <a:pt x="10584" y="17781"/>
                </a:lnTo>
                <a:cubicBezTo>
                  <a:pt x="11642" y="17781"/>
                  <a:pt x="12701" y="16722"/>
                  <a:pt x="12701" y="15664"/>
                </a:cubicBezTo>
                <a:lnTo>
                  <a:pt x="12701" y="2116"/>
                </a:lnTo>
                <a:cubicBezTo>
                  <a:pt x="12701" y="1058"/>
                  <a:pt x="11642" y="0"/>
                  <a:pt x="10584" y="0"/>
                </a:cubicBezTo>
                <a:lnTo>
                  <a:pt x="2116" y="0"/>
                </a:lnTo>
              </a:path>
            </a:pathLst>
          </a:cu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457200" y="829800"/>
            <a:ext cx="4572000" cy="6400800"/>
          </a:xfrm>
          <a:custGeom>
            <a:avLst/>
            <a:gdLst/>
            <a:ahLst/>
            <a:rect l="0" t="0" r="r" b="b"/>
            <a:pathLst>
              <a:path w="12702" h="17782">
                <a:moveTo>
                  <a:pt x="2109" y="0"/>
                </a:moveTo>
                <a:cubicBezTo>
                  <a:pt x="1054" y="0"/>
                  <a:pt x="0" y="1054"/>
                  <a:pt x="0" y="2109"/>
                </a:cubicBezTo>
                <a:lnTo>
                  <a:pt x="0" y="15671"/>
                </a:lnTo>
                <a:cubicBezTo>
                  <a:pt x="0" y="16726"/>
                  <a:pt x="1054" y="17781"/>
                  <a:pt x="2109" y="17781"/>
                </a:cubicBezTo>
                <a:lnTo>
                  <a:pt x="10591" y="17781"/>
                </a:lnTo>
                <a:cubicBezTo>
                  <a:pt x="11646" y="17781"/>
                  <a:pt x="12701" y="16726"/>
                  <a:pt x="12701" y="15671"/>
                </a:cubicBezTo>
                <a:lnTo>
                  <a:pt x="12701" y="2109"/>
                </a:lnTo>
                <a:cubicBezTo>
                  <a:pt x="12701" y="1054"/>
                  <a:pt x="11646" y="0"/>
                  <a:pt x="10591" y="0"/>
                </a:cubicBezTo>
                <a:lnTo>
                  <a:pt x="2109" y="0"/>
                </a:lnTo>
              </a:path>
            </a:pathLst>
          </a:cu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TextShape 3"/>
          <p:cNvSpPr txBox="1"/>
          <p:nvPr/>
        </p:nvSpPr>
        <p:spPr>
          <a:xfrm>
            <a:off x="847440" y="4249800"/>
            <a:ext cx="3777480" cy="284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Object:   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Alt./Azim: 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Date/Time: 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Telescope:_______________f/________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CCD: __________________Frame_____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Pix Format:__________ Texp:_______</a:t>
            </a:r>
            <a:r>
              <a:rPr b="0" lang="en-US" sz="1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Filter: 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Remarks: 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6436800" y="46440"/>
            <a:ext cx="31435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448920" y="170640"/>
            <a:ext cx="4798080" cy="507960"/>
          </a:xfrm>
          <a:prstGeom prst="rect">
            <a:avLst/>
          </a:prstGeom>
          <a:noFill/>
          <a:ln w="18360">
            <a:solidFill>
              <a:srgbClr val="cccccc"/>
            </a:solidFill>
            <a:round/>
          </a:ln>
        </p:spPr>
        <p:txBody>
          <a:bodyPr lIns="99000" rIns="99000" tIns="54000" bIns="54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Temp(</a:t>
            </a:r>
            <a:r>
              <a:rPr b="0" lang="en-US" sz="14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F)______   Cloudcover_______  Wind__________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Seeing(0-5)_____ Transparency(0-5)_____Humid_____</a:t>
            </a: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6"/>
          <p:cNvSpPr txBox="1"/>
          <p:nvPr/>
        </p:nvSpPr>
        <p:spPr>
          <a:xfrm>
            <a:off x="4165560" y="7197480"/>
            <a:ext cx="4495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ONU Observatory </a:t>
            </a:r>
            <a:r>
              <a:rPr b="0" i="1" lang="en-US" sz="1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Lat=40.76778N Long.=83.839826W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7"/>
          <p:cNvSpPr txBox="1"/>
          <p:nvPr/>
        </p:nvSpPr>
        <p:spPr>
          <a:xfrm>
            <a:off x="5743800" y="4250160"/>
            <a:ext cx="3777480" cy="284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Object:   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Alt./Azim: 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Date/Time: 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Telescope:_______________f/________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CCD: __________________Frame_____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Pix Format:__________ Texp:_______</a:t>
            </a:r>
            <a:r>
              <a:rPr b="0" lang="en-US" sz="1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Filter: 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Remarks: 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2011-01-04T17:00:44Z</dcterms:created>
  <dc:creator>Jason Pinkney</dc:creator>
  <dc:description/>
  <dc:language>en-US</dc:language>
  <cp:lastModifiedBy/>
  <cp:lastPrinted>2013-09-03T18:20:55Z</cp:lastPrinted>
  <dcterms:modified xsi:type="dcterms:W3CDTF">2018-02-25T20:17:24Z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