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jpeg" ContentType="image/jpe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ustomShape 1"/>
          <p:cNvSpPr/>
          <p:nvPr/>
        </p:nvSpPr>
        <p:spPr>
          <a:xfrm>
            <a:off x="5281200" y="829800"/>
            <a:ext cx="4571640" cy="6400440"/>
          </a:xfrm>
          <a:custGeom>
            <a:avLst/>
            <a:gdLst/>
            <a:ahLst/>
            <a:rect l="l" t="t" r="r" b="b"/>
            <a:pathLst>
              <a:path w="12702" h="17782">
                <a:moveTo>
                  <a:pt x="2116" y="0"/>
                </a:moveTo>
                <a:cubicBezTo>
                  <a:pt x="1058" y="0"/>
                  <a:pt x="0" y="1058"/>
                  <a:pt x="0" y="2116"/>
                </a:cubicBezTo>
                <a:lnTo>
                  <a:pt x="0" y="15664"/>
                </a:lnTo>
                <a:cubicBezTo>
                  <a:pt x="0" y="16722"/>
                  <a:pt x="1058" y="17781"/>
                  <a:pt x="2116" y="17781"/>
                </a:cubicBezTo>
                <a:lnTo>
                  <a:pt x="10584" y="17781"/>
                </a:lnTo>
                <a:cubicBezTo>
                  <a:pt x="11642" y="17781"/>
                  <a:pt x="12701" y="16722"/>
                  <a:pt x="12701" y="15664"/>
                </a:cubicBezTo>
                <a:lnTo>
                  <a:pt x="12701" y="2116"/>
                </a:lnTo>
                <a:cubicBezTo>
                  <a:pt x="12701" y="1058"/>
                  <a:pt x="11642" y="0"/>
                  <a:pt x="10584" y="0"/>
                </a:cubicBezTo>
                <a:lnTo>
                  <a:pt x="2116" y="0"/>
                </a:lnTo>
              </a:path>
            </a:pathLst>
          </a:cu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2"/>
          <p:cNvSpPr/>
          <p:nvPr/>
        </p:nvSpPr>
        <p:spPr>
          <a:xfrm>
            <a:off x="457200" y="829800"/>
            <a:ext cx="4571640" cy="6400440"/>
          </a:xfrm>
          <a:custGeom>
            <a:avLst/>
            <a:gdLst/>
            <a:ahLst/>
            <a:rect l="l" t="t" r="r" b="b"/>
            <a:pathLst>
              <a:path w="12702" h="17782">
                <a:moveTo>
                  <a:pt x="2109" y="0"/>
                </a:moveTo>
                <a:cubicBezTo>
                  <a:pt x="1054" y="0"/>
                  <a:pt x="0" y="1054"/>
                  <a:pt x="0" y="2109"/>
                </a:cubicBezTo>
                <a:lnTo>
                  <a:pt x="0" y="15671"/>
                </a:lnTo>
                <a:cubicBezTo>
                  <a:pt x="0" y="16726"/>
                  <a:pt x="1054" y="17781"/>
                  <a:pt x="2109" y="17781"/>
                </a:cubicBezTo>
                <a:lnTo>
                  <a:pt x="10591" y="17781"/>
                </a:lnTo>
                <a:cubicBezTo>
                  <a:pt x="11646" y="17781"/>
                  <a:pt x="12701" y="16726"/>
                  <a:pt x="12701" y="15671"/>
                </a:cubicBezTo>
                <a:lnTo>
                  <a:pt x="12701" y="2109"/>
                </a:lnTo>
                <a:cubicBezTo>
                  <a:pt x="12701" y="1054"/>
                  <a:pt x="11646" y="0"/>
                  <a:pt x="10591" y="0"/>
                </a:cubicBezTo>
                <a:lnTo>
                  <a:pt x="2109" y="0"/>
                </a:lnTo>
              </a:path>
            </a:pathLst>
          </a:custGeom>
          <a:solidFill>
            <a:srgbClr val="ffffff"/>
          </a:solidFill>
          <a:ln w="367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3"/>
          <p:cNvSpPr/>
          <p:nvPr/>
        </p:nvSpPr>
        <p:spPr>
          <a:xfrm>
            <a:off x="847440" y="4249800"/>
            <a:ext cx="3777120" cy="284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Object:   _________________________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Alt./Azim: ________________________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Date/Time: _______________________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Telescope:_______________f/________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CCD: __________________Frame_____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Pix Format:__________ Texp:_______</a:t>
            </a:r>
            <a:r>
              <a:rPr b="0" lang="en-US" sz="15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Filter: ____________________________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Remarks: _________________________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_________________________________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_________________________________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_________________________________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_________________________________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_________________________________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40" name="CustomShape 4"/>
          <p:cNvSpPr/>
          <p:nvPr/>
        </p:nvSpPr>
        <p:spPr>
          <a:xfrm>
            <a:off x="6436800" y="46440"/>
            <a:ext cx="3143160" cy="402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Name</a:t>
            </a:r>
            <a:r>
              <a:rPr b="1" lang="en-US" sz="2200" spc="-1" strike="noStrike">
                <a:solidFill>
                  <a:srgbClr val="000000"/>
                </a:solidFill>
                <a:latin typeface="Arial"/>
              </a:rPr>
              <a:t>________________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1" name="CustomShape 5"/>
          <p:cNvSpPr/>
          <p:nvPr/>
        </p:nvSpPr>
        <p:spPr>
          <a:xfrm>
            <a:off x="448920" y="170640"/>
            <a:ext cx="4797720" cy="507600"/>
          </a:xfrm>
          <a:prstGeom prst="rect">
            <a:avLst/>
          </a:prstGeom>
          <a:noFill/>
          <a:ln w="18360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Temp(</a:t>
            </a:r>
            <a:r>
              <a:rPr b="0" lang="en-US" sz="1400" spc="-1" strike="noStrike" baseline="33000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F)______   Cloudcover_______  Wind__________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Seeing(0-5)_____ Transparency(0-5)_____Humid_____</a:t>
            </a:r>
            <a:r>
              <a:rPr b="0" lang="en-US" sz="14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%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" name="CustomShape 6"/>
          <p:cNvSpPr/>
          <p:nvPr/>
        </p:nvSpPr>
        <p:spPr>
          <a:xfrm>
            <a:off x="4165560" y="7197480"/>
            <a:ext cx="44949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cc3300"/>
                </a:solidFill>
                <a:latin typeface="Arial"/>
              </a:rPr>
              <a:t>ONU Observatory </a:t>
            </a:r>
            <a:r>
              <a:rPr b="0" i="1" lang="en-US" sz="1200" spc="-1" strike="noStrike">
                <a:solidFill>
                  <a:srgbClr val="0000cc"/>
                </a:solidFill>
                <a:latin typeface="Arial"/>
              </a:rPr>
              <a:t>Lat=40.76778N Long.=83.839826W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" name="CustomShape 7"/>
          <p:cNvSpPr/>
          <p:nvPr/>
        </p:nvSpPr>
        <p:spPr>
          <a:xfrm>
            <a:off x="5743800" y="4250160"/>
            <a:ext cx="3777120" cy="284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Object:   _________________________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Alt./Azim: ________________________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Date/Time: _______________________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Telescope:_______________f/________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CCD: __________________Frame_____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Pix Format:__________ Texp:_______</a:t>
            </a:r>
            <a:r>
              <a:rPr b="0" lang="en-US" sz="15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Filter: ____________________________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Remarks: _________________________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_________________________________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_________________________________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_________________________________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_________________________________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_________________________________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471600" y="1097640"/>
            <a:ext cx="4572000" cy="3044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2011-01-04T17:00:44Z</dcterms:created>
  <dc:creator>Jason Pinkney</dc:creator>
  <dc:description/>
  <dc:language>en-US</dc:language>
  <cp:lastModifiedBy/>
  <cp:lastPrinted>2013-09-03T18:20:55Z</cp:lastPrinted>
  <dcterms:modified xsi:type="dcterms:W3CDTF">2022-04-01T09:59:46Z</dcterms:modified>
  <cp:revision>30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