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5203" y="2440294"/>
            <a:ext cx="7553325" cy="2421464"/>
          </a:xfrm>
        </p:spPr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COVID-19 symptom checker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002" y="4861758"/>
            <a:ext cx="7197726" cy="1405467"/>
          </a:xfrm>
        </p:spPr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Coders: </a:t>
            </a:r>
            <a:r>
              <a:rPr lang="en-US" dirty="0" err="1" smtClean="0">
                <a:latin typeface="Futura Medium" charset="0"/>
                <a:ea typeface="Futura Medium" charset="0"/>
                <a:cs typeface="Futura Medium" charset="0"/>
              </a:rPr>
              <a:t>nida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dirty="0" err="1" smtClean="0">
                <a:latin typeface="Futura Medium" charset="0"/>
                <a:ea typeface="Futura Medium" charset="0"/>
                <a:cs typeface="Futura Medium" charset="0"/>
              </a:rPr>
              <a:t>tanuli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 and </a:t>
            </a:r>
            <a:r>
              <a:rPr lang="en-US" dirty="0" err="1" smtClean="0">
                <a:latin typeface="Futura Medium" charset="0"/>
                <a:ea typeface="Futura Medium" charset="0"/>
                <a:cs typeface="Futura Medium" charset="0"/>
              </a:rPr>
              <a:t>brynn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 powers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533" y="5827800"/>
            <a:ext cx="99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We made a COVID-19 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symptom-checking 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chat bot. 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It will allow users to self identify if they are experiencing symptoms of the virus and if they should seek medical assistance or testing.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" y="274234"/>
            <a:ext cx="4517458" cy="2258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3" y="2875522"/>
            <a:ext cx="4030135" cy="2688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851" y="308397"/>
            <a:ext cx="6311677" cy="237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27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103</TotalTime>
  <Words>43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Futura Medium</vt:lpstr>
      <vt:lpstr>Arial</vt:lpstr>
      <vt:lpstr>Celestial</vt:lpstr>
      <vt:lpstr>COVID-19 symptom checker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symptom checker</dc:title>
  <dc:creator>Brynn Powers</dc:creator>
  <cp:lastModifiedBy>Brynn Powers</cp:lastModifiedBy>
  <cp:revision>2</cp:revision>
  <dcterms:created xsi:type="dcterms:W3CDTF">2020-04-24T21:01:42Z</dcterms:created>
  <dcterms:modified xsi:type="dcterms:W3CDTF">2020-04-24T22:45:04Z</dcterms:modified>
</cp:coreProperties>
</file>