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01ED-CE58-4DBC-ABDD-D83B51FF8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137AF-E7B1-4E01-B739-BCA93253D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1E410-B794-47E4-9517-620C6598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B63C-E8B0-4416-9130-DA534B736E4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4807A-2742-403B-9065-5680A388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9CD73-3B96-452A-87E5-64E022D4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26EB-7FD7-4953-A50E-F021607F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5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A1BB-B704-40CB-A58B-DE8696A8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DD05D-A970-402D-900F-99CCC0E3A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E9C68-A093-4E94-8FE6-BC599AD4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B63C-E8B0-4416-9130-DA534B736E4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B3046-187D-4E54-9D44-2514EC21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B75DC-7B1F-4405-8008-A6C1C9BD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26EB-7FD7-4953-A50E-F021607F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CAD88-1CB8-4CA5-B316-FCE0321FD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EFEF7-7796-41B4-8E69-7A8806E12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DDE2C-A400-4715-9B5C-F6F9A0E0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B63C-E8B0-4416-9130-DA534B736E4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39591-AC2F-41E9-A61E-7C08B4A7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E7611-35BC-4AC1-985D-FD40186A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26EB-7FD7-4953-A50E-F021607F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5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0D97-ADF2-42EB-ABF2-CBABA317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D6205-6FCF-4D1D-870F-A7037391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1C9D1-06F0-487A-B7D2-9D4CE37D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B63C-E8B0-4416-9130-DA534B736E4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45A5E-75D7-427C-8BE6-BD7B43F5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001EF-055A-4E90-A62E-B4A1CB91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26EB-7FD7-4953-A50E-F021607F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2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C986-7207-443F-A90B-2655FAD2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1B466-F69D-4DA7-B129-DE98DB57D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DD64C-BD38-4163-83A6-800CA122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B63C-E8B0-4416-9130-DA534B736E4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7FD33-EC1E-4A02-8C17-F766097E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5024F-9C2D-4573-8BFF-07A5ACB6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26EB-7FD7-4953-A50E-F021607F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4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B6EB-2E2C-4D62-A0C2-822083F3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94F3-7E40-44D7-AD2B-A5438DBD6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77BE2-BD5E-4921-A411-E5C06420D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82C5E-ABEA-41A5-A544-D954BDAC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B63C-E8B0-4416-9130-DA534B736E4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5AEAC-25B2-444E-B9D9-E105BF0C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ECCAB-8E53-4839-85B9-1C4F35F7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26EB-7FD7-4953-A50E-F021607F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7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63C8-A7F1-4BAC-91A0-FB43732A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BEF2C-AF40-4D32-B663-91D4C139F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CDE54-F8CF-44A0-B583-6CA939FF9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1B447-A3AF-41B6-BEFD-3799C6496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19673-A287-4A93-B39E-65620A0F0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C6D17-3F2E-4416-8610-B1DD5FBB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B63C-E8B0-4416-9130-DA534B736E4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36F94-752F-4D18-B666-6BE4D0DC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EB838-2CC5-4467-B34E-66B51FBC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26EB-7FD7-4953-A50E-F021607F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2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B549-5D5D-4448-A0C7-C209B41D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EB37C-DD93-447D-8175-BEB278F1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B63C-E8B0-4416-9130-DA534B736E4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57ED4-9872-4262-B5A0-9F475A48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54CEE-8464-4D28-B4F2-545CE8EA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26EB-7FD7-4953-A50E-F021607F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0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73E50-CE44-4025-A488-B0C8EFF3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B63C-E8B0-4416-9130-DA534B736E4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F2393-6BB8-4217-99A0-421F6C93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F6D2B-7048-42AA-8AB0-5BF57811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26EB-7FD7-4953-A50E-F021607F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C29B-C24D-484E-A8DA-EA01A0151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5BA3E-3C87-4318-A4E6-608D57646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C7CB4-6AA9-49E8-BDF5-1D0CE2206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64152-C5DF-49ED-85FF-A19C1120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B63C-E8B0-4416-9130-DA534B736E4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B45BB-1720-4D80-A55D-DE331555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7D723-E039-4CA8-A3B4-3582419C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26EB-7FD7-4953-A50E-F021607F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4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D98A-D4B3-434D-A04F-94C97F89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B6965-AC7E-4DF2-9278-7D92B3881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4DC7C-036E-4C96-B252-832FD621B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2CD93-27BD-4DE4-93A4-400F9F79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B63C-E8B0-4416-9130-DA534B736E4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89912-6881-4766-B632-5C0F13D2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26066-F93F-4015-81CF-C451C832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26EB-7FD7-4953-A50E-F021607F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2249D-6969-4BB1-9FB3-B020F6501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38B9C-886A-4CD4-B0AD-474E1E986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AA5B0-A263-4C7B-B0DA-54893868C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2B63C-E8B0-4416-9130-DA534B736E4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C3195-D2B5-4BE9-BFD7-0B2FA4A12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E476A-0486-47AD-AF7E-F2A900961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C26EB-7FD7-4953-A50E-F021607F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9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itn.hms.harvard.edu/flash/2019/sweet-solution-preserving-vaccine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en.wikipedia.org/wiki/File:Stub_doctors.sv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coral&#10;&#10;Description automatically generated">
            <a:extLst>
              <a:ext uri="{FF2B5EF4-FFF2-40B4-BE49-F238E27FC236}">
                <a16:creationId xmlns:a16="http://schemas.microsoft.com/office/drawing/2014/main" id="{5DB145B6-DEF2-4102-81D0-A85A0E5806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334" r="8666"/>
          <a:stretch/>
        </p:blipFill>
        <p:spPr>
          <a:xfrm>
            <a:off x="2" y="10"/>
            <a:ext cx="121919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7188F6-0D3D-4F9B-B4DD-0036EDDB5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991" y="1680291"/>
            <a:ext cx="7010018" cy="2288225"/>
          </a:xfrm>
        </p:spPr>
        <p:txBody>
          <a:bodyPr>
            <a:normAutofit/>
          </a:bodyPr>
          <a:lstStyle/>
          <a:p>
            <a:pPr algn="l"/>
            <a:r>
              <a:rPr lang="en-US" sz="7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Covid-19 Symptom Checker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54999-A038-41B9-A258-8144C1399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441" y="3198906"/>
            <a:ext cx="7010018" cy="785251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By Nasir Thomas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4" name="Picture 13" descr="A picture containing sitting, table&#10;&#10;Description automatically generated">
            <a:extLst>
              <a:ext uri="{FF2B5EF4-FFF2-40B4-BE49-F238E27FC236}">
                <a16:creationId xmlns:a16="http://schemas.microsoft.com/office/drawing/2014/main" id="{54B437F9-4DC7-42D8-8BC2-274363675B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4809" r="4" b="1636"/>
          <a:stretch/>
        </p:blipFill>
        <p:spPr>
          <a:xfrm>
            <a:off x="834870" y="1088633"/>
            <a:ext cx="1851180" cy="1635662"/>
          </a:xfrm>
          <a:custGeom>
            <a:avLst/>
            <a:gdLst/>
            <a:ahLst/>
            <a:cxnLst/>
            <a:rect l="l" t="t" r="r" b="b"/>
            <a:pathLst>
              <a:path w="2034550" h="1797684">
                <a:moveTo>
                  <a:pt x="585760" y="0"/>
                </a:moveTo>
                <a:cubicBezTo>
                  <a:pt x="585760" y="0"/>
                  <a:pt x="585760" y="0"/>
                  <a:pt x="1448790" y="0"/>
                </a:cubicBezTo>
                <a:cubicBezTo>
                  <a:pt x="1502846" y="0"/>
                  <a:pt x="1555038" y="29714"/>
                  <a:pt x="1581134" y="77999"/>
                </a:cubicBezTo>
                <a:cubicBezTo>
                  <a:pt x="1581134" y="77999"/>
                  <a:pt x="1581134" y="77999"/>
                  <a:pt x="2013580" y="822701"/>
                </a:cubicBezTo>
                <a:cubicBezTo>
                  <a:pt x="2041540" y="869128"/>
                  <a:pt x="2041540" y="928556"/>
                  <a:pt x="2013580" y="974984"/>
                </a:cubicBezTo>
                <a:cubicBezTo>
                  <a:pt x="2013580" y="974984"/>
                  <a:pt x="2013580" y="974984"/>
                  <a:pt x="1581134" y="1719685"/>
                </a:cubicBezTo>
                <a:cubicBezTo>
                  <a:pt x="1555038" y="1767970"/>
                  <a:pt x="1502846" y="1797684"/>
                  <a:pt x="1448790" y="1797684"/>
                </a:cubicBezTo>
                <a:cubicBezTo>
                  <a:pt x="1448790" y="1797684"/>
                  <a:pt x="1448790" y="1797684"/>
                  <a:pt x="585760" y="1797684"/>
                </a:cubicBezTo>
                <a:cubicBezTo>
                  <a:pt x="529841" y="1797684"/>
                  <a:pt x="479513" y="1767970"/>
                  <a:pt x="451553" y="1719685"/>
                </a:cubicBezTo>
                <a:cubicBezTo>
                  <a:pt x="451553" y="1719685"/>
                  <a:pt x="451553" y="1719685"/>
                  <a:pt x="20970" y="974984"/>
                </a:cubicBezTo>
                <a:cubicBezTo>
                  <a:pt x="-6990" y="928556"/>
                  <a:pt x="-6990" y="869128"/>
                  <a:pt x="20970" y="822701"/>
                </a:cubicBezTo>
                <a:cubicBezTo>
                  <a:pt x="20970" y="822701"/>
                  <a:pt x="20970" y="822701"/>
                  <a:pt x="451553" y="77999"/>
                </a:cubicBezTo>
                <a:cubicBezTo>
                  <a:pt x="479513" y="29714"/>
                  <a:pt x="529841" y="0"/>
                  <a:pt x="585760" y="0"/>
                </a:cubicBezTo>
                <a:close/>
              </a:path>
            </a:pathLst>
          </a:custGeom>
          <a:ln w="63500">
            <a:solidFill>
              <a:schemeClr val="tx1">
                <a:alpha val="80000"/>
              </a:schemeClr>
            </a:solidFill>
          </a:ln>
        </p:spPr>
      </p:pic>
      <p:sp>
        <p:nvSpPr>
          <p:cNvPr id="24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2A32CC-E2E9-459C-882F-89ADAF7EEB9B}"/>
              </a:ext>
            </a:extLst>
          </p:cNvPr>
          <p:cNvSpPr txBox="1"/>
          <p:nvPr/>
        </p:nvSpPr>
        <p:spPr>
          <a:xfrm>
            <a:off x="190500" y="4503129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 app designed to diagnose people that may have contracted Covid-19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67CB5F-3320-43F6-A5B9-C285F3D78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386" y="4920067"/>
            <a:ext cx="7560428" cy="148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45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Covid-19 Symptom Checker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Symptom Checker</dc:title>
  <dc:creator>Nasir Thomas</dc:creator>
  <cp:lastModifiedBy>Nasir Thomas</cp:lastModifiedBy>
  <cp:revision>2</cp:revision>
  <dcterms:created xsi:type="dcterms:W3CDTF">2020-04-22T19:13:54Z</dcterms:created>
  <dcterms:modified xsi:type="dcterms:W3CDTF">2020-04-22T19:21:24Z</dcterms:modified>
</cp:coreProperties>
</file>