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520d4d7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520d4d7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520d4d7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520d4d7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520d4d7b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520d4d7b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b3ec491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b3ec491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b3ec491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b3ec491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b3ec4914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b3ec4914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b3ec4914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b3ec4914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562e8a6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562e8a6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54f8af8c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54f8af8c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54f8af8c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54f8af8c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562e8a6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562e8a6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54f8af8c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54f8af8c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562e8a6f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562e8a6f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54f8af8c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54f8af8c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562e8a69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562e8a6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562e8a6f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562e8a6f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CyzUc2vC4JI" TargetMode="External"/><Relationship Id="rId4" Type="http://schemas.openxmlformats.org/officeDocument/2006/relationships/image" Target="../media/image6.jp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musescore.com/user/1809056/scores/101999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hyperlink" Target="https://en.wikipedia.org/wiki/Long_short-term_memory#/media/File:LSTM_Cell.sv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uQsRIJBagfJ1QrbnVDFVdsCwOhpTLEkK/view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://drive.google.com/file/d/11PPijpgO0zhHQZFBMibiJQZXKPh0I-R7/view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drive.google.com/file/d/12bkDEx_MAawb15DXqgKhnwVesroI-5cH/view" TargetMode="External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Classification for Piano Music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Shu, Joseph Poirier, Paul Scott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MIDI-BERT (Ongoing)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1920525"/>
            <a:ext cx="51984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Fundamental idea: treat MIDI music as a “language”.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Twelve-layer transformer model, used to create context-sensitive MIDI sequence embeddings.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Pretrained model trained on 4,166 pieces of polyphonic piano MIDIs using mask-language modeling (MLM)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Originally used for four tasks: melody extraction, velocity prediction, composer classification, and </a:t>
            </a:r>
            <a:r>
              <a:rPr b="1" lang="en" sz="1700"/>
              <a:t>emotion classification</a:t>
            </a:r>
            <a:r>
              <a:rPr lang="en" sz="1700"/>
              <a:t>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Problem: embedding requires all notes in sequence. Can we combine embeddings of chords so that they exist in one timepoint?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729450" y="4565000"/>
            <a:ext cx="806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Original paper: https://arxiv.org/pdf/2107.05223.pdf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075" y="1085775"/>
            <a:ext cx="2993350" cy="33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988" y="479500"/>
            <a:ext cx="6836024" cy="44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Can We Use Attention to Improve Accuracy?</a:t>
            </a:r>
            <a:endParaRPr sz="2040"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29450" y="1853850"/>
            <a:ext cx="56139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Transfer learning </a:t>
            </a:r>
            <a:r>
              <a:rPr lang="en"/>
              <a:t>based on MIDI-BERT would allow us to draw on</a:t>
            </a:r>
            <a:r>
              <a:rPr b="1" lang="en"/>
              <a:t> generalized insights </a:t>
            </a:r>
            <a:r>
              <a:rPr lang="en"/>
              <a:t>about</a:t>
            </a:r>
            <a:r>
              <a:rPr b="1" lang="en"/>
              <a:t> patterns</a:t>
            </a:r>
            <a:r>
              <a:rPr lang="en"/>
              <a:t> in MIDI music.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Attention will help in recognizing that </a:t>
            </a:r>
            <a:r>
              <a:rPr b="1" lang="en"/>
              <a:t>transpositions</a:t>
            </a:r>
            <a:r>
              <a:rPr lang="en"/>
              <a:t> and </a:t>
            </a:r>
            <a:r>
              <a:rPr b="1" lang="en"/>
              <a:t>elongations</a:t>
            </a:r>
            <a:r>
              <a:rPr lang="en"/>
              <a:t> in musical sequences often don’t have a significant impact on sentiment.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Challenge 1:</a:t>
            </a:r>
            <a:r>
              <a:rPr lang="en"/>
              <a:t> tokenization of MIDI music — must take temporal position and length, intensity into account.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Challenge 2:</a:t>
            </a:r>
            <a:r>
              <a:rPr lang="en"/>
              <a:t> emotion BERT was trained on Japanese anime and K-Pop data, and with different metrics.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REMI and CP are two token representations from literature. Preprocessing our data into one of these formats has been challenging.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3350" y="1070800"/>
            <a:ext cx="2710525" cy="341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729450" y="4552225"/>
            <a:ext cx="534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https://arxiv.org/pdf/2107.05223.pdf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to Incorporate Harmony (ongoing)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Previously</a:t>
            </a:r>
            <a:r>
              <a:rPr lang="en"/>
              <a:t>, we considered notes sequentially, one-by-one through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music, this corresponds to </a:t>
            </a:r>
            <a:r>
              <a:rPr b="1" lang="en"/>
              <a:t>melody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pianists have 10 fingers which can play different things at once! So in addition to looking at the notes horizontally (along the time axis), we should look </a:t>
            </a:r>
            <a:r>
              <a:rPr i="1" lang="en"/>
              <a:t>vertically</a:t>
            </a:r>
            <a:r>
              <a:rPr lang="en"/>
              <a:t> (along the pitch or frequency axis)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corresponds to </a:t>
            </a:r>
            <a:r>
              <a:rPr b="1" lang="en"/>
              <a:t>harmony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Just feeding our model the notes as they appear sequentially is working okay, but </a:t>
            </a:r>
            <a:r>
              <a:rPr lang="en" u="sng"/>
              <a:t>can we include harmony as an attribute</a:t>
            </a:r>
            <a:r>
              <a:rPr lang="en"/>
              <a:t>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idea is take vertical slices of the music and figure out what notes are appearing at that time, together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machine may note that certain notes appearing together (</a:t>
            </a:r>
            <a:r>
              <a:rPr b="1" lang="en"/>
              <a:t>chords</a:t>
            </a:r>
            <a:r>
              <a:rPr lang="en"/>
              <a:t>) indicate certain moods!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problems</a:t>
            </a:r>
            <a:endParaRPr/>
          </a:p>
        </p:txBody>
      </p:sp>
      <p:pic>
        <p:nvPicPr>
          <p:cNvPr descr=" " id="179" name="Google Shape;179;p26" title="Brendel plays Schubert Impromptu Op.90 No.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950" y="2078875"/>
            <a:ext cx="3014800" cy="226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0" name="Google Shape;18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5651" y="2582109"/>
            <a:ext cx="5308599" cy="1254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1" name="Google Shape;181;p26"/>
          <p:cNvSpPr txBox="1"/>
          <p:nvPr/>
        </p:nvSpPr>
        <p:spPr>
          <a:xfrm>
            <a:off x="330200" y="4483100"/>
            <a:ext cx="301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Expectation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4662600" y="4483100"/>
            <a:ext cx="301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Reality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problems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729450" y="2571750"/>
            <a:ext cx="5207700" cy="16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When there are lots of notes overlapping, how do we determine which are the most important?</a:t>
            </a:r>
            <a:endParaRPr sz="2200"/>
          </a:p>
        </p:txBody>
      </p:sp>
      <p:pic>
        <p:nvPicPr>
          <p:cNvPr id="189" name="Google Shape;189;p27"/>
          <p:cNvPicPr preferRelativeResize="0"/>
          <p:nvPr/>
        </p:nvPicPr>
        <p:blipFill rotWithShape="1">
          <a:blip r:embed="rId3">
            <a:alphaModFix/>
          </a:blip>
          <a:srcRect b="3614" l="0" r="6803" t="0"/>
          <a:stretch/>
        </p:blipFill>
        <p:spPr>
          <a:xfrm>
            <a:off x="6237725" y="1853850"/>
            <a:ext cx="1752700" cy="2876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attempts at a solution (results pending)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General idea: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Temporarily categorize all notes by their </a:t>
            </a:r>
            <a:r>
              <a:rPr b="1" lang="en"/>
              <a:t>pitch class</a:t>
            </a:r>
            <a:r>
              <a:rPr lang="en"/>
              <a:t> (C, C-sharp, D, D-sharp, E, etc.), of which there are 12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each note, record the top </a:t>
            </a:r>
            <a:r>
              <a:rPr i="1" lang="en"/>
              <a:t>k</a:t>
            </a:r>
            <a:r>
              <a:rPr lang="en"/>
              <a:t> (maybe 2 or 3) pitch classes which overlap with it the longest (filtering out </a:t>
            </a:r>
            <a:r>
              <a:rPr b="1" lang="en"/>
              <a:t>non-chord tones</a:t>
            </a:r>
            <a:r>
              <a:rPr lang="en"/>
              <a:t>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Encode those overlapping pitch classes with either “</a:t>
            </a:r>
            <a:r>
              <a:rPr i="1" lang="en"/>
              <a:t>k</a:t>
            </a:r>
            <a:r>
              <a:rPr lang="en"/>
              <a:t>-hot encoding” or converting to a string and using word2vec/other embedding solutions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We are essentially finding way to encode the harmonic context (chord) of each note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Include the chord encoding as an attribute of the note (like its pitch, duration, etc.) before feeding to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Limitations?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Music theory is complicated, especially to dictate to a machine (but also for humans)!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Our performances are highly expressive and artistic… and make for dirty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Models designed for sequential data work better than simpler models like logistic regression (not very shocking)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While the LSTM model is not perfect, it still does a decent job of classifying songs by their sentiment.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Because we used exclusively piano music in our dataset, there is no guarantee that our models will </a:t>
            </a:r>
            <a:r>
              <a:rPr lang="en"/>
              <a:t>work</a:t>
            </a:r>
            <a:r>
              <a:rPr lang="en"/>
              <a:t> with other kinds of music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Dataset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goal was to train models to classify the sentiment of songs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used a dataset called Maestro, which contains approx. 1200 piano </a:t>
            </a:r>
            <a:r>
              <a:rPr lang="en"/>
              <a:t>songs </a:t>
            </a:r>
            <a:r>
              <a:rPr lang="en"/>
              <a:t>in MIDI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used the Spotify API to get the sentiment scores for each of the </a:t>
            </a:r>
            <a:r>
              <a:rPr lang="en"/>
              <a:t>songs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collected Spotify sentiments and removing </a:t>
            </a:r>
            <a:r>
              <a:rPr lang="en"/>
              <a:t>songs where no sentiment data was available, we ended up with a dataset of approx. 1000 piano songs with sentiments</a:t>
            </a:r>
            <a:endParaRPr/>
          </a:p>
        </p:txBody>
      </p:sp>
      <p:pic>
        <p:nvPicPr>
          <p:cNvPr descr="Canon in D Sheet music for Piano (Solo) | Musescore.com" id="94" name="Google Shape;94;p14"/>
          <p:cNvPicPr preferRelativeResize="0"/>
          <p:nvPr/>
        </p:nvPicPr>
        <p:blipFill rotWithShape="1">
          <a:blip r:embed="rId3">
            <a:alphaModFix/>
          </a:blip>
          <a:srcRect b="38011" l="0" r="0" t="28802"/>
          <a:stretch/>
        </p:blipFill>
        <p:spPr>
          <a:xfrm>
            <a:off x="2586025" y="3279625"/>
            <a:ext cx="3971925" cy="17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3541800" y="4866600"/>
            <a:ext cx="206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https://musescore.com/user/1809056/scores/1019991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7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first loaded the MIDI files and then converted them into a pandas dataframe, where each row is a midi note, with the following columns: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Pitch: Number from 0 to 127 that designates the note pitch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Step: Time difference between start of current note and end of previous note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Multiple sequential notes </a:t>
            </a:r>
            <a:r>
              <a:rPr lang="en"/>
              <a:t>with</a:t>
            </a:r>
            <a:r>
              <a:rPr lang="en"/>
              <a:t> step 0 imply that the notes are played together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Duration: How long the note is sustained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collect three sentiment values using Spotify’s API (all rated on a 0 to 1 scale):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Valence: How happy or sad a song 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Energy: How energetic a song 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Danceability: How danceable a song 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(continued)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split each sentiment score into three classes, constituting the 33</a:t>
            </a:r>
            <a:r>
              <a:rPr baseline="30000" lang="en"/>
              <a:t>th</a:t>
            </a:r>
            <a:r>
              <a:rPr lang="en"/>
              <a:t> percentile, 67</a:t>
            </a:r>
            <a:r>
              <a:rPr baseline="30000" lang="en"/>
              <a:t>th</a:t>
            </a:r>
            <a:r>
              <a:rPr lang="en"/>
              <a:t> percentile, and 100</a:t>
            </a:r>
            <a:r>
              <a:rPr baseline="30000" lang="en"/>
              <a:t>th</a:t>
            </a:r>
            <a:r>
              <a:rPr lang="en"/>
              <a:t> percentile of the values for each sentiment in the training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 labels: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Valence: 0 - Sad, 1 - Neutral, 2 - Happy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Energy: 0 - Not Energetic, 1 - Somewhat Energetic, 2 - Very Energetic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Danceability: 0 - Not Danceable, 2 - Somewhat Danceable, 3 - Very Danceable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Could in theory also just use sentiment values directly, which would turn this into a regression problem, but categorical data allows us to better analyze the results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1978475"/>
            <a:ext cx="7688700" cy="27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</a:t>
            </a:r>
            <a:r>
              <a:rPr lang="en"/>
              <a:t>successfully</a:t>
            </a:r>
            <a:r>
              <a:rPr lang="en"/>
              <a:t> run our dataset on two models (test accuracies):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Logistic Regression: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Valence: </a:t>
            </a:r>
            <a:r>
              <a:rPr lang="en"/>
              <a:t>52.58%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Energy: 52.58%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Danceability: </a:t>
            </a:r>
            <a:r>
              <a:rPr lang="en"/>
              <a:t>46.95%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LSTM</a:t>
            </a:r>
            <a:r>
              <a:rPr lang="en"/>
              <a:t>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Valence: 68.08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Energy: 71.83%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Danceability: 69.48%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are still experimenting with different models and features: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GRU and RNN, should be easily adaptable from LSTM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Implementing &amp; fine-tuning MIDI-BERT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Adding harmony feature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Adding velocity feature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May try autoML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3446400" cy="29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Tried multiple values of C penalty: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0.05, 0.1, 0.25, 0.5, 0.75, 1.0, 5.0, 10.0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Optimal C values: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Valence: 0.25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Energy: 0.1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Danceability: 0.25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 Accuracies: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Danceability: 46.95%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Energy: 52.58%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Valence: 52.58%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Recall higher than precision (expect for class 2)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Confusion matrices not very clean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700" y="484125"/>
            <a:ext cx="4384000" cy="4175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Model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5153100" cy="27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Tuned hyperparameters over the following options: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Number of LSTM Layers: 1, 2, 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Number of units per LSTM Layer: 128, 256, 512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bidirectional LSTM Layers: False, True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Optimal hyperparameters found using 4-fold cross validation (Layers, Units, Bidirectional):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Valence: 3, 512, True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Energy: 3, 256, True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Danceability: 3, 512,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163" y="1853850"/>
            <a:ext cx="3043161" cy="207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5848200" y="3932050"/>
            <a:ext cx="298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https://en.wikipedia.org/wiki/Long_short-term_memory#/media/File:LSTM_Cell.svg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Model (continued)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396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Employed</a:t>
            </a:r>
            <a:r>
              <a:rPr lang="en"/>
              <a:t> early stopping by monitoring the test accuracy during training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Results: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Test accuracies: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Valence: 68.08%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Energy: 71.83%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Danceability: 69.48%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Small differences between precision and recall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Bidirectional LSTMs gave better results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More LSTM layers and units per layer gave better results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Far better performance than Logistic Regression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650" y="531551"/>
            <a:ext cx="4254225" cy="408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Results </a:t>
            </a:r>
            <a:endParaRPr/>
          </a:p>
        </p:txBody>
      </p:sp>
      <p:pic>
        <p:nvPicPr>
          <p:cNvPr id="141" name="Google Shape;141;p21" title="sad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525" y="21145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 title="neutral.wa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2525" y="28324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 title="happy.wav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2525" y="357885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341950" y="2143050"/>
            <a:ext cx="16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Valence: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Sad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1341950" y="2860950"/>
            <a:ext cx="16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Valence: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Neutral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1341950" y="3607350"/>
            <a:ext cx="16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Valence: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Happy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