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e665092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7e665092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e665092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7e66509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e66509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e66509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e665092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e665092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e66509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e66509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e66509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e66509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e665092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e665092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e66509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e66509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7e66509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7e66509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e66509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e66509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e665092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e665092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e665092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e665092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Predicting Sarcasm in Reddit Comments</a:t>
            </a:r>
            <a:endParaRPr b="1"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Joe Poirier, Amy Ryu, Joshua Toth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3</a:t>
            </a:r>
            <a:r>
              <a:rPr b="1" lang="en" sz="2420"/>
              <a:t>. Results, BERT Finetune with Two Encoders Unfrozen</a:t>
            </a:r>
            <a:endParaRPr b="1" sz="242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92550"/>
            <a:ext cx="49077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b="1" lang="en"/>
              <a:t>67.50%</a:t>
            </a:r>
            <a:r>
              <a:rPr lang="en"/>
              <a:t> (&gt;20 Word Comments) </a:t>
            </a:r>
            <a:r>
              <a:rPr b="1" lang="en"/>
              <a:t>64.02%</a:t>
            </a:r>
            <a:r>
              <a:rPr lang="en"/>
              <a:t> (All Comments)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Positive Rate: </a:t>
            </a:r>
            <a:r>
              <a:rPr b="1" lang="en"/>
              <a:t>11.86%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Negative Rate: </a:t>
            </a:r>
            <a:r>
              <a:rPr b="1" lang="en"/>
              <a:t>20.71%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 this test set was unusually harsh, as two previous runs saw this model reaching &gt;80% accuracy after 250 batches.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Surprisingly, the two-encoder model did just as well as the four-encoder model. It should be noted that this finding wasn’t consistent across trials, but the difference between unfreezing two and four encoders seems to have been fairly insignificant.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450" y="1090025"/>
            <a:ext cx="3619800" cy="194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450" y="3015926"/>
            <a:ext cx="3619800" cy="194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4</a:t>
            </a:r>
            <a:r>
              <a:rPr b="1" lang="en" sz="2300"/>
              <a:t>. Results, BERT Finetune with Four Encoders Unfrozen</a:t>
            </a:r>
            <a:endParaRPr b="1" sz="23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500" y="947925"/>
            <a:ext cx="3761100" cy="202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500" y="2969524"/>
            <a:ext cx="3761100" cy="202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92550"/>
            <a:ext cx="49077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b="1" lang="en"/>
              <a:t>67</a:t>
            </a:r>
            <a:r>
              <a:rPr b="1" lang="en"/>
              <a:t>.43%</a:t>
            </a:r>
            <a:r>
              <a:rPr lang="en"/>
              <a:t> (&gt;20 Word Comments) </a:t>
            </a:r>
            <a:r>
              <a:rPr b="1" lang="en"/>
              <a:t>62.60</a:t>
            </a:r>
            <a:r>
              <a:rPr b="1" lang="en"/>
              <a:t>%</a:t>
            </a:r>
            <a:r>
              <a:rPr lang="en"/>
              <a:t> (All Comments)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Positive Rate: </a:t>
            </a:r>
            <a:r>
              <a:rPr b="1" lang="en"/>
              <a:t>11.86</a:t>
            </a:r>
            <a:r>
              <a:rPr b="1" lang="en"/>
              <a:t>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Negative Rate: </a:t>
            </a:r>
            <a:r>
              <a:rPr b="1" lang="en"/>
              <a:t>20</a:t>
            </a:r>
            <a:r>
              <a:rPr b="1" lang="en"/>
              <a:t>.71%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 this test set was unusually harsh, as two previous runs saw this model reaching &gt;80% accuracy after 250 batches.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model </a:t>
            </a:r>
            <a:r>
              <a:rPr lang="en"/>
              <a:t>unsurprisingly</a:t>
            </a:r>
            <a:r>
              <a:rPr lang="en"/>
              <a:t> took longer per-batch than model 3 and less than model 5. Accuracies are reported after 250 batches of training, though only 100 batches are shown here due to Colab RAM issues.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68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Results 12-Encoder BERT Fine-Tune</a:t>
            </a:r>
            <a:endParaRPr b="1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92550"/>
            <a:ext cx="49077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b="1" lang="en"/>
              <a:t>74.98%</a:t>
            </a:r>
            <a:r>
              <a:rPr lang="en"/>
              <a:t> (&gt;20 Word Comments) </a:t>
            </a:r>
            <a:r>
              <a:rPr b="1" lang="en"/>
              <a:t>68.91%</a:t>
            </a:r>
            <a:r>
              <a:rPr lang="en"/>
              <a:t> (All Comments)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Positive Rate: </a:t>
            </a:r>
            <a:r>
              <a:rPr b="1" lang="en"/>
              <a:t>15.43%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Negative Rate: </a:t>
            </a:r>
            <a:r>
              <a:rPr b="1" lang="en"/>
              <a:t>15.66%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 this test set was </a:t>
            </a:r>
            <a:r>
              <a:rPr lang="en"/>
              <a:t>unusually</a:t>
            </a:r>
            <a:r>
              <a:rPr lang="en"/>
              <a:t> harsh, as two previous runs saw this model reaching &gt;80% accuracy after 250 batches.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model outperformed the partial-retrain model per-epoch; however, models 3,4,5 performed roughly the same on a per-time basis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142" y="1087350"/>
            <a:ext cx="3708358" cy="19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4">
            <a:alphaModFix/>
          </a:blip>
          <a:srcRect b="0" l="0" r="5926" t="5926"/>
          <a:stretch/>
        </p:blipFill>
        <p:spPr>
          <a:xfrm>
            <a:off x="5302142" y="3150225"/>
            <a:ext cx="3708358" cy="19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greatest challenge was constant RAM issues on Colab. Especially in the full BERT retraining case (5), crashes happened more often than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solution: these models could be fine-tuned far more effectively (with far more data) via cloud computing.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Also, long-term storage of models (as checkpoints) would help greatly.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Another challenge: models will tend towards predicting all comments as serious, even when dataset is balanced.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Solution: the adaptive dataloader helped greatly to this end.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“Sarcasm on Reddit”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907000" cy="3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Million sarcastic comments from Reddit.com.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Comments with the “/s” tag are labelled as sarcastic.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Balanced training dataset: ~ 500K sarcastic, serious comments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 also includes parent comments associated with each comment and seven other fields of metadata, including author name, comment score, and date and time of posting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https://www.kaggle.com/datasets/danofer/sarcasm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53099" y="445026"/>
            <a:ext cx="1830324" cy="188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Overview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four BERT training and fine-tuning regimens and evaluate performance against baseline.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Look for the degree to which unfreezing layers (encoder layers) in BERT helps improve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 the successes and pitfalls of each model i.e. how does classification accuracy vary by comment length.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About: BERT-Base Model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68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natural language sentiment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Twelve encoder layers, featuring twelve multi-head attention (MHA) units with twelve heads each.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Pretrained tokenizer and linear output layer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248" y="0"/>
            <a:ext cx="28181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Preprocessing &amp; EDA (BERT Models)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nly comment text and label used. Null comments and comments with fewer than 20 words were omitted from the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Shorter sentences can be unreliable and depend more heavily on unseen context: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“1571049” </a:t>
            </a:r>
            <a:r>
              <a:rPr lang="en"/>
              <a:t>(Serious)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“Noted.”</a:t>
            </a:r>
            <a:r>
              <a:rPr i="1" lang="en"/>
              <a:t> </a:t>
            </a:r>
            <a:r>
              <a:rPr lang="en"/>
              <a:t>(Serious)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“Exactly, no reason whatsoever.”</a:t>
            </a:r>
            <a:r>
              <a:rPr i="1" lang="en"/>
              <a:t> </a:t>
            </a:r>
            <a:r>
              <a:rPr lang="en"/>
              <a:t>(Sarcastic)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were split into two dataframes by label and re-zipped together. Ensures balanced minibatches.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Adaptive Dataloading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 </a:t>
            </a:r>
            <a:r>
              <a:rPr lang="en"/>
              <a:t>using normal balanced dataloading, models are learning to predict all comments as serious.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Solution: </a:t>
            </a:r>
            <a:r>
              <a:rPr lang="en"/>
              <a:t>adaptive dataloading 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DFDFD"/>
                </a:highlight>
              </a:rPr>
              <a:t>• after each training batch, calculate the false positive </a:t>
            </a:r>
            <a:r>
              <a:rPr lang="en">
                <a:highlight>
                  <a:srgbClr val="FDFDFD"/>
                </a:highlight>
              </a:rPr>
              <a:t>and </a:t>
            </a:r>
            <a:r>
              <a:rPr lang="en">
                <a:highlight>
                  <a:srgbClr val="FDFDFD"/>
                </a:highlight>
              </a:rPr>
              <a:t>false negative rates.</a:t>
            </a:r>
            <a:endParaRPr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DFDFD"/>
                </a:highlight>
              </a:rPr>
              <a:t>• find the ratio of false positives over total errors, and use that to determine the label distribution (if 65% of errors are false positives, 65% of labels in the next batch will be negatives). </a:t>
            </a:r>
            <a:endParaRPr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DFDFD"/>
                </a:highlight>
              </a:rPr>
              <a:t>• output a variable-label-distribution batch by loading from an all-negative and an all-positive dataloader and combining data into a mixed batch.</a:t>
            </a:r>
            <a:endParaRPr>
              <a:highlight>
                <a:srgbClr val="FDFDFD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Procedure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Optimizer, Adam with learning rate of 1e-5, beta_1 = 0.9, beta_2 = 0.999, epsilon = 1e-7.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 10 epochs of 25 batches * 32 text samples from the balanced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Five models trained: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Vanilla BERT finetune: only linear output layer is finetuned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Vanilla BERT finetune, with adaptive dataloader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BERT finetune, with two encoder layers unfrozen.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BERT finetune, with four encoder layers unfrozen.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 BERT retrain (all 12 encoders and input layers unfrozen).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Evaluation: 256-item test set, using training accuracy. Also, 32-item evaluation every five epochs.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</a:t>
            </a:r>
            <a:r>
              <a:rPr b="1" lang="en"/>
              <a:t>Results, Vanilla BERT Finetune</a:t>
            </a:r>
            <a:endParaRPr b="1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213" y="3042475"/>
            <a:ext cx="3625349" cy="19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325" y="1170125"/>
            <a:ext cx="3493117" cy="18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92550"/>
            <a:ext cx="49077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b="1" lang="en"/>
              <a:t>49.61</a:t>
            </a:r>
            <a:r>
              <a:rPr b="1" lang="en"/>
              <a:t>%</a:t>
            </a:r>
            <a:r>
              <a:rPr lang="en"/>
              <a:t> (&gt;20 Word Comments) </a:t>
            </a:r>
            <a:r>
              <a:rPr b="1" lang="en"/>
              <a:t>50.00</a:t>
            </a:r>
            <a:r>
              <a:rPr b="1" lang="en"/>
              <a:t>%</a:t>
            </a:r>
            <a:r>
              <a:rPr lang="en"/>
              <a:t> (All Comments)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Positive Rate: </a:t>
            </a:r>
            <a:r>
              <a:rPr b="1" lang="en"/>
              <a:t>50.00</a:t>
            </a:r>
            <a:r>
              <a:rPr b="1" lang="en"/>
              <a:t>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Negative Rate: </a:t>
            </a:r>
            <a:r>
              <a:rPr b="1" lang="en"/>
              <a:t>0.39</a:t>
            </a:r>
            <a:r>
              <a:rPr b="1" lang="en"/>
              <a:t>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 I only trained this model and model 2 for 30 epochs at the longest, since they were both demonstrating strong signs of convergence.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Regardless of initialization (one iteration started with sample text predictions close to 1.0), predictions will invariably devolve towards zero.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Results, BERT Finetune with Adaptive Dataloader</a:t>
            </a:r>
            <a:endParaRPr b="1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625" y="951000"/>
            <a:ext cx="3659975" cy="19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625" y="2979325"/>
            <a:ext cx="3659975" cy="196178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92550"/>
            <a:ext cx="49077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b="1" lang="en"/>
              <a:t>49.61</a:t>
            </a:r>
            <a:r>
              <a:rPr b="1" lang="en"/>
              <a:t>%</a:t>
            </a:r>
            <a:r>
              <a:rPr lang="en"/>
              <a:t> (&gt;20 Word Comments) </a:t>
            </a:r>
            <a:r>
              <a:rPr b="1" lang="en"/>
              <a:t>64.02%</a:t>
            </a:r>
            <a:r>
              <a:rPr lang="en"/>
              <a:t> (All Comments)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Positive Rate: </a:t>
            </a:r>
            <a:r>
              <a:rPr b="1" lang="en"/>
              <a:t>1.17%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Negative Rate: </a:t>
            </a:r>
            <a:r>
              <a:rPr b="1" lang="en"/>
              <a:t>49.20</a:t>
            </a:r>
            <a:r>
              <a:rPr b="1" lang="en"/>
              <a:t>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 while this run may not have been the perfect example, adaptive dataloading did consistently lead to sample text predictions around 50% and false positive/negative rates converging.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That said, the output-layer-only finetuning strategy appears to be a non-starter. Sarcasm prediction is too complex to be modeled using a simple linear pretrained BERT regression.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