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4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8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7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5AFF-B70B-4452-83BD-F6DCAA24031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3387-0B4B-4C1A-8529-6D4FAEAB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iphy (7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615" y="352697"/>
            <a:ext cx="12168385" cy="59827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1" y="790303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IBM Plex Mono Medium" panose="020B0709050000000000" pitchFamily="49" charset="0"/>
              </a:rPr>
              <a:t>Grundlagen Nozizeption | Psychologische Schmerztherapie</a:t>
            </a:r>
            <a:endParaRPr lang="de-DE" sz="2000" b="1" dirty="0">
              <a:solidFill>
                <a:schemeClr val="bg1"/>
              </a:solidFill>
              <a:latin typeface="IBM Plex Mono Medium" panose="020B070905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1" y="119041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BM Plex Mono ExtraLight" panose="020B0309050000000000" pitchFamily="49" charset="0"/>
              </a:rPr>
              <a:t>Joao Santiago</a:t>
            </a:r>
            <a:endParaRPr lang="en-US" dirty="0">
              <a:solidFill>
                <a:schemeClr val="bg1"/>
              </a:solidFill>
              <a:latin typeface="IBM Plex Mono ExtraLight" panose="020B030905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1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73084" y="1837282"/>
            <a:ext cx="7445829" cy="3183436"/>
            <a:chOff x="2373084" y="2420814"/>
            <a:chExt cx="7445829" cy="3183436"/>
          </a:xfrm>
        </p:grpSpPr>
        <p:sp>
          <p:nvSpPr>
            <p:cNvPr id="5" name="Rectangle 4"/>
            <p:cNvSpPr/>
            <p:nvPr/>
          </p:nvSpPr>
          <p:spPr>
            <a:xfrm>
              <a:off x="2373084" y="2420814"/>
              <a:ext cx="744582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400" dirty="0" smtClean="0">
                  <a:latin typeface="IBM Plex Sans" panose="020B0503050000000000" pitchFamily="34" charset="0"/>
                </a:rPr>
                <a:t>„Schmerz ist ein unangenehmes </a:t>
              </a:r>
              <a:r>
                <a:rPr lang="de-DE" sz="2400" b="1" dirty="0" smtClean="0">
                  <a:latin typeface="IBM Plex Sans" panose="020B0503050000000000" pitchFamily="34" charset="0"/>
                </a:rPr>
                <a:t>Sinnes- oder Gefühlserlebnis</a:t>
              </a:r>
              <a:r>
                <a:rPr lang="de-DE" sz="2400" dirty="0" smtClean="0">
                  <a:latin typeface="IBM Plex Sans" panose="020B0503050000000000" pitchFamily="34" charset="0"/>
                </a:rPr>
                <a:t>, das mit </a:t>
              </a:r>
              <a:r>
                <a:rPr lang="de-DE" sz="2400" b="1" dirty="0" smtClean="0">
                  <a:latin typeface="IBM Plex Sans" panose="020B0503050000000000" pitchFamily="34" charset="0"/>
                </a:rPr>
                <a:t>tatsächlicher</a:t>
              </a:r>
              <a:r>
                <a:rPr lang="de-DE" sz="2400" dirty="0" smtClean="0">
                  <a:latin typeface="IBM Plex Sans" panose="020B0503050000000000" pitchFamily="34" charset="0"/>
                </a:rPr>
                <a:t> oder </a:t>
              </a:r>
              <a:r>
                <a:rPr lang="de-DE" sz="2400" b="1" dirty="0" smtClean="0">
                  <a:latin typeface="IBM Plex Sans" panose="020B0503050000000000" pitchFamily="34" charset="0"/>
                </a:rPr>
                <a:t>potenzieller</a:t>
              </a:r>
              <a:r>
                <a:rPr lang="de-DE" sz="2400" dirty="0" smtClean="0">
                  <a:latin typeface="IBM Plex Sans" panose="020B0503050000000000" pitchFamily="34" charset="0"/>
                </a:rPr>
                <a:t> Gewebeschädigung einhergeht oder von betroffenen Personen so beschrieben wird, als wäre eine solche Gewebeschädigung die Ursache</a:t>
              </a:r>
              <a:r>
                <a:rPr lang="en-US" sz="2400" dirty="0" smtClean="0">
                  <a:latin typeface="IBM Plex Sans" panose="020B0503050000000000" pitchFamily="34" charset="0"/>
                </a:rPr>
                <a:t>.“</a:t>
              </a:r>
              <a:endParaRPr lang="en-US" sz="2400" dirty="0" smtClean="0">
                <a:latin typeface="IBM Plex Sans" panose="020B0503050000000000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714" y="4359806"/>
              <a:ext cx="3428571" cy="1244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5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iphy (3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95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7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Office PowerPoint</Application>
  <PresentationFormat>Widescreen</PresentationFormat>
  <Paragraphs>3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IBM Plex Mono ExtraLight</vt:lpstr>
      <vt:lpstr>IBM Plex Mono Medium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Santiago</dc:creator>
  <cp:lastModifiedBy>Joao Santiago</cp:lastModifiedBy>
  <cp:revision>5</cp:revision>
  <dcterms:created xsi:type="dcterms:W3CDTF">2018-03-19T16:35:09Z</dcterms:created>
  <dcterms:modified xsi:type="dcterms:W3CDTF">2018-03-19T17:09:53Z</dcterms:modified>
</cp:coreProperties>
</file>