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906000" cy="125999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4A70B-2195-415E-A8BF-116D9D9503AB}" v="8" dt="2018-12-02T22:55:29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21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io Pereira Santos" userId="30b966a9270040a3" providerId="LiveId" clId="{CD34A70B-2195-415E-A8BF-116D9D9503AB}"/>
    <pc:docChg chg="undo custSel modSld">
      <pc:chgData name="Juan Caio Pereira Santos" userId="30b966a9270040a3" providerId="LiveId" clId="{CD34A70B-2195-415E-A8BF-116D9D9503AB}" dt="2018-12-03T01:05:33.009" v="3203"/>
      <pc:docMkLst>
        <pc:docMk/>
      </pc:docMkLst>
      <pc:sldChg chg="addSp delSp modSp">
        <pc:chgData name="Juan Caio Pereira Santos" userId="30b966a9270040a3" providerId="LiveId" clId="{CD34A70B-2195-415E-A8BF-116D9D9503AB}" dt="2018-12-03T01:05:33.009" v="3203"/>
        <pc:sldMkLst>
          <pc:docMk/>
          <pc:sldMk cId="1945389475" sldId="256"/>
        </pc:sldMkLst>
        <pc:spChg chg="mod">
          <ac:chgData name="Juan Caio Pereira Santos" userId="30b966a9270040a3" providerId="LiveId" clId="{CD34A70B-2195-415E-A8BF-116D9D9503AB}" dt="2018-12-02T21:56:07.193" v="142" actId="20577"/>
          <ac:spMkLst>
            <pc:docMk/>
            <pc:sldMk cId="1945389475" sldId="256"/>
            <ac:spMk id="11" creationId="{091C3817-FA68-4DE4-BB5B-47AA8DC4ADFB}"/>
          </ac:spMkLst>
        </pc:spChg>
        <pc:spChg chg="mod">
          <ac:chgData name="Juan Caio Pereira Santos" userId="30b966a9270040a3" providerId="LiveId" clId="{CD34A70B-2195-415E-A8BF-116D9D9503AB}" dt="2018-12-03T01:05:33.009" v="3203"/>
          <ac:spMkLst>
            <pc:docMk/>
            <pc:sldMk cId="1945389475" sldId="256"/>
            <ac:spMk id="12" creationId="{464115A2-9D8E-4CCA-8F60-901C2ABB4C9C}"/>
          </ac:spMkLst>
        </pc:spChg>
        <pc:spChg chg="mod">
          <ac:chgData name="Juan Caio Pereira Santos" userId="30b966a9270040a3" providerId="LiveId" clId="{CD34A70B-2195-415E-A8BF-116D9D9503AB}" dt="2018-12-02T21:57:17.522" v="282" actId="20577"/>
          <ac:spMkLst>
            <pc:docMk/>
            <pc:sldMk cId="1945389475" sldId="256"/>
            <ac:spMk id="13" creationId="{00C90EE6-FC2E-4B90-A095-2EF56AFE1ECA}"/>
          </ac:spMkLst>
        </pc:spChg>
        <pc:spChg chg="mod">
          <ac:chgData name="Juan Caio Pereira Santos" userId="30b966a9270040a3" providerId="LiveId" clId="{CD34A70B-2195-415E-A8BF-116D9D9503AB}" dt="2018-12-02T22:18:08.518" v="736" actId="20577"/>
          <ac:spMkLst>
            <pc:docMk/>
            <pc:sldMk cId="1945389475" sldId="256"/>
            <ac:spMk id="14" creationId="{F2125318-9DDA-4D90-950D-9531D6AD46EE}"/>
          </ac:spMkLst>
        </pc:spChg>
        <pc:spChg chg="mod">
          <ac:chgData name="Juan Caio Pereira Santos" userId="30b966a9270040a3" providerId="LiveId" clId="{CD34A70B-2195-415E-A8BF-116D9D9503AB}" dt="2018-12-02T22:58:11.324" v="2156" actId="5793"/>
          <ac:spMkLst>
            <pc:docMk/>
            <pc:sldMk cId="1945389475" sldId="256"/>
            <ac:spMk id="15" creationId="{3171009F-8D44-4D3F-9C76-49A91EEFA478}"/>
          </ac:spMkLst>
        </pc:spChg>
        <pc:spChg chg="mod">
          <ac:chgData name="Juan Caio Pereira Santos" userId="30b966a9270040a3" providerId="LiveId" clId="{CD34A70B-2195-415E-A8BF-116D9D9503AB}" dt="2018-12-03T01:04:05.943" v="3187" actId="20577"/>
          <ac:spMkLst>
            <pc:docMk/>
            <pc:sldMk cId="1945389475" sldId="256"/>
            <ac:spMk id="16" creationId="{5F5B2C16-85DF-4681-AEDC-37CD742EBF6A}"/>
          </ac:spMkLst>
        </pc:spChg>
        <pc:picChg chg="add del mod">
          <ac:chgData name="Juan Caio Pereira Santos" userId="30b966a9270040a3" providerId="LiveId" clId="{CD34A70B-2195-415E-A8BF-116D9D9503AB}" dt="2018-12-02T22:50:28.982" v="2013"/>
          <ac:picMkLst>
            <pc:docMk/>
            <pc:sldMk cId="1945389475" sldId="256"/>
            <ac:picMk id="2" creationId="{3C8AA5A1-07A2-423F-B2B0-43418697A6D4}"/>
          </ac:picMkLst>
        </pc:picChg>
        <pc:picChg chg="add mod">
          <ac:chgData name="Juan Caio Pereira Santos" userId="30b966a9270040a3" providerId="LiveId" clId="{CD34A70B-2195-415E-A8BF-116D9D9503AB}" dt="2018-12-02T22:57:14.558" v="2059" actId="1076"/>
          <ac:picMkLst>
            <pc:docMk/>
            <pc:sldMk cId="1945389475" sldId="256"/>
            <ac:picMk id="3" creationId="{1A0E4952-D054-4353-8C25-F533D827CE64}"/>
          </ac:picMkLst>
        </pc:picChg>
        <pc:picChg chg="add mod">
          <ac:chgData name="Juan Caio Pereira Santos" userId="30b966a9270040a3" providerId="LiveId" clId="{CD34A70B-2195-415E-A8BF-116D9D9503AB}" dt="2018-12-02T22:57:18.387" v="2060" actId="1076"/>
          <ac:picMkLst>
            <pc:docMk/>
            <pc:sldMk cId="1945389475" sldId="256"/>
            <ac:picMk id="4" creationId="{076C3EB8-3BCE-4B86-B6DE-E374E30515A0}"/>
          </ac:picMkLst>
        </pc:picChg>
        <pc:picChg chg="add mod">
          <ac:chgData name="Juan Caio Pereira Santos" userId="30b966a9270040a3" providerId="LiveId" clId="{CD34A70B-2195-415E-A8BF-116D9D9503AB}" dt="2018-12-03T01:02:17.583" v="3149" actId="1076"/>
          <ac:picMkLst>
            <pc:docMk/>
            <pc:sldMk cId="1945389475" sldId="256"/>
            <ac:picMk id="5" creationId="{325668BD-D9E0-47D3-8C5A-C1C6A338059E}"/>
          </ac:picMkLst>
        </pc:picChg>
        <pc:picChg chg="add mod">
          <ac:chgData name="Juan Caio Pereira Santos" userId="30b966a9270040a3" providerId="LiveId" clId="{CD34A70B-2195-415E-A8BF-116D9D9503AB}" dt="2018-12-02T22:57:10.996" v="2058" actId="1076"/>
          <ac:picMkLst>
            <pc:docMk/>
            <pc:sldMk cId="1945389475" sldId="256"/>
            <ac:picMk id="17" creationId="{B81C5A22-D67A-4A06-A71E-7337D8DADDE3}"/>
          </ac:picMkLst>
        </pc:picChg>
        <pc:picChg chg="del">
          <ac:chgData name="Juan Caio Pereira Santos" userId="30b966a9270040a3" providerId="LiveId" clId="{CD34A70B-2195-415E-A8BF-116D9D9503AB}" dt="2018-12-02T22:32:18.421" v="1305" actId="478"/>
          <ac:picMkLst>
            <pc:docMk/>
            <pc:sldMk cId="1945389475" sldId="256"/>
            <ac:picMk id="18" creationId="{A998BA28-6595-4055-855D-963945F2E3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62083"/>
            <a:ext cx="8420100" cy="4386662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617911"/>
            <a:ext cx="7429500" cy="3042080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70833"/>
            <a:ext cx="2135981" cy="106779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670833"/>
            <a:ext cx="6284119" cy="106779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3141251"/>
            <a:ext cx="8543925" cy="5241244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8432079"/>
            <a:ext cx="8543925" cy="2756246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354163"/>
            <a:ext cx="4210050" cy="79945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354163"/>
            <a:ext cx="4210050" cy="79945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670836"/>
            <a:ext cx="8543925" cy="243541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3088748"/>
            <a:ext cx="4190702" cy="151374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4602496"/>
            <a:ext cx="4190702" cy="676957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3088748"/>
            <a:ext cx="4211340" cy="151374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4602496"/>
            <a:ext cx="4211340" cy="676957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39999"/>
            <a:ext cx="3194943" cy="293999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814168"/>
            <a:ext cx="5014913" cy="8954158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779996"/>
            <a:ext cx="3194943" cy="700291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39999"/>
            <a:ext cx="3194943" cy="293999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814168"/>
            <a:ext cx="5014913" cy="8954158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779996"/>
            <a:ext cx="3194943" cy="700291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670836"/>
            <a:ext cx="854392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3354163"/>
            <a:ext cx="854392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1678325"/>
            <a:ext cx="22288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4C72-4460-4C5C-9A95-F30FC5C356F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1678325"/>
            <a:ext cx="334327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1678325"/>
            <a:ext cx="22288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A7422E-EB5A-493A-B2F7-8D07AEA56B48}"/>
              </a:ext>
            </a:extLst>
          </p:cNvPr>
          <p:cNvSpPr/>
          <p:nvPr/>
        </p:nvSpPr>
        <p:spPr>
          <a:xfrm>
            <a:off x="0" y="0"/>
            <a:ext cx="9906000" cy="1281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9A6A6E-91E9-42AD-BF6C-0529D1168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311547"/>
            <a:ext cx="3810000" cy="1905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1C3817-FA68-4DE4-BB5B-47AA8DC4ADFB}"/>
              </a:ext>
            </a:extLst>
          </p:cNvPr>
          <p:cNvSpPr txBox="1"/>
          <p:nvPr/>
        </p:nvSpPr>
        <p:spPr>
          <a:xfrm>
            <a:off x="297279" y="1593453"/>
            <a:ext cx="5077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Projeto Segurança Salvador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4115A2-9D8E-4CCA-8F60-901C2ABB4C9C}"/>
              </a:ext>
            </a:extLst>
          </p:cNvPr>
          <p:cNvSpPr txBox="1"/>
          <p:nvPr/>
        </p:nvSpPr>
        <p:spPr>
          <a:xfrm>
            <a:off x="373479" y="2116673"/>
            <a:ext cx="97399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Autor: Juan Caio Pereira Santos, Orientador: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Duilio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Santa Barbara Das Virgens Andrade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C90EE6-FC2E-4B90-A095-2EF56AFE1ECA}"/>
              </a:ext>
            </a:extLst>
          </p:cNvPr>
          <p:cNvSpPr txBox="1"/>
          <p:nvPr/>
        </p:nvSpPr>
        <p:spPr>
          <a:xfrm>
            <a:off x="334618" y="2501394"/>
            <a:ext cx="897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UNIFACS - Universidade de Salvador, Salvador Bahia.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627162009@unifacs.edu.br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125318-9DDA-4D90-950D-9531D6AD46EE}"/>
              </a:ext>
            </a:extLst>
          </p:cNvPr>
          <p:cNvSpPr txBox="1"/>
          <p:nvPr/>
        </p:nvSpPr>
        <p:spPr>
          <a:xfrm>
            <a:off x="466139" y="3809445"/>
            <a:ext cx="41820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Projeto Segurança Salvador é um projeto de análise de dados da segurança pública da cidade de Salvador. O Projeto tem o ideal de mostrar de forma visual e bastante pratica e fácil, utilizando gráficos, os índices de violência na cidade, tomando como base os próprios dados disponibilizados pela Secretaria de Segurança Publica na Bahia.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71009F-8D44-4D3F-9C76-49A91EEFA478}"/>
              </a:ext>
            </a:extLst>
          </p:cNvPr>
          <p:cNvSpPr txBox="1"/>
          <p:nvPr/>
        </p:nvSpPr>
        <p:spPr>
          <a:xfrm>
            <a:off x="464645" y="6148547"/>
            <a:ext cx="418206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2. METODOLOGIA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linguagem de programação escolhida para realização da analise de dados foi o Python, devido a ser uma linguagem muito ampla e que possui muitas bibliotecas para Data Science. 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Primeiramente os dados foram baixados em PDF no site da SSP/BA, após isso realizamos a conversão desses arquivos para CSV, utilizando a API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PDFTables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Para carregamento, limpeza dos dados e analise utilizamos o Pandas. Existiam muitas linhas com valores vazios devido a falhas na conversão do arquivo, por isso todas as linhas com valores vazios foram excluídas, foi necessário também realizar uma conversão dos dados 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para inteiros.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Na última fase da analise de dados para criação dos gráficos utilizamos a biblioteca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Após a conclusão da analise de dados, todas as conclusões foram transmitidas para um website, onde foi utilizado a biblioteca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ApexCharts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/>
          </a:p>
          <a:p>
            <a:pPr algn="just"/>
            <a:r>
              <a:rPr lang="pt-BR" sz="1400" b="1" dirty="0"/>
              <a:t>FIGURA 1. Processos da analise de dados (Conversão de arquivos, limpeza dos dados , criação de gráficos)</a:t>
            </a:r>
            <a:endParaRPr lang="pt-BR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5B2C16-85DF-4681-AEDC-37CD742EBF6A}"/>
              </a:ext>
            </a:extLst>
          </p:cNvPr>
          <p:cNvSpPr txBox="1"/>
          <p:nvPr/>
        </p:nvSpPr>
        <p:spPr>
          <a:xfrm>
            <a:off x="5101639" y="3809445"/>
            <a:ext cx="4182061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3. APLICAÇÃO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Na nossa aplicação é mostrada todas as principais conclusões de toda a analise de dados realizada, mostrando os principais gráficos com os índices da criminalidade em Salvador, no período de 2014 a 2017.  Ademais é mostrado também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Notebook com todo o passo a passo da analise realizada e também um link para o GitHub do projeto para sugestões de melhorias no projeto.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/>
              <a:t>FIGURA 2. Gráfico na página do website.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4. CONCLUSÕES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o Projeto Segurança Salvador, podemos concluir a importância da analise de dados e como ela pode ser útil para a sociedades. Com esse projeto, mesmo não obtendo um número largo de dados, pudemos ter uma noção de como esta a situação da segurança em Salvador.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5. REFERÊNCIAS</a:t>
            </a:r>
          </a:p>
          <a:p>
            <a:pPr algn="just"/>
            <a:r>
              <a:rPr lang="pt-BR" sz="1200" b="1" dirty="0" err="1"/>
              <a:t>Barchart</a:t>
            </a:r>
            <a:r>
              <a:rPr lang="pt-BR" sz="1200" b="1" dirty="0"/>
              <a:t>. </a:t>
            </a:r>
            <a:r>
              <a:rPr lang="pt-BR" sz="1200" i="1" dirty="0"/>
              <a:t>Disponível em: </a:t>
            </a:r>
            <a:r>
              <a:rPr lang="pt-BR" sz="1200" dirty="0"/>
              <a:t>&lt;https://matplotlib.org/</a:t>
            </a:r>
            <a:r>
              <a:rPr lang="pt-BR" sz="1200" dirty="0" err="1"/>
              <a:t>gallery</a:t>
            </a:r>
            <a:r>
              <a:rPr lang="pt-BR" sz="1200" dirty="0"/>
              <a:t>/</a:t>
            </a:r>
            <a:r>
              <a:rPr lang="pt-BR" sz="1200" dirty="0" err="1"/>
              <a:t>lines_bars_and_markers</a:t>
            </a:r>
            <a:r>
              <a:rPr lang="pt-BR" sz="1200" dirty="0"/>
              <a:t>/barchart.html#sphx-glr-gallery-lines-bars-and-markers-barchart-py&gt;</a:t>
            </a:r>
          </a:p>
          <a:p>
            <a:pPr algn="just"/>
            <a:r>
              <a:rPr lang="pt-BR" sz="1200" b="1" dirty="0"/>
              <a:t>CHART DEMOS. </a:t>
            </a:r>
            <a:r>
              <a:rPr lang="pt-BR" sz="1200" i="1" dirty="0"/>
              <a:t>Disponível em: </a:t>
            </a:r>
            <a:r>
              <a:rPr lang="pt-BR" sz="1200" dirty="0"/>
              <a:t>&lt; https://apexcharts.com/javascript-chart-demos/ &gt;</a:t>
            </a:r>
          </a:p>
          <a:p>
            <a:pPr algn="just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Huff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Darrel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Como Mentir com Estatística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:1.ed.Rio de Janeiro: Intrínseca, 2016</a:t>
            </a:r>
          </a:p>
          <a:p>
            <a:pPr algn="just"/>
            <a:r>
              <a:rPr lang="en-US" sz="1200" b="1" dirty="0"/>
              <a:t>Pandas: powerful Python data analysis toolkit</a:t>
            </a:r>
            <a:r>
              <a:rPr lang="en-US" sz="1200" dirty="0"/>
              <a:t>.</a:t>
            </a:r>
            <a:r>
              <a:rPr lang="pt-BR" sz="1200" i="1" dirty="0"/>
              <a:t> Disponível em: </a:t>
            </a:r>
            <a:r>
              <a:rPr lang="pt-BR" sz="1200" dirty="0"/>
              <a:t>&lt;https://pandas.pydata.org/pandas-</a:t>
            </a:r>
            <a:r>
              <a:rPr lang="pt-BR" sz="1200" dirty="0" err="1"/>
              <a:t>docs</a:t>
            </a:r>
            <a:r>
              <a:rPr lang="pt-BR" sz="1200" dirty="0"/>
              <a:t>/</a:t>
            </a:r>
            <a:r>
              <a:rPr lang="pt-BR" sz="1200" dirty="0" err="1"/>
              <a:t>stable</a:t>
            </a:r>
            <a:r>
              <a:rPr lang="pt-BR" sz="1200" dirty="0"/>
              <a:t>/&gt;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b="1" dirty="0"/>
              <a:t>Python 3.7.1 </a:t>
            </a:r>
            <a:r>
              <a:rPr lang="pt-BR" sz="1200" b="1" dirty="0" err="1"/>
              <a:t>documentation</a:t>
            </a:r>
            <a:r>
              <a:rPr lang="pt-BR" sz="1200" dirty="0"/>
              <a:t>.</a:t>
            </a:r>
            <a:r>
              <a:rPr lang="pt-BR" sz="1200" i="1" dirty="0"/>
              <a:t> Disponível em: </a:t>
            </a:r>
            <a:r>
              <a:rPr lang="pt-BR" sz="1200" dirty="0"/>
              <a:t>&lt;https://docs.python.org/3/&gt;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1C5A22-D67A-4A06-A71E-7337D8DA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1" y="10839194"/>
            <a:ext cx="1172741" cy="9882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E4952-D054-4353-8C25-F533D827C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892" y="10958671"/>
            <a:ext cx="1655482" cy="746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6C3EB8-3BCE-4B86-B6DE-E374E3051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374" y="10958671"/>
            <a:ext cx="1587131" cy="868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668BD-D9E0-47D3-8C5A-C1C6A3380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617" y="6106712"/>
            <a:ext cx="2152104" cy="9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89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415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Torres</dc:creator>
  <cp:lastModifiedBy>Juan Caio Pereira Santos</cp:lastModifiedBy>
  <cp:revision>6</cp:revision>
  <dcterms:created xsi:type="dcterms:W3CDTF">2018-01-19T17:14:19Z</dcterms:created>
  <dcterms:modified xsi:type="dcterms:W3CDTF">2018-12-03T01:07:48Z</dcterms:modified>
</cp:coreProperties>
</file>