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 of Volumes – can be backed up elsewhere – NAS, Offsite, etc.</a:t>
            </a:r>
          </a:p>
          <a:p>
            <a:pPr lvl="1"/>
            <a:r>
              <a:rPr lang="en-GB" dirty="0"/>
              <a:t>Downside – potentially huge entrypoint.sh </a:t>
            </a:r>
          </a:p>
          <a:p>
            <a:r>
              <a:rPr lang="en-GB" dirty="0"/>
              <a:t>The use of storage containers (No longer recommended)</a:t>
            </a:r>
          </a:p>
          <a:p>
            <a:endParaRPr lang="en-GB" dirty="0"/>
          </a:p>
          <a:p>
            <a:r>
              <a:rPr lang="en-GB" dirty="0"/>
              <a:t>No data is theoretically lost should a container go down.</a:t>
            </a:r>
          </a:p>
        </p:txBody>
      </p:sp>
    </p:spTree>
    <p:extLst>
      <p:ext uri="{BB962C8B-B14F-4D97-AF65-F5344CB8AC3E}">
        <p14:creationId xmlns:p14="http://schemas.microsoft.com/office/powerpoint/2010/main" val="12878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32819"/>
            <a:ext cx="10707690" cy="3788615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  <a:p>
            <a:pPr lvl="1"/>
            <a:endParaRPr lang="en-GB" dirty="0"/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258" y="4157560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redundancies via the use of storage containers</a:t>
            </a:r>
          </a:p>
          <a:p>
            <a:r>
              <a:rPr lang="en-GB" dirty="0" err="1"/>
              <a:t>Urbancode</a:t>
            </a:r>
            <a:r>
              <a:rPr lang="en-GB" dirty="0"/>
              <a:t> (If there is a IBM update) deploy with the use of MySQL</a:t>
            </a:r>
          </a:p>
          <a:p>
            <a:r>
              <a:rPr lang="en-GB" dirty="0"/>
              <a:t>Puppet Enterprise ?</a:t>
            </a:r>
          </a:p>
          <a:p>
            <a:r>
              <a:rPr lang="en-GB" dirty="0"/>
              <a:t>The dreaded Postfix of doom – Properly 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155</TotalTime>
  <Words>218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Redundancies</vt:lpstr>
      <vt:lpstr>Problems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20</cp:revision>
  <dcterms:created xsi:type="dcterms:W3CDTF">2016-12-11T22:25:35Z</dcterms:created>
  <dcterms:modified xsi:type="dcterms:W3CDTF">2016-12-12T19:19:09Z</dcterms:modified>
</cp:coreProperties>
</file>